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8114F-7281-43AB-A431-09F9881DF91B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C4B5-BA4C-4606-9325-99FF21C8B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5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8114F-7281-43AB-A431-09F9881DF91B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6C4B5-BA4C-4606-9325-99FF21C8B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29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4000"/>
              <a:buFont typeface="Times New Roman"/>
              <a:buNone/>
            </a:pPr>
            <a:r>
              <a:rPr lang="en-US" sz="3600" smtClean="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Relational Algebra</a:t>
            </a:r>
            <a:endParaRPr lang="en-US" smtClean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4000"/>
              <a:buFont typeface="Times New Roman"/>
              <a:buNone/>
            </a:pPr>
            <a:r>
              <a:rPr lang="en-US" smtClean="0"/>
              <a:t>(DBMS)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4000"/>
              <a:buFont typeface="Times New Roman"/>
              <a:buNone/>
            </a:pP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112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020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821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44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63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810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Tuple Relational Calculus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159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941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776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761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246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92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493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On-screen Show (4:3)</PresentationFormat>
  <Paragraphs>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Relational Algebra (DBMS) </vt:lpstr>
      <vt:lpstr>PowerPoint Presentation</vt:lpstr>
      <vt:lpstr>Tuple Relational Calculus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Algebra (DBMS) </dc:title>
  <dc:creator>iiits</dc:creator>
  <cp:lastModifiedBy>iiits</cp:lastModifiedBy>
  <cp:revision>1</cp:revision>
  <dcterms:created xsi:type="dcterms:W3CDTF">2021-09-17T11:07:15Z</dcterms:created>
  <dcterms:modified xsi:type="dcterms:W3CDTF">2021-09-17T11:07:15Z</dcterms:modified>
</cp:coreProperties>
</file>