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77"/>
  </p:notesMasterIdLst>
  <p:sldIdLst>
    <p:sldId id="256" r:id="rId3"/>
    <p:sldId id="349" r:id="rId4"/>
    <p:sldId id="350" r:id="rId5"/>
    <p:sldId id="351" r:id="rId6"/>
    <p:sldId id="352" r:id="rId7"/>
    <p:sldId id="389" r:id="rId8"/>
    <p:sldId id="390" r:id="rId9"/>
    <p:sldId id="391" r:id="rId10"/>
    <p:sldId id="353" r:id="rId11"/>
    <p:sldId id="397" r:id="rId12"/>
    <p:sldId id="354" r:id="rId13"/>
    <p:sldId id="355" r:id="rId14"/>
    <p:sldId id="356" r:id="rId15"/>
    <p:sldId id="357" r:id="rId16"/>
    <p:sldId id="358" r:id="rId17"/>
    <p:sldId id="359" r:id="rId18"/>
    <p:sldId id="360" r:id="rId19"/>
    <p:sldId id="361" r:id="rId20"/>
    <p:sldId id="362" r:id="rId21"/>
    <p:sldId id="399" r:id="rId22"/>
    <p:sldId id="363" r:id="rId23"/>
    <p:sldId id="364" r:id="rId24"/>
    <p:sldId id="365" r:id="rId25"/>
    <p:sldId id="398" r:id="rId26"/>
    <p:sldId id="366" r:id="rId27"/>
    <p:sldId id="367" r:id="rId28"/>
    <p:sldId id="368" r:id="rId29"/>
    <p:sldId id="369" r:id="rId30"/>
    <p:sldId id="370" r:id="rId31"/>
    <p:sldId id="371" r:id="rId32"/>
    <p:sldId id="372" r:id="rId33"/>
    <p:sldId id="400" r:id="rId34"/>
    <p:sldId id="373" r:id="rId35"/>
    <p:sldId id="374" r:id="rId36"/>
    <p:sldId id="375" r:id="rId37"/>
    <p:sldId id="376" r:id="rId38"/>
    <p:sldId id="377" r:id="rId39"/>
    <p:sldId id="378" r:id="rId40"/>
    <p:sldId id="379" r:id="rId41"/>
    <p:sldId id="380" r:id="rId42"/>
    <p:sldId id="381" r:id="rId43"/>
    <p:sldId id="382" r:id="rId44"/>
    <p:sldId id="383" r:id="rId45"/>
    <p:sldId id="384" r:id="rId46"/>
    <p:sldId id="385" r:id="rId47"/>
    <p:sldId id="401" r:id="rId48"/>
    <p:sldId id="402" r:id="rId49"/>
    <p:sldId id="386" r:id="rId50"/>
    <p:sldId id="261" r:id="rId51"/>
    <p:sldId id="259" r:id="rId52"/>
    <p:sldId id="262" r:id="rId53"/>
    <p:sldId id="263" r:id="rId54"/>
    <p:sldId id="264" r:id="rId55"/>
    <p:sldId id="265" r:id="rId56"/>
    <p:sldId id="266" r:id="rId57"/>
    <p:sldId id="267" r:id="rId58"/>
    <p:sldId id="404" r:id="rId59"/>
    <p:sldId id="284" r:id="rId60"/>
    <p:sldId id="408" r:id="rId61"/>
    <p:sldId id="405" r:id="rId62"/>
    <p:sldId id="407" r:id="rId63"/>
    <p:sldId id="409" r:id="rId64"/>
    <p:sldId id="410" r:id="rId65"/>
    <p:sldId id="406" r:id="rId66"/>
    <p:sldId id="411" r:id="rId67"/>
    <p:sldId id="412" r:id="rId68"/>
    <p:sldId id="415" r:id="rId69"/>
    <p:sldId id="416" r:id="rId70"/>
    <p:sldId id="418" r:id="rId71"/>
    <p:sldId id="421" r:id="rId72"/>
    <p:sldId id="422" r:id="rId73"/>
    <p:sldId id="417" r:id="rId74"/>
    <p:sldId id="419" r:id="rId75"/>
    <p:sldId id="420" r:id="rId76"/>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91"/>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3C1EFEE0-F76C-478E-BC1C-7AAB631DE4DF}" type="datetimeFigureOut">
              <a:rPr lang="en-IN" smtClean="0"/>
              <a:pPr/>
              <a:t>17-04-2022</a:t>
            </a:fld>
            <a:endParaRPr lang="en-IN"/>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185AC4E1-6270-4EC5-91DE-7770C728388F}" type="slidenum">
              <a:rPr lang="en-IN" smtClean="0"/>
              <a:pPr/>
              <a:t>‹#›</a:t>
            </a:fld>
            <a:endParaRPr lang="en-IN"/>
          </a:p>
        </p:txBody>
      </p:sp>
    </p:spTree>
    <p:extLst>
      <p:ext uri="{BB962C8B-B14F-4D97-AF65-F5344CB8AC3E}">
        <p14:creationId xmlns:p14="http://schemas.microsoft.com/office/powerpoint/2010/main" xmlns="" val="580892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DE167D31-9C4C-471B-B239-8C512F8A8FA1}"/>
              </a:ext>
            </a:extLst>
          </p:cNvPr>
          <p:cNvSpPr>
            <a:spLocks noGrp="1" noChangeArrowheads="1"/>
          </p:cNvSpPr>
          <p:nvPr>
            <p:ph type="sldNum" sz="quarter" idx="5"/>
          </p:nvPr>
        </p:nvSpPr>
        <p:spPr>
          <a:ln/>
        </p:spPr>
        <p:txBody>
          <a:bodyPr/>
          <a:lstStyle/>
          <a:p>
            <a:fld id="{B6385884-8C02-4C3B-B285-5E472355ED75}" type="slidenum">
              <a:rPr lang="en-US" altLang="en-US"/>
              <a:pPr/>
              <a:t>69</a:t>
            </a:fld>
            <a:endParaRPr lang="en-US" altLang="en-US"/>
          </a:p>
        </p:txBody>
      </p:sp>
      <p:sp>
        <p:nvSpPr>
          <p:cNvPr id="230402" name="Rectangle 2">
            <a:extLst>
              <a:ext uri="{FF2B5EF4-FFF2-40B4-BE49-F238E27FC236}">
                <a16:creationId xmlns:a16="http://schemas.microsoft.com/office/drawing/2014/main" xmlns="" id="{29371D3C-1EF2-4AFB-973C-09545972EE12}"/>
              </a:ext>
            </a:extLst>
          </p:cNvPr>
          <p:cNvSpPr>
            <a:spLocks noGrp="1" noRot="1" noChangeAspect="1" noChangeArrowheads="1" noTextEdit="1"/>
          </p:cNvSpPr>
          <p:nvPr>
            <p:ph type="sldImg"/>
          </p:nvPr>
        </p:nvSpPr>
        <p:spPr>
          <a:ln/>
        </p:spPr>
      </p:sp>
      <p:sp>
        <p:nvSpPr>
          <p:cNvPr id="230403" name="Rectangle 3">
            <a:extLst>
              <a:ext uri="{FF2B5EF4-FFF2-40B4-BE49-F238E27FC236}">
                <a16:creationId xmlns:a16="http://schemas.microsoft.com/office/drawing/2014/main" xmlns="" id="{E2F69491-40F2-4E0B-A691-19627C16C42A}"/>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2593080" y="624240"/>
            <a:ext cx="8911440" cy="1280520"/>
          </a:xfrm>
          <a:prstGeom prst="rect">
            <a:avLst/>
          </a:prstGeom>
          <a:noFill/>
          <a:ln w="0">
            <a:noFill/>
          </a:ln>
        </p:spPr>
        <p:txBody>
          <a:bodyPr lIns="0" tIns="0" rIns="0" bIns="0" anchor="ctr">
            <a:noAutofit/>
          </a:bodyPr>
          <a:lstStyle/>
          <a:p>
            <a:endParaRPr lang="en-US" sz="1800" b="0" strike="noStrike" spc="-1">
              <a:solidFill>
                <a:srgbClr val="000000"/>
              </a:solidFill>
              <a:latin typeface="Century Gothic"/>
            </a:endParaRPr>
          </a:p>
        </p:txBody>
      </p:sp>
      <p:sp>
        <p:nvSpPr>
          <p:cNvPr id="57" name="PlaceHolder 2"/>
          <p:cNvSpPr>
            <a:spLocks noGrp="1"/>
          </p:cNvSpPr>
          <p:nvPr>
            <p:ph/>
          </p:nvPr>
        </p:nvSpPr>
        <p:spPr>
          <a:xfrm>
            <a:off x="2589120" y="2133720"/>
            <a:ext cx="891504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58" name="PlaceHolder 3"/>
          <p:cNvSpPr>
            <a:spLocks noGrp="1"/>
          </p:cNvSpPr>
          <p:nvPr>
            <p:ph/>
          </p:nvPr>
        </p:nvSpPr>
        <p:spPr>
          <a:xfrm>
            <a:off x="2589120" y="4106520"/>
            <a:ext cx="891504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2593080" y="624240"/>
            <a:ext cx="8911440" cy="1280520"/>
          </a:xfrm>
          <a:prstGeom prst="rect">
            <a:avLst/>
          </a:prstGeom>
          <a:noFill/>
          <a:ln w="0">
            <a:noFill/>
          </a:ln>
        </p:spPr>
        <p:txBody>
          <a:bodyPr lIns="0" tIns="0" rIns="0" bIns="0" anchor="ctr">
            <a:noAutofit/>
          </a:bodyPr>
          <a:lstStyle/>
          <a:p>
            <a:endParaRPr lang="en-US" sz="1800" b="0" strike="noStrike" spc="-1">
              <a:solidFill>
                <a:srgbClr val="000000"/>
              </a:solidFill>
              <a:latin typeface="Century Gothic"/>
            </a:endParaRPr>
          </a:p>
        </p:txBody>
      </p:sp>
      <p:sp>
        <p:nvSpPr>
          <p:cNvPr id="60" name="PlaceHolder 2"/>
          <p:cNvSpPr>
            <a:spLocks noGrp="1"/>
          </p:cNvSpPr>
          <p:nvPr>
            <p:ph/>
          </p:nvPr>
        </p:nvSpPr>
        <p:spPr>
          <a:xfrm>
            <a:off x="2589120" y="2133720"/>
            <a:ext cx="435024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61" name="PlaceHolder 3"/>
          <p:cNvSpPr>
            <a:spLocks noGrp="1"/>
          </p:cNvSpPr>
          <p:nvPr>
            <p:ph/>
          </p:nvPr>
        </p:nvSpPr>
        <p:spPr>
          <a:xfrm>
            <a:off x="7157160" y="2133720"/>
            <a:ext cx="435024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62" name="PlaceHolder 4"/>
          <p:cNvSpPr>
            <a:spLocks noGrp="1"/>
          </p:cNvSpPr>
          <p:nvPr>
            <p:ph/>
          </p:nvPr>
        </p:nvSpPr>
        <p:spPr>
          <a:xfrm>
            <a:off x="2589120" y="4106520"/>
            <a:ext cx="435024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63" name="PlaceHolder 5"/>
          <p:cNvSpPr>
            <a:spLocks noGrp="1"/>
          </p:cNvSpPr>
          <p:nvPr>
            <p:ph/>
          </p:nvPr>
        </p:nvSpPr>
        <p:spPr>
          <a:xfrm>
            <a:off x="7157160" y="4106520"/>
            <a:ext cx="435024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2593080" y="624240"/>
            <a:ext cx="8911440" cy="1280520"/>
          </a:xfrm>
          <a:prstGeom prst="rect">
            <a:avLst/>
          </a:prstGeom>
          <a:noFill/>
          <a:ln w="0">
            <a:noFill/>
          </a:ln>
        </p:spPr>
        <p:txBody>
          <a:bodyPr lIns="0" tIns="0" rIns="0" bIns="0" anchor="ctr">
            <a:noAutofit/>
          </a:bodyPr>
          <a:lstStyle/>
          <a:p>
            <a:endParaRPr lang="en-US" sz="1800" b="0" strike="noStrike" spc="-1">
              <a:solidFill>
                <a:srgbClr val="000000"/>
              </a:solidFill>
              <a:latin typeface="Century Gothic"/>
            </a:endParaRPr>
          </a:p>
        </p:txBody>
      </p:sp>
      <p:sp>
        <p:nvSpPr>
          <p:cNvPr id="65" name="PlaceHolder 2"/>
          <p:cNvSpPr>
            <a:spLocks noGrp="1"/>
          </p:cNvSpPr>
          <p:nvPr>
            <p:ph/>
          </p:nvPr>
        </p:nvSpPr>
        <p:spPr>
          <a:xfrm>
            <a:off x="2589120" y="2133720"/>
            <a:ext cx="287028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66" name="PlaceHolder 3"/>
          <p:cNvSpPr>
            <a:spLocks noGrp="1"/>
          </p:cNvSpPr>
          <p:nvPr>
            <p:ph/>
          </p:nvPr>
        </p:nvSpPr>
        <p:spPr>
          <a:xfrm>
            <a:off x="5603400" y="2133720"/>
            <a:ext cx="287028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67" name="PlaceHolder 4"/>
          <p:cNvSpPr>
            <a:spLocks noGrp="1"/>
          </p:cNvSpPr>
          <p:nvPr>
            <p:ph/>
          </p:nvPr>
        </p:nvSpPr>
        <p:spPr>
          <a:xfrm>
            <a:off x="8617320" y="2133720"/>
            <a:ext cx="287028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68" name="PlaceHolder 5"/>
          <p:cNvSpPr>
            <a:spLocks noGrp="1"/>
          </p:cNvSpPr>
          <p:nvPr>
            <p:ph/>
          </p:nvPr>
        </p:nvSpPr>
        <p:spPr>
          <a:xfrm>
            <a:off x="2589120" y="4106520"/>
            <a:ext cx="287028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69" name="PlaceHolder 6"/>
          <p:cNvSpPr>
            <a:spLocks noGrp="1"/>
          </p:cNvSpPr>
          <p:nvPr>
            <p:ph/>
          </p:nvPr>
        </p:nvSpPr>
        <p:spPr>
          <a:xfrm>
            <a:off x="5603400" y="4106520"/>
            <a:ext cx="287028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70" name="PlaceHolder 7"/>
          <p:cNvSpPr>
            <a:spLocks noGrp="1"/>
          </p:cNvSpPr>
          <p:nvPr>
            <p:ph/>
          </p:nvPr>
        </p:nvSpPr>
        <p:spPr>
          <a:xfrm>
            <a:off x="8617320" y="4106520"/>
            <a:ext cx="287028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139EA10-C04D-4996-9611-89C921A66E8E}" type="datetimeFigureOut">
              <a:rPr lang="en-IN" smtClean="0"/>
              <a:pPr/>
              <a:t>17-04-2022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80DB45-D08A-4F95-BBE9-7357ACB00258}" type="slidenum">
              <a:rPr lang="en-IN" smtClean="0"/>
              <a:pPr/>
              <a:t>‹#›</a:t>
            </a:fld>
            <a:endParaRPr lang="en-IN"/>
          </a:p>
        </p:txBody>
      </p:sp>
    </p:spTree>
    <p:extLst>
      <p:ext uri="{BB962C8B-B14F-4D97-AF65-F5344CB8AC3E}">
        <p14:creationId xmlns:p14="http://schemas.microsoft.com/office/powerpoint/2010/main" xmlns="" val="30333914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4" name="PlaceHolder 1"/>
          <p:cNvSpPr>
            <a:spLocks noGrp="1"/>
          </p:cNvSpPr>
          <p:nvPr>
            <p:ph type="title"/>
          </p:nvPr>
        </p:nvSpPr>
        <p:spPr>
          <a:xfrm>
            <a:off x="2593080" y="624240"/>
            <a:ext cx="8911440" cy="1280520"/>
          </a:xfrm>
          <a:prstGeom prst="rect">
            <a:avLst/>
          </a:prstGeom>
          <a:noFill/>
          <a:ln w="0">
            <a:noFill/>
          </a:ln>
        </p:spPr>
        <p:txBody>
          <a:bodyPr lIns="0" tIns="0" rIns="0" bIns="0" anchor="ctr">
            <a:noAutofit/>
          </a:bodyPr>
          <a:lstStyle/>
          <a:p>
            <a:endParaRPr lang="en-US" sz="1800" b="0" strike="noStrike" spc="-1">
              <a:solidFill>
                <a:srgbClr val="000000"/>
              </a:solidFill>
              <a:latin typeface="Century Gothic"/>
            </a:endParaRPr>
          </a:p>
        </p:txBody>
      </p:sp>
      <p:sp>
        <p:nvSpPr>
          <p:cNvPr id="105" name="PlaceHolder 2"/>
          <p:cNvSpPr>
            <a:spLocks noGrp="1"/>
          </p:cNvSpPr>
          <p:nvPr>
            <p:ph type="subTitle"/>
          </p:nvPr>
        </p:nvSpPr>
        <p:spPr>
          <a:xfrm>
            <a:off x="2589120" y="2133720"/>
            <a:ext cx="8915040" cy="3777120"/>
          </a:xfrm>
          <a:prstGeom prst="rect">
            <a:avLst/>
          </a:prstGeom>
          <a:noFill/>
          <a:ln w="0">
            <a:noFill/>
          </a:ln>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2593080" y="624240"/>
            <a:ext cx="8911440" cy="1280520"/>
          </a:xfrm>
          <a:prstGeom prst="rect">
            <a:avLst/>
          </a:prstGeom>
          <a:noFill/>
          <a:ln w="0">
            <a:noFill/>
          </a:ln>
        </p:spPr>
        <p:txBody>
          <a:bodyPr lIns="0" tIns="0" rIns="0" bIns="0" anchor="ctr">
            <a:noAutofit/>
          </a:bodyPr>
          <a:lstStyle/>
          <a:p>
            <a:endParaRPr lang="en-US" sz="1800" b="0" strike="noStrike" spc="-1">
              <a:solidFill>
                <a:srgbClr val="000000"/>
              </a:solidFill>
              <a:latin typeface="Century Gothic"/>
            </a:endParaRPr>
          </a:p>
        </p:txBody>
      </p:sp>
      <p:sp>
        <p:nvSpPr>
          <p:cNvPr id="107" name="PlaceHolder 2"/>
          <p:cNvSpPr>
            <a:spLocks noGrp="1"/>
          </p:cNvSpPr>
          <p:nvPr>
            <p:ph/>
          </p:nvPr>
        </p:nvSpPr>
        <p:spPr>
          <a:xfrm>
            <a:off x="2589120" y="2133720"/>
            <a:ext cx="8915040" cy="377712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2593080" y="624240"/>
            <a:ext cx="8911440" cy="1280520"/>
          </a:xfrm>
          <a:prstGeom prst="rect">
            <a:avLst/>
          </a:prstGeom>
          <a:noFill/>
          <a:ln w="0">
            <a:noFill/>
          </a:ln>
        </p:spPr>
        <p:txBody>
          <a:bodyPr lIns="0" tIns="0" rIns="0" bIns="0" anchor="ctr">
            <a:noAutofit/>
          </a:bodyPr>
          <a:lstStyle/>
          <a:p>
            <a:endParaRPr lang="en-US" sz="1800" b="0" strike="noStrike" spc="-1">
              <a:solidFill>
                <a:srgbClr val="000000"/>
              </a:solidFill>
              <a:latin typeface="Century Gothic"/>
            </a:endParaRPr>
          </a:p>
        </p:txBody>
      </p:sp>
      <p:sp>
        <p:nvSpPr>
          <p:cNvPr id="109" name="PlaceHolder 2"/>
          <p:cNvSpPr>
            <a:spLocks noGrp="1"/>
          </p:cNvSpPr>
          <p:nvPr>
            <p:ph/>
          </p:nvPr>
        </p:nvSpPr>
        <p:spPr>
          <a:xfrm>
            <a:off x="2589120" y="2133720"/>
            <a:ext cx="4350240" cy="377712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110" name="PlaceHolder 3"/>
          <p:cNvSpPr>
            <a:spLocks noGrp="1"/>
          </p:cNvSpPr>
          <p:nvPr>
            <p:ph/>
          </p:nvPr>
        </p:nvSpPr>
        <p:spPr>
          <a:xfrm>
            <a:off x="7157160" y="2133720"/>
            <a:ext cx="4350240" cy="377712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1" name="PlaceHolder 1"/>
          <p:cNvSpPr>
            <a:spLocks noGrp="1"/>
          </p:cNvSpPr>
          <p:nvPr>
            <p:ph type="title"/>
          </p:nvPr>
        </p:nvSpPr>
        <p:spPr>
          <a:xfrm>
            <a:off x="2593080" y="624240"/>
            <a:ext cx="8911440" cy="1280520"/>
          </a:xfrm>
          <a:prstGeom prst="rect">
            <a:avLst/>
          </a:prstGeom>
          <a:noFill/>
          <a:ln w="0">
            <a:noFill/>
          </a:ln>
        </p:spPr>
        <p:txBody>
          <a:bodyPr lIns="0" tIns="0" rIns="0" bIns="0" anchor="ctr">
            <a:noAutofit/>
          </a:bodyPr>
          <a:lstStyle/>
          <a:p>
            <a:endParaRPr lang="en-US" sz="1800" b="0" strike="noStrike" spc="-1">
              <a:solidFill>
                <a:srgbClr val="000000"/>
              </a:solidFill>
              <a:latin typeface="Century Gothic"/>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2" name="PlaceHolder 1"/>
          <p:cNvSpPr>
            <a:spLocks noGrp="1"/>
          </p:cNvSpPr>
          <p:nvPr>
            <p:ph type="subTitle"/>
          </p:nvPr>
        </p:nvSpPr>
        <p:spPr>
          <a:xfrm>
            <a:off x="2593080" y="624240"/>
            <a:ext cx="8911440" cy="5937120"/>
          </a:xfrm>
          <a:prstGeom prst="rect">
            <a:avLst/>
          </a:prstGeom>
          <a:noFill/>
          <a:ln w="0">
            <a:noFill/>
          </a:ln>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5" name="PlaceHolder 1"/>
          <p:cNvSpPr>
            <a:spLocks noGrp="1"/>
          </p:cNvSpPr>
          <p:nvPr>
            <p:ph type="title"/>
          </p:nvPr>
        </p:nvSpPr>
        <p:spPr>
          <a:xfrm>
            <a:off x="2593080" y="624240"/>
            <a:ext cx="8911440" cy="1280520"/>
          </a:xfrm>
          <a:prstGeom prst="rect">
            <a:avLst/>
          </a:prstGeom>
          <a:noFill/>
          <a:ln w="0">
            <a:noFill/>
          </a:ln>
        </p:spPr>
        <p:txBody>
          <a:bodyPr lIns="0" tIns="0" rIns="0" bIns="0" anchor="ctr">
            <a:noAutofit/>
          </a:bodyPr>
          <a:lstStyle/>
          <a:p>
            <a:endParaRPr lang="en-US" sz="1800" b="0" strike="noStrike" spc="-1">
              <a:solidFill>
                <a:srgbClr val="000000"/>
              </a:solidFill>
              <a:latin typeface="Century Gothic"/>
            </a:endParaRPr>
          </a:p>
        </p:txBody>
      </p:sp>
      <p:sp>
        <p:nvSpPr>
          <p:cNvPr id="36" name="PlaceHolder 2"/>
          <p:cNvSpPr>
            <a:spLocks noGrp="1"/>
          </p:cNvSpPr>
          <p:nvPr>
            <p:ph type="subTitle"/>
          </p:nvPr>
        </p:nvSpPr>
        <p:spPr>
          <a:xfrm>
            <a:off x="2589120" y="2133720"/>
            <a:ext cx="8915040" cy="3777120"/>
          </a:xfrm>
          <a:prstGeom prst="rect">
            <a:avLst/>
          </a:prstGeom>
          <a:noFill/>
          <a:ln w="0">
            <a:noFill/>
          </a:ln>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2593080" y="624240"/>
            <a:ext cx="8911440" cy="1280520"/>
          </a:xfrm>
          <a:prstGeom prst="rect">
            <a:avLst/>
          </a:prstGeom>
          <a:noFill/>
          <a:ln w="0">
            <a:noFill/>
          </a:ln>
        </p:spPr>
        <p:txBody>
          <a:bodyPr lIns="0" tIns="0" rIns="0" bIns="0" anchor="ctr">
            <a:noAutofit/>
          </a:bodyPr>
          <a:lstStyle/>
          <a:p>
            <a:endParaRPr lang="en-US" sz="1800" b="0" strike="noStrike" spc="-1">
              <a:solidFill>
                <a:srgbClr val="000000"/>
              </a:solidFill>
              <a:latin typeface="Century Gothic"/>
            </a:endParaRPr>
          </a:p>
        </p:txBody>
      </p:sp>
      <p:sp>
        <p:nvSpPr>
          <p:cNvPr id="114" name="PlaceHolder 2"/>
          <p:cNvSpPr>
            <a:spLocks noGrp="1"/>
          </p:cNvSpPr>
          <p:nvPr>
            <p:ph/>
          </p:nvPr>
        </p:nvSpPr>
        <p:spPr>
          <a:xfrm>
            <a:off x="2589120" y="2133720"/>
            <a:ext cx="435024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115" name="PlaceHolder 3"/>
          <p:cNvSpPr>
            <a:spLocks noGrp="1"/>
          </p:cNvSpPr>
          <p:nvPr>
            <p:ph/>
          </p:nvPr>
        </p:nvSpPr>
        <p:spPr>
          <a:xfrm>
            <a:off x="7157160" y="2133720"/>
            <a:ext cx="4350240" cy="377712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116" name="PlaceHolder 4"/>
          <p:cNvSpPr>
            <a:spLocks noGrp="1"/>
          </p:cNvSpPr>
          <p:nvPr>
            <p:ph/>
          </p:nvPr>
        </p:nvSpPr>
        <p:spPr>
          <a:xfrm>
            <a:off x="2589120" y="4106520"/>
            <a:ext cx="435024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2593080" y="624240"/>
            <a:ext cx="8911440" cy="1280520"/>
          </a:xfrm>
          <a:prstGeom prst="rect">
            <a:avLst/>
          </a:prstGeom>
          <a:noFill/>
          <a:ln w="0">
            <a:noFill/>
          </a:ln>
        </p:spPr>
        <p:txBody>
          <a:bodyPr lIns="0" tIns="0" rIns="0" bIns="0" anchor="ctr">
            <a:noAutofit/>
          </a:bodyPr>
          <a:lstStyle/>
          <a:p>
            <a:endParaRPr lang="en-US" sz="1800" b="0" strike="noStrike" spc="-1">
              <a:solidFill>
                <a:srgbClr val="000000"/>
              </a:solidFill>
              <a:latin typeface="Century Gothic"/>
            </a:endParaRPr>
          </a:p>
        </p:txBody>
      </p:sp>
      <p:sp>
        <p:nvSpPr>
          <p:cNvPr id="118" name="PlaceHolder 2"/>
          <p:cNvSpPr>
            <a:spLocks noGrp="1"/>
          </p:cNvSpPr>
          <p:nvPr>
            <p:ph/>
          </p:nvPr>
        </p:nvSpPr>
        <p:spPr>
          <a:xfrm>
            <a:off x="2589120" y="2133720"/>
            <a:ext cx="4350240" cy="377712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119" name="PlaceHolder 3"/>
          <p:cNvSpPr>
            <a:spLocks noGrp="1"/>
          </p:cNvSpPr>
          <p:nvPr>
            <p:ph/>
          </p:nvPr>
        </p:nvSpPr>
        <p:spPr>
          <a:xfrm>
            <a:off x="7157160" y="2133720"/>
            <a:ext cx="435024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120" name="PlaceHolder 4"/>
          <p:cNvSpPr>
            <a:spLocks noGrp="1"/>
          </p:cNvSpPr>
          <p:nvPr>
            <p:ph/>
          </p:nvPr>
        </p:nvSpPr>
        <p:spPr>
          <a:xfrm>
            <a:off x="7157160" y="4106520"/>
            <a:ext cx="435024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2593080" y="624240"/>
            <a:ext cx="8911440" cy="1280520"/>
          </a:xfrm>
          <a:prstGeom prst="rect">
            <a:avLst/>
          </a:prstGeom>
          <a:noFill/>
          <a:ln w="0">
            <a:noFill/>
          </a:ln>
        </p:spPr>
        <p:txBody>
          <a:bodyPr lIns="0" tIns="0" rIns="0" bIns="0" anchor="ctr">
            <a:noAutofit/>
          </a:bodyPr>
          <a:lstStyle/>
          <a:p>
            <a:endParaRPr lang="en-US" sz="1800" b="0" strike="noStrike" spc="-1">
              <a:solidFill>
                <a:srgbClr val="000000"/>
              </a:solidFill>
              <a:latin typeface="Century Gothic"/>
            </a:endParaRPr>
          </a:p>
        </p:txBody>
      </p:sp>
      <p:sp>
        <p:nvSpPr>
          <p:cNvPr id="122" name="PlaceHolder 2"/>
          <p:cNvSpPr>
            <a:spLocks noGrp="1"/>
          </p:cNvSpPr>
          <p:nvPr>
            <p:ph/>
          </p:nvPr>
        </p:nvSpPr>
        <p:spPr>
          <a:xfrm>
            <a:off x="2589120" y="2133720"/>
            <a:ext cx="435024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123" name="PlaceHolder 3"/>
          <p:cNvSpPr>
            <a:spLocks noGrp="1"/>
          </p:cNvSpPr>
          <p:nvPr>
            <p:ph/>
          </p:nvPr>
        </p:nvSpPr>
        <p:spPr>
          <a:xfrm>
            <a:off x="7157160" y="2133720"/>
            <a:ext cx="435024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124" name="PlaceHolder 4"/>
          <p:cNvSpPr>
            <a:spLocks noGrp="1"/>
          </p:cNvSpPr>
          <p:nvPr>
            <p:ph/>
          </p:nvPr>
        </p:nvSpPr>
        <p:spPr>
          <a:xfrm>
            <a:off x="2589120" y="4106520"/>
            <a:ext cx="891504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2593080" y="624240"/>
            <a:ext cx="8911440" cy="1280520"/>
          </a:xfrm>
          <a:prstGeom prst="rect">
            <a:avLst/>
          </a:prstGeom>
          <a:noFill/>
          <a:ln w="0">
            <a:noFill/>
          </a:ln>
        </p:spPr>
        <p:txBody>
          <a:bodyPr lIns="0" tIns="0" rIns="0" bIns="0" anchor="ctr">
            <a:noAutofit/>
          </a:bodyPr>
          <a:lstStyle/>
          <a:p>
            <a:endParaRPr lang="en-US" sz="1800" b="0" strike="noStrike" spc="-1">
              <a:solidFill>
                <a:srgbClr val="000000"/>
              </a:solidFill>
              <a:latin typeface="Century Gothic"/>
            </a:endParaRPr>
          </a:p>
        </p:txBody>
      </p:sp>
      <p:sp>
        <p:nvSpPr>
          <p:cNvPr id="126" name="PlaceHolder 2"/>
          <p:cNvSpPr>
            <a:spLocks noGrp="1"/>
          </p:cNvSpPr>
          <p:nvPr>
            <p:ph/>
          </p:nvPr>
        </p:nvSpPr>
        <p:spPr>
          <a:xfrm>
            <a:off x="2589120" y="2133720"/>
            <a:ext cx="891504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127" name="PlaceHolder 3"/>
          <p:cNvSpPr>
            <a:spLocks noGrp="1"/>
          </p:cNvSpPr>
          <p:nvPr>
            <p:ph/>
          </p:nvPr>
        </p:nvSpPr>
        <p:spPr>
          <a:xfrm>
            <a:off x="2589120" y="4106520"/>
            <a:ext cx="891504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2593080" y="624240"/>
            <a:ext cx="8911440" cy="1280520"/>
          </a:xfrm>
          <a:prstGeom prst="rect">
            <a:avLst/>
          </a:prstGeom>
          <a:noFill/>
          <a:ln w="0">
            <a:noFill/>
          </a:ln>
        </p:spPr>
        <p:txBody>
          <a:bodyPr lIns="0" tIns="0" rIns="0" bIns="0" anchor="ctr">
            <a:noAutofit/>
          </a:bodyPr>
          <a:lstStyle/>
          <a:p>
            <a:endParaRPr lang="en-US" sz="1800" b="0" strike="noStrike" spc="-1">
              <a:solidFill>
                <a:srgbClr val="000000"/>
              </a:solidFill>
              <a:latin typeface="Century Gothic"/>
            </a:endParaRPr>
          </a:p>
        </p:txBody>
      </p:sp>
      <p:sp>
        <p:nvSpPr>
          <p:cNvPr id="129" name="PlaceHolder 2"/>
          <p:cNvSpPr>
            <a:spLocks noGrp="1"/>
          </p:cNvSpPr>
          <p:nvPr>
            <p:ph/>
          </p:nvPr>
        </p:nvSpPr>
        <p:spPr>
          <a:xfrm>
            <a:off x="2589120" y="2133720"/>
            <a:ext cx="435024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130" name="PlaceHolder 3"/>
          <p:cNvSpPr>
            <a:spLocks noGrp="1"/>
          </p:cNvSpPr>
          <p:nvPr>
            <p:ph/>
          </p:nvPr>
        </p:nvSpPr>
        <p:spPr>
          <a:xfrm>
            <a:off x="7157160" y="2133720"/>
            <a:ext cx="435024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131" name="PlaceHolder 4"/>
          <p:cNvSpPr>
            <a:spLocks noGrp="1"/>
          </p:cNvSpPr>
          <p:nvPr>
            <p:ph/>
          </p:nvPr>
        </p:nvSpPr>
        <p:spPr>
          <a:xfrm>
            <a:off x="2589120" y="4106520"/>
            <a:ext cx="435024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132" name="PlaceHolder 5"/>
          <p:cNvSpPr>
            <a:spLocks noGrp="1"/>
          </p:cNvSpPr>
          <p:nvPr>
            <p:ph/>
          </p:nvPr>
        </p:nvSpPr>
        <p:spPr>
          <a:xfrm>
            <a:off x="7157160" y="4106520"/>
            <a:ext cx="435024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2593080" y="624240"/>
            <a:ext cx="8911440" cy="1280520"/>
          </a:xfrm>
          <a:prstGeom prst="rect">
            <a:avLst/>
          </a:prstGeom>
          <a:noFill/>
          <a:ln w="0">
            <a:noFill/>
          </a:ln>
        </p:spPr>
        <p:txBody>
          <a:bodyPr lIns="0" tIns="0" rIns="0" bIns="0" anchor="ctr">
            <a:noAutofit/>
          </a:bodyPr>
          <a:lstStyle/>
          <a:p>
            <a:endParaRPr lang="en-US" sz="1800" b="0" strike="noStrike" spc="-1">
              <a:solidFill>
                <a:srgbClr val="000000"/>
              </a:solidFill>
              <a:latin typeface="Century Gothic"/>
            </a:endParaRPr>
          </a:p>
        </p:txBody>
      </p:sp>
      <p:sp>
        <p:nvSpPr>
          <p:cNvPr id="134" name="PlaceHolder 2"/>
          <p:cNvSpPr>
            <a:spLocks noGrp="1"/>
          </p:cNvSpPr>
          <p:nvPr>
            <p:ph/>
          </p:nvPr>
        </p:nvSpPr>
        <p:spPr>
          <a:xfrm>
            <a:off x="2589120" y="2133720"/>
            <a:ext cx="287028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135" name="PlaceHolder 3"/>
          <p:cNvSpPr>
            <a:spLocks noGrp="1"/>
          </p:cNvSpPr>
          <p:nvPr>
            <p:ph/>
          </p:nvPr>
        </p:nvSpPr>
        <p:spPr>
          <a:xfrm>
            <a:off x="5603400" y="2133720"/>
            <a:ext cx="287028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136" name="PlaceHolder 4"/>
          <p:cNvSpPr>
            <a:spLocks noGrp="1"/>
          </p:cNvSpPr>
          <p:nvPr>
            <p:ph/>
          </p:nvPr>
        </p:nvSpPr>
        <p:spPr>
          <a:xfrm>
            <a:off x="8617320" y="2133720"/>
            <a:ext cx="287028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137" name="PlaceHolder 5"/>
          <p:cNvSpPr>
            <a:spLocks noGrp="1"/>
          </p:cNvSpPr>
          <p:nvPr>
            <p:ph/>
          </p:nvPr>
        </p:nvSpPr>
        <p:spPr>
          <a:xfrm>
            <a:off x="2589120" y="4106520"/>
            <a:ext cx="287028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138" name="PlaceHolder 6"/>
          <p:cNvSpPr>
            <a:spLocks noGrp="1"/>
          </p:cNvSpPr>
          <p:nvPr>
            <p:ph/>
          </p:nvPr>
        </p:nvSpPr>
        <p:spPr>
          <a:xfrm>
            <a:off x="5603400" y="4106520"/>
            <a:ext cx="287028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139" name="PlaceHolder 7"/>
          <p:cNvSpPr>
            <a:spLocks noGrp="1"/>
          </p:cNvSpPr>
          <p:nvPr>
            <p:ph/>
          </p:nvPr>
        </p:nvSpPr>
        <p:spPr>
          <a:xfrm>
            <a:off x="8617320" y="4106520"/>
            <a:ext cx="287028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2593080" y="624240"/>
            <a:ext cx="8911440" cy="1280520"/>
          </a:xfrm>
          <a:prstGeom prst="rect">
            <a:avLst/>
          </a:prstGeom>
          <a:noFill/>
          <a:ln w="0">
            <a:noFill/>
          </a:ln>
        </p:spPr>
        <p:txBody>
          <a:bodyPr lIns="0" tIns="0" rIns="0" bIns="0" anchor="ctr">
            <a:noAutofit/>
          </a:bodyPr>
          <a:lstStyle/>
          <a:p>
            <a:endParaRPr lang="en-US" sz="1800" b="0" strike="noStrike" spc="-1">
              <a:solidFill>
                <a:srgbClr val="000000"/>
              </a:solidFill>
              <a:latin typeface="Century Gothic"/>
            </a:endParaRPr>
          </a:p>
        </p:txBody>
      </p:sp>
      <p:sp>
        <p:nvSpPr>
          <p:cNvPr id="38" name="PlaceHolder 2"/>
          <p:cNvSpPr>
            <a:spLocks noGrp="1"/>
          </p:cNvSpPr>
          <p:nvPr>
            <p:ph/>
          </p:nvPr>
        </p:nvSpPr>
        <p:spPr>
          <a:xfrm>
            <a:off x="2589120" y="2133720"/>
            <a:ext cx="8915040" cy="377712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2593080" y="624240"/>
            <a:ext cx="8911440" cy="1280520"/>
          </a:xfrm>
          <a:prstGeom prst="rect">
            <a:avLst/>
          </a:prstGeom>
          <a:noFill/>
          <a:ln w="0">
            <a:noFill/>
          </a:ln>
        </p:spPr>
        <p:txBody>
          <a:bodyPr lIns="0" tIns="0" rIns="0" bIns="0" anchor="ctr">
            <a:noAutofit/>
          </a:bodyPr>
          <a:lstStyle/>
          <a:p>
            <a:endParaRPr lang="en-US" sz="1800" b="0" strike="noStrike" spc="-1">
              <a:solidFill>
                <a:srgbClr val="000000"/>
              </a:solidFill>
              <a:latin typeface="Century Gothic"/>
            </a:endParaRPr>
          </a:p>
        </p:txBody>
      </p:sp>
      <p:sp>
        <p:nvSpPr>
          <p:cNvPr id="40" name="PlaceHolder 2"/>
          <p:cNvSpPr>
            <a:spLocks noGrp="1"/>
          </p:cNvSpPr>
          <p:nvPr>
            <p:ph/>
          </p:nvPr>
        </p:nvSpPr>
        <p:spPr>
          <a:xfrm>
            <a:off x="2589120" y="2133720"/>
            <a:ext cx="4350240" cy="377712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41" name="PlaceHolder 3"/>
          <p:cNvSpPr>
            <a:spLocks noGrp="1"/>
          </p:cNvSpPr>
          <p:nvPr>
            <p:ph/>
          </p:nvPr>
        </p:nvSpPr>
        <p:spPr>
          <a:xfrm>
            <a:off x="7157160" y="2133720"/>
            <a:ext cx="4350240" cy="377712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2" name="PlaceHolder 1"/>
          <p:cNvSpPr>
            <a:spLocks noGrp="1"/>
          </p:cNvSpPr>
          <p:nvPr>
            <p:ph type="title"/>
          </p:nvPr>
        </p:nvSpPr>
        <p:spPr>
          <a:xfrm>
            <a:off x="2593080" y="624240"/>
            <a:ext cx="8911440" cy="1280520"/>
          </a:xfrm>
          <a:prstGeom prst="rect">
            <a:avLst/>
          </a:prstGeom>
          <a:noFill/>
          <a:ln w="0">
            <a:noFill/>
          </a:ln>
        </p:spPr>
        <p:txBody>
          <a:bodyPr lIns="0" tIns="0" rIns="0" bIns="0" anchor="ctr">
            <a:noAutofit/>
          </a:bodyPr>
          <a:lstStyle/>
          <a:p>
            <a:endParaRPr lang="en-US" sz="1800" b="0" strike="noStrike" spc="-1">
              <a:solidFill>
                <a:srgbClr val="000000"/>
              </a:solidFill>
              <a:latin typeface="Century Gothic"/>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3" name="PlaceHolder 1"/>
          <p:cNvSpPr>
            <a:spLocks noGrp="1"/>
          </p:cNvSpPr>
          <p:nvPr>
            <p:ph type="subTitle"/>
          </p:nvPr>
        </p:nvSpPr>
        <p:spPr>
          <a:xfrm>
            <a:off x="2593080" y="624240"/>
            <a:ext cx="8911440" cy="5937120"/>
          </a:xfrm>
          <a:prstGeom prst="rect">
            <a:avLst/>
          </a:prstGeom>
          <a:noFill/>
          <a:ln w="0">
            <a:noFill/>
          </a:ln>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2593080" y="624240"/>
            <a:ext cx="8911440" cy="1280520"/>
          </a:xfrm>
          <a:prstGeom prst="rect">
            <a:avLst/>
          </a:prstGeom>
          <a:noFill/>
          <a:ln w="0">
            <a:noFill/>
          </a:ln>
        </p:spPr>
        <p:txBody>
          <a:bodyPr lIns="0" tIns="0" rIns="0" bIns="0" anchor="ctr">
            <a:noAutofit/>
          </a:bodyPr>
          <a:lstStyle/>
          <a:p>
            <a:endParaRPr lang="en-US" sz="1800" b="0" strike="noStrike" spc="-1">
              <a:solidFill>
                <a:srgbClr val="000000"/>
              </a:solidFill>
              <a:latin typeface="Century Gothic"/>
            </a:endParaRPr>
          </a:p>
        </p:txBody>
      </p:sp>
      <p:sp>
        <p:nvSpPr>
          <p:cNvPr id="45" name="PlaceHolder 2"/>
          <p:cNvSpPr>
            <a:spLocks noGrp="1"/>
          </p:cNvSpPr>
          <p:nvPr>
            <p:ph/>
          </p:nvPr>
        </p:nvSpPr>
        <p:spPr>
          <a:xfrm>
            <a:off x="2589120" y="2133720"/>
            <a:ext cx="435024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46" name="PlaceHolder 3"/>
          <p:cNvSpPr>
            <a:spLocks noGrp="1"/>
          </p:cNvSpPr>
          <p:nvPr>
            <p:ph/>
          </p:nvPr>
        </p:nvSpPr>
        <p:spPr>
          <a:xfrm>
            <a:off x="7157160" y="2133720"/>
            <a:ext cx="4350240" cy="377712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47" name="PlaceHolder 4"/>
          <p:cNvSpPr>
            <a:spLocks noGrp="1"/>
          </p:cNvSpPr>
          <p:nvPr>
            <p:ph/>
          </p:nvPr>
        </p:nvSpPr>
        <p:spPr>
          <a:xfrm>
            <a:off x="2589120" y="4106520"/>
            <a:ext cx="435024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2593080" y="624240"/>
            <a:ext cx="8911440" cy="1280520"/>
          </a:xfrm>
          <a:prstGeom prst="rect">
            <a:avLst/>
          </a:prstGeom>
          <a:noFill/>
          <a:ln w="0">
            <a:noFill/>
          </a:ln>
        </p:spPr>
        <p:txBody>
          <a:bodyPr lIns="0" tIns="0" rIns="0" bIns="0" anchor="ctr">
            <a:noAutofit/>
          </a:bodyPr>
          <a:lstStyle/>
          <a:p>
            <a:endParaRPr lang="en-US" sz="1800" b="0" strike="noStrike" spc="-1">
              <a:solidFill>
                <a:srgbClr val="000000"/>
              </a:solidFill>
              <a:latin typeface="Century Gothic"/>
            </a:endParaRPr>
          </a:p>
        </p:txBody>
      </p:sp>
      <p:sp>
        <p:nvSpPr>
          <p:cNvPr id="49" name="PlaceHolder 2"/>
          <p:cNvSpPr>
            <a:spLocks noGrp="1"/>
          </p:cNvSpPr>
          <p:nvPr>
            <p:ph/>
          </p:nvPr>
        </p:nvSpPr>
        <p:spPr>
          <a:xfrm>
            <a:off x="2589120" y="2133720"/>
            <a:ext cx="4350240" cy="377712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50" name="PlaceHolder 3"/>
          <p:cNvSpPr>
            <a:spLocks noGrp="1"/>
          </p:cNvSpPr>
          <p:nvPr>
            <p:ph/>
          </p:nvPr>
        </p:nvSpPr>
        <p:spPr>
          <a:xfrm>
            <a:off x="7157160" y="2133720"/>
            <a:ext cx="435024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51" name="PlaceHolder 4"/>
          <p:cNvSpPr>
            <a:spLocks noGrp="1"/>
          </p:cNvSpPr>
          <p:nvPr>
            <p:ph/>
          </p:nvPr>
        </p:nvSpPr>
        <p:spPr>
          <a:xfrm>
            <a:off x="7157160" y="4106520"/>
            <a:ext cx="435024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2593080" y="624240"/>
            <a:ext cx="8911440" cy="1280520"/>
          </a:xfrm>
          <a:prstGeom prst="rect">
            <a:avLst/>
          </a:prstGeom>
          <a:noFill/>
          <a:ln w="0">
            <a:noFill/>
          </a:ln>
        </p:spPr>
        <p:txBody>
          <a:bodyPr lIns="0" tIns="0" rIns="0" bIns="0" anchor="ctr">
            <a:noAutofit/>
          </a:bodyPr>
          <a:lstStyle/>
          <a:p>
            <a:endParaRPr lang="en-US" sz="1800" b="0" strike="noStrike" spc="-1">
              <a:solidFill>
                <a:srgbClr val="000000"/>
              </a:solidFill>
              <a:latin typeface="Century Gothic"/>
            </a:endParaRPr>
          </a:p>
        </p:txBody>
      </p:sp>
      <p:sp>
        <p:nvSpPr>
          <p:cNvPr id="53" name="PlaceHolder 2"/>
          <p:cNvSpPr>
            <a:spLocks noGrp="1"/>
          </p:cNvSpPr>
          <p:nvPr>
            <p:ph/>
          </p:nvPr>
        </p:nvSpPr>
        <p:spPr>
          <a:xfrm>
            <a:off x="2589120" y="2133720"/>
            <a:ext cx="435024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54" name="PlaceHolder 3"/>
          <p:cNvSpPr>
            <a:spLocks noGrp="1"/>
          </p:cNvSpPr>
          <p:nvPr>
            <p:ph/>
          </p:nvPr>
        </p:nvSpPr>
        <p:spPr>
          <a:xfrm>
            <a:off x="7157160" y="2133720"/>
            <a:ext cx="435024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55" name="PlaceHolder 4"/>
          <p:cNvSpPr>
            <a:spLocks noGrp="1"/>
          </p:cNvSpPr>
          <p:nvPr>
            <p:ph/>
          </p:nvPr>
        </p:nvSpPr>
        <p:spPr>
          <a:xfrm>
            <a:off x="2589120" y="4106520"/>
            <a:ext cx="891504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FE7C4"/>
            </a:gs>
          </a:gsLst>
          <a:path path="circle">
            <a:fillToRect l="25000" t="25000" r="75000" b="75000"/>
          </a:path>
        </a:gradFill>
        <a:effectLst/>
      </p:bgPr>
    </p:bg>
    <p:spTree>
      <p:nvGrpSpPr>
        <p:cNvPr id="1" name=""/>
        <p:cNvGrpSpPr/>
        <p:nvPr/>
      </p:nvGrpSpPr>
      <p:grpSpPr>
        <a:xfrm>
          <a:off x="0" y="0"/>
          <a:ext cx="0" cy="0"/>
          <a:chOff x="0" y="0"/>
          <a:chExt cx="0" cy="0"/>
        </a:xfrm>
      </p:grpSpPr>
      <p:grpSp>
        <p:nvGrpSpPr>
          <p:cNvPr id="35" name="Group 22"/>
          <p:cNvGrpSpPr/>
          <p:nvPr/>
        </p:nvGrpSpPr>
        <p:grpSpPr>
          <a:xfrm>
            <a:off x="0" y="228600"/>
            <a:ext cx="2851200" cy="6638400"/>
            <a:chOff x="0" y="228600"/>
            <a:chExt cx="2851200" cy="6638400"/>
          </a:xfrm>
        </p:grpSpPr>
        <p:sp>
          <p:nvSpPr>
            <p:cNvPr id="36" name="Freeform 11"/>
            <p:cNvSpPr/>
            <p:nvPr/>
          </p:nvSpPr>
          <p:spPr>
            <a:xfrm>
              <a:off x="0" y="2575080"/>
              <a:ext cx="100440" cy="625680"/>
            </a:xfrm>
            <a:custGeom>
              <a:avLst/>
              <a:gdLst/>
              <a:ahLst/>
              <a:cxn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2" name="Freeform 12"/>
            <p:cNvSpPr/>
            <p:nvPr/>
          </p:nvSpPr>
          <p:spPr>
            <a:xfrm>
              <a:off x="128520" y="3156480"/>
              <a:ext cx="646200" cy="2322000"/>
            </a:xfrm>
            <a:custGeom>
              <a:avLst/>
              <a:gdLst/>
              <a:ahLst/>
              <a:cxn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3" name="Freeform 13"/>
            <p:cNvSpPr/>
            <p:nvPr/>
          </p:nvSpPr>
          <p:spPr>
            <a:xfrm>
              <a:off x="807120" y="5447160"/>
              <a:ext cx="609120" cy="1419840"/>
            </a:xfrm>
            <a:custGeom>
              <a:avLst/>
              <a:gdLst/>
              <a:ahLst/>
              <a:cxn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4" name="Freeform 14"/>
            <p:cNvSpPr/>
            <p:nvPr/>
          </p:nvSpPr>
          <p:spPr>
            <a:xfrm>
              <a:off x="959760" y="6503760"/>
              <a:ext cx="171000" cy="363240"/>
            </a:xfrm>
            <a:custGeom>
              <a:avLst/>
              <a:gdLst/>
              <a:ahLst/>
              <a:cxn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5" name="Freeform 15"/>
            <p:cNvSpPr/>
            <p:nvPr/>
          </p:nvSpPr>
          <p:spPr>
            <a:xfrm>
              <a:off x="100800" y="3201120"/>
              <a:ext cx="821520" cy="3328200"/>
            </a:xfrm>
            <a:custGeom>
              <a:avLst/>
              <a:gdLst/>
              <a:ahLst/>
              <a:cxn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6" name="Freeform 16"/>
            <p:cNvSpPr/>
            <p:nvPr/>
          </p:nvSpPr>
          <p:spPr>
            <a:xfrm>
              <a:off x="22320" y="228600"/>
              <a:ext cx="105840" cy="2927520"/>
            </a:xfrm>
            <a:custGeom>
              <a:avLst/>
              <a:gdLst/>
              <a:ahLst/>
              <a:cxn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7" name="Freeform 17"/>
            <p:cNvSpPr/>
            <p:nvPr/>
          </p:nvSpPr>
          <p:spPr>
            <a:xfrm>
              <a:off x="78120" y="2944080"/>
              <a:ext cx="77760" cy="493560"/>
            </a:xfrm>
            <a:custGeom>
              <a:avLst/>
              <a:gdLst/>
              <a:ahLst/>
              <a:cxn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8" name="Freeform 18"/>
            <p:cNvSpPr/>
            <p:nvPr/>
          </p:nvSpPr>
          <p:spPr>
            <a:xfrm>
              <a:off x="769680" y="5478840"/>
              <a:ext cx="189720" cy="1024560"/>
            </a:xfrm>
            <a:custGeom>
              <a:avLst/>
              <a:gdLst/>
              <a:ahLst/>
              <a:cxn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9" name="Freeform 19"/>
            <p:cNvSpPr/>
            <p:nvPr/>
          </p:nvSpPr>
          <p:spPr>
            <a:xfrm>
              <a:off x="775440" y="1398960"/>
              <a:ext cx="2075760" cy="4047840"/>
            </a:xfrm>
            <a:custGeom>
              <a:avLst/>
              <a:gdLst/>
              <a:ahLst/>
              <a:cxn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10" name="Freeform 20"/>
            <p:cNvSpPr/>
            <p:nvPr/>
          </p:nvSpPr>
          <p:spPr>
            <a:xfrm>
              <a:off x="922680" y="6530040"/>
              <a:ext cx="161640" cy="336960"/>
            </a:xfrm>
            <a:custGeom>
              <a:avLst/>
              <a:gdLst/>
              <a:ahLst/>
              <a:cxn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11" name="Freeform 21"/>
            <p:cNvSpPr/>
            <p:nvPr/>
          </p:nvSpPr>
          <p:spPr>
            <a:xfrm>
              <a:off x="769680" y="5359320"/>
              <a:ext cx="37080" cy="221400"/>
            </a:xfrm>
            <a:custGeom>
              <a:avLst/>
              <a:gdLst/>
              <a:ahLst/>
              <a:cxn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12" name="Freeform 22"/>
            <p:cNvSpPr/>
            <p:nvPr/>
          </p:nvSpPr>
          <p:spPr>
            <a:xfrm>
              <a:off x="849960" y="6244560"/>
              <a:ext cx="238320" cy="622080"/>
            </a:xfrm>
            <a:custGeom>
              <a:avLst/>
              <a:gdLst/>
              <a:ahLst/>
              <a:cxn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grpSp>
      <p:grpSp>
        <p:nvGrpSpPr>
          <p:cNvPr id="13" name="Group 9"/>
          <p:cNvGrpSpPr/>
          <p:nvPr/>
        </p:nvGrpSpPr>
        <p:grpSpPr>
          <a:xfrm>
            <a:off x="27360" y="-720"/>
            <a:ext cx="2356200" cy="6853680"/>
            <a:chOff x="27360" y="-720"/>
            <a:chExt cx="2356200" cy="6853680"/>
          </a:xfrm>
        </p:grpSpPr>
        <p:sp>
          <p:nvSpPr>
            <p:cNvPr id="14" name="Freeform 27"/>
            <p:cNvSpPr/>
            <p:nvPr/>
          </p:nvSpPr>
          <p:spPr>
            <a:xfrm>
              <a:off x="27360" y="-720"/>
              <a:ext cx="493920" cy="4400640"/>
            </a:xfrm>
            <a:custGeom>
              <a:avLst/>
              <a:gdLst/>
              <a:ahLst/>
              <a:cxn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15" name="Freeform 28"/>
            <p:cNvSpPr/>
            <p:nvPr/>
          </p:nvSpPr>
          <p:spPr>
            <a:xfrm>
              <a:off x="550440" y="4316400"/>
              <a:ext cx="423000" cy="1580400"/>
            </a:xfrm>
            <a:custGeom>
              <a:avLst/>
              <a:gdLst/>
              <a:ahLst/>
              <a:cxn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16" name="Freeform 29"/>
            <p:cNvSpPr/>
            <p:nvPr/>
          </p:nvSpPr>
          <p:spPr>
            <a:xfrm>
              <a:off x="1006200" y="5862600"/>
              <a:ext cx="430560" cy="990360"/>
            </a:xfrm>
            <a:custGeom>
              <a:avLst/>
              <a:gdLst/>
              <a:ahLst/>
              <a:cxn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17" name="Freeform 30"/>
            <p:cNvSpPr/>
            <p:nvPr/>
          </p:nvSpPr>
          <p:spPr>
            <a:xfrm>
              <a:off x="521640" y="4364280"/>
              <a:ext cx="551520" cy="2235600"/>
            </a:xfrm>
            <a:custGeom>
              <a:avLst/>
              <a:gdLst/>
              <a:ahLst/>
              <a:cxn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18" name="Freeform 31"/>
            <p:cNvSpPr/>
            <p:nvPr/>
          </p:nvSpPr>
          <p:spPr>
            <a:xfrm>
              <a:off x="468000" y="1289160"/>
              <a:ext cx="173880" cy="3026880"/>
            </a:xfrm>
            <a:custGeom>
              <a:avLst/>
              <a:gdLst/>
              <a:ahLst/>
              <a:cxn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19" name="Freeform 32"/>
            <p:cNvSpPr/>
            <p:nvPr/>
          </p:nvSpPr>
          <p:spPr>
            <a:xfrm>
              <a:off x="1111680" y="6571440"/>
              <a:ext cx="133920" cy="281160"/>
            </a:xfrm>
            <a:custGeom>
              <a:avLst/>
              <a:gdLst/>
              <a:ahLst/>
              <a:cxn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20" name="Freeform 33"/>
            <p:cNvSpPr/>
            <p:nvPr/>
          </p:nvSpPr>
          <p:spPr>
            <a:xfrm>
              <a:off x="502560" y="4107600"/>
              <a:ext cx="82080" cy="511200"/>
            </a:xfrm>
            <a:custGeom>
              <a:avLst/>
              <a:gdLst/>
              <a:ahLst/>
              <a:cxn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21" name="Freeform 34"/>
            <p:cNvSpPr/>
            <p:nvPr/>
          </p:nvSpPr>
          <p:spPr>
            <a:xfrm>
              <a:off x="973800" y="3145680"/>
              <a:ext cx="1409760" cy="2716560"/>
            </a:xfrm>
            <a:custGeom>
              <a:avLst/>
              <a:gdLst/>
              <a:ahLst/>
              <a:cxn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22" name="Freeform 35"/>
            <p:cNvSpPr/>
            <p:nvPr/>
          </p:nvSpPr>
          <p:spPr>
            <a:xfrm>
              <a:off x="1073520" y="6600240"/>
              <a:ext cx="120240" cy="252720"/>
            </a:xfrm>
            <a:custGeom>
              <a:avLst/>
              <a:gdLst/>
              <a:ahLst/>
              <a:cxn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23" name="Freeform 36"/>
            <p:cNvSpPr/>
            <p:nvPr/>
          </p:nvSpPr>
          <p:spPr>
            <a:xfrm>
              <a:off x="973800" y="5897160"/>
              <a:ext cx="137520" cy="673920"/>
            </a:xfrm>
            <a:custGeom>
              <a:avLst/>
              <a:gdLst/>
              <a:ahLst/>
              <a:cxn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24" name="Freeform 37"/>
            <p:cNvSpPr/>
            <p:nvPr/>
          </p:nvSpPr>
          <p:spPr>
            <a:xfrm>
              <a:off x="973800" y="5772600"/>
              <a:ext cx="37800" cy="227520"/>
            </a:xfrm>
            <a:custGeom>
              <a:avLst/>
              <a:gdLst/>
              <a:ahLst/>
              <a:cxn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25" name="Freeform 38"/>
            <p:cNvSpPr/>
            <p:nvPr/>
          </p:nvSpPr>
          <p:spPr>
            <a:xfrm>
              <a:off x="1006200" y="6322680"/>
              <a:ext cx="210240" cy="530280"/>
            </a:xfrm>
            <a:custGeom>
              <a:avLst/>
              <a:gdLst/>
              <a:ahLst/>
              <a:cxn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scrgbClr r="0" g="0" b="0"/>
            </a:lnRef>
            <a:fillRef idx="0">
              <a:scrgbClr r="0" g="0" b="0"/>
            </a:fillRef>
            <a:effectRef idx="0">
              <a:scrgbClr r="0" g="0" b="0"/>
            </a:effectRef>
            <a:fontRef idx="minor"/>
          </p:style>
        </p:sp>
      </p:grpSp>
      <p:sp>
        <p:nvSpPr>
          <p:cNvPr id="26" name="Rectangle 6"/>
          <p:cNvSpPr/>
          <p:nvPr/>
        </p:nvSpPr>
        <p:spPr>
          <a:xfrm>
            <a:off x="0" y="0"/>
            <a:ext cx="182520" cy="6857640"/>
          </a:xfrm>
          <a:prstGeom prst="rect">
            <a:avLst/>
          </a:prstGeom>
          <a:solidFill>
            <a:schemeClr val="tx2"/>
          </a:solidFill>
          <a:ln>
            <a:noFill/>
          </a:ln>
          <a:effectLst>
            <a:outerShdw blurRad="38160" dist="25560" dir="54000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7" name="PlaceHolder 1"/>
          <p:cNvSpPr>
            <a:spLocks noGrp="1"/>
          </p:cNvSpPr>
          <p:nvPr>
            <p:ph type="title"/>
          </p:nvPr>
        </p:nvSpPr>
        <p:spPr>
          <a:xfrm>
            <a:off x="2593080" y="624240"/>
            <a:ext cx="8911440" cy="1280520"/>
          </a:xfrm>
          <a:prstGeom prst="rect">
            <a:avLst/>
          </a:prstGeom>
          <a:noFill/>
          <a:ln w="0">
            <a:noFill/>
          </a:ln>
        </p:spPr>
        <p:txBody>
          <a:bodyPr anchor="t">
            <a:noAutofit/>
          </a:bodyPr>
          <a:lstStyle/>
          <a:p>
            <a:pPr>
              <a:lnSpc>
                <a:spcPct val="100000"/>
              </a:lnSpc>
            </a:pPr>
            <a:r>
              <a:rPr lang="en-US" sz="3600" b="0" strike="noStrike" spc="-1">
                <a:solidFill>
                  <a:srgbClr val="262626"/>
                </a:solidFill>
                <a:latin typeface="Century Gothic"/>
              </a:rPr>
              <a:t>Click to edit Master title style</a:t>
            </a:r>
            <a:endParaRPr lang="en-US" sz="3600" b="0" strike="noStrike" spc="-1">
              <a:solidFill>
                <a:srgbClr val="000000"/>
              </a:solidFill>
              <a:latin typeface="Century Gothic"/>
            </a:endParaRPr>
          </a:p>
        </p:txBody>
      </p:sp>
      <p:sp>
        <p:nvSpPr>
          <p:cNvPr id="28" name="PlaceHolder 2"/>
          <p:cNvSpPr>
            <a:spLocks noGrp="1"/>
          </p:cNvSpPr>
          <p:nvPr>
            <p:ph type="body"/>
          </p:nvPr>
        </p:nvSpPr>
        <p:spPr>
          <a:xfrm>
            <a:off x="2589120" y="2133720"/>
            <a:ext cx="8915040" cy="3777120"/>
          </a:xfrm>
          <a:prstGeom prst="rect">
            <a:avLst/>
          </a:prstGeom>
          <a:noFill/>
          <a:ln w="0">
            <a:noFill/>
          </a:ln>
        </p:spPr>
        <p:txBody>
          <a:bodyPr anchor="t">
            <a:noAutofit/>
          </a:bodyPr>
          <a:lstStyle/>
          <a:p>
            <a:pPr marL="343080" indent="-343080">
              <a:lnSpc>
                <a:spcPct val="100000"/>
              </a:lnSpc>
              <a:spcBef>
                <a:spcPts val="1001"/>
              </a:spcBef>
              <a:buClr>
                <a:srgbClr val="A53010"/>
              </a:buClr>
              <a:buFont typeface="Wingdings 3" charset="2"/>
              <a:buChar char=""/>
            </a:pPr>
            <a:r>
              <a:rPr lang="en-US" sz="1800" b="0" strike="noStrike" spc="-1">
                <a:solidFill>
                  <a:srgbClr val="404040"/>
                </a:solidFill>
                <a:latin typeface="Century Gothic"/>
              </a:rPr>
              <a:t>Click to edit Master text styles</a:t>
            </a:r>
          </a:p>
          <a:p>
            <a:pPr marL="743040" lvl="1" indent="-285840">
              <a:lnSpc>
                <a:spcPct val="100000"/>
              </a:lnSpc>
              <a:spcBef>
                <a:spcPts val="1001"/>
              </a:spcBef>
              <a:buClr>
                <a:srgbClr val="A53010"/>
              </a:buClr>
              <a:buFont typeface="Wingdings 3" charset="2"/>
              <a:buChar char=""/>
            </a:pPr>
            <a:r>
              <a:rPr lang="en-US" sz="1600" b="0" strike="noStrike" spc="-1">
                <a:solidFill>
                  <a:srgbClr val="404040"/>
                </a:solidFill>
                <a:latin typeface="Century Gothic"/>
              </a:rPr>
              <a:t>Second level</a:t>
            </a:r>
          </a:p>
          <a:p>
            <a:pPr marL="1143000" lvl="2" indent="-228600">
              <a:lnSpc>
                <a:spcPct val="100000"/>
              </a:lnSpc>
              <a:spcBef>
                <a:spcPts val="1001"/>
              </a:spcBef>
              <a:buClr>
                <a:srgbClr val="A53010"/>
              </a:buClr>
              <a:buFont typeface="Wingdings 3" charset="2"/>
              <a:buChar char=""/>
            </a:pPr>
            <a:r>
              <a:rPr lang="en-US" sz="1400" b="0" strike="noStrike" spc="-1">
                <a:solidFill>
                  <a:srgbClr val="404040"/>
                </a:solidFill>
                <a:latin typeface="Century Gothic"/>
              </a:rPr>
              <a:t>Third level</a:t>
            </a:r>
          </a:p>
          <a:p>
            <a:pPr marL="1600200" lvl="3" indent="-228600">
              <a:lnSpc>
                <a:spcPct val="100000"/>
              </a:lnSpc>
              <a:spcBef>
                <a:spcPts val="1001"/>
              </a:spcBef>
              <a:buClr>
                <a:srgbClr val="A53010"/>
              </a:buClr>
              <a:buFont typeface="Wingdings 3" charset="2"/>
              <a:buChar char=""/>
            </a:pPr>
            <a:r>
              <a:rPr lang="en-US" sz="1200" b="0" strike="noStrike" spc="-1">
                <a:solidFill>
                  <a:srgbClr val="404040"/>
                </a:solidFill>
                <a:latin typeface="Century Gothic"/>
              </a:rPr>
              <a:t>Fourth level</a:t>
            </a:r>
          </a:p>
          <a:p>
            <a:pPr marL="2057400" lvl="4" indent="-228600">
              <a:lnSpc>
                <a:spcPct val="100000"/>
              </a:lnSpc>
              <a:spcBef>
                <a:spcPts val="1001"/>
              </a:spcBef>
              <a:buClr>
                <a:srgbClr val="A53010"/>
              </a:buClr>
              <a:buFont typeface="Wingdings 3" charset="2"/>
              <a:buChar char=""/>
            </a:pPr>
            <a:r>
              <a:rPr lang="en-US" sz="1200" b="0" strike="noStrike" spc="-1">
                <a:solidFill>
                  <a:srgbClr val="404040"/>
                </a:solidFill>
                <a:latin typeface="Century Gothic"/>
              </a:rPr>
              <a:t>Fifth level</a:t>
            </a:r>
          </a:p>
        </p:txBody>
      </p:sp>
      <p:sp>
        <p:nvSpPr>
          <p:cNvPr id="29" name="PlaceHolder 3"/>
          <p:cNvSpPr>
            <a:spLocks noGrp="1"/>
          </p:cNvSpPr>
          <p:nvPr>
            <p:ph type="dt"/>
          </p:nvPr>
        </p:nvSpPr>
        <p:spPr>
          <a:xfrm>
            <a:off x="10361520" y="6130440"/>
            <a:ext cx="1145880" cy="370080"/>
          </a:xfrm>
          <a:prstGeom prst="rect">
            <a:avLst/>
          </a:prstGeom>
          <a:noFill/>
          <a:ln w="0">
            <a:noFill/>
          </a:ln>
        </p:spPr>
        <p:txBody>
          <a:bodyPr anchor="ctr">
            <a:noAutofit/>
          </a:bodyPr>
          <a:lstStyle/>
          <a:p>
            <a:pPr algn="r">
              <a:lnSpc>
                <a:spcPct val="100000"/>
              </a:lnSpc>
            </a:pPr>
            <a:fld id="{C4A60874-7E0C-4FC8-A98F-F29ECE7A204A}" type="datetime">
              <a:rPr lang="en-US" sz="900" b="0" strike="noStrike" spc="-1">
                <a:solidFill>
                  <a:srgbClr val="8B8B8B"/>
                </a:solidFill>
                <a:latin typeface="Century Gothic"/>
              </a:rPr>
              <a:pPr algn="r">
                <a:lnSpc>
                  <a:spcPct val="100000"/>
                </a:lnSpc>
              </a:pPr>
              <a:t>4/17/2022</a:t>
            </a:fld>
            <a:endParaRPr lang="en-GB" sz="900" b="0" strike="noStrike" spc="-1">
              <a:latin typeface="Times New Roman"/>
            </a:endParaRPr>
          </a:p>
        </p:txBody>
      </p:sp>
      <p:sp>
        <p:nvSpPr>
          <p:cNvPr id="30" name="PlaceHolder 4"/>
          <p:cNvSpPr>
            <a:spLocks noGrp="1"/>
          </p:cNvSpPr>
          <p:nvPr>
            <p:ph type="ftr"/>
          </p:nvPr>
        </p:nvSpPr>
        <p:spPr>
          <a:xfrm>
            <a:off x="2589120" y="6135840"/>
            <a:ext cx="7619760" cy="364680"/>
          </a:xfrm>
          <a:prstGeom prst="rect">
            <a:avLst/>
          </a:prstGeom>
          <a:noFill/>
          <a:ln w="0">
            <a:noFill/>
          </a:ln>
        </p:spPr>
        <p:txBody>
          <a:bodyPr anchor="ctr">
            <a:noAutofit/>
          </a:bodyPr>
          <a:lstStyle/>
          <a:p>
            <a:endParaRPr lang="en-GB" sz="2400" b="0" strike="noStrike" spc="-1">
              <a:latin typeface="Times New Roman"/>
            </a:endParaRPr>
          </a:p>
        </p:txBody>
      </p:sp>
      <p:sp>
        <p:nvSpPr>
          <p:cNvPr id="31" name="Freeform 11"/>
          <p:cNvSpPr/>
          <p:nvPr/>
        </p:nvSpPr>
        <p:spPr>
          <a:xfrm flipV="1">
            <a:off x="-3960" y="713880"/>
            <a:ext cx="1588320" cy="506880"/>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32" name="PlaceHolder 5"/>
          <p:cNvSpPr>
            <a:spLocks noGrp="1"/>
          </p:cNvSpPr>
          <p:nvPr>
            <p:ph type="sldNum"/>
          </p:nvPr>
        </p:nvSpPr>
        <p:spPr>
          <a:xfrm>
            <a:off x="531720" y="787680"/>
            <a:ext cx="779400" cy="364680"/>
          </a:xfrm>
          <a:prstGeom prst="rect">
            <a:avLst/>
          </a:prstGeom>
          <a:noFill/>
          <a:ln w="0">
            <a:noFill/>
          </a:ln>
        </p:spPr>
        <p:txBody>
          <a:bodyPr anchor="ctr">
            <a:noAutofit/>
          </a:bodyPr>
          <a:lstStyle/>
          <a:p>
            <a:pPr algn="r">
              <a:lnSpc>
                <a:spcPct val="100000"/>
              </a:lnSpc>
            </a:pPr>
            <a:fld id="{B8232A9A-0F9C-4E53-A71C-70E4E803D177}" type="slidenum">
              <a:rPr lang="en-US" sz="2000" b="0" strike="noStrike" spc="-1">
                <a:solidFill>
                  <a:srgbClr val="FEFFFF"/>
                </a:solidFill>
                <a:latin typeface="Century Gothic"/>
              </a:rPr>
              <a:pPr algn="r">
                <a:lnSpc>
                  <a:spcPct val="100000"/>
                </a:lnSpc>
              </a:pPr>
              <a:t>‹#›</a:t>
            </a:fld>
            <a:endParaRPr lang="en-GB" sz="2000" b="0" strike="noStrike" spc="-1">
              <a:latin typeface="Times New Roman"/>
            </a:endParaRPr>
          </a:p>
        </p:txBody>
      </p:sp>
      <p:pic>
        <p:nvPicPr>
          <p:cNvPr id="34" name="Picture 9"/>
          <p:cNvPicPr/>
          <p:nvPr/>
        </p:nvPicPr>
        <p:blipFill>
          <a:blip r:embed="rId15" cstate="print"/>
          <a:stretch/>
        </p:blipFill>
        <p:spPr>
          <a:xfrm>
            <a:off x="169560" y="6685200"/>
            <a:ext cx="12022200" cy="2120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FE7C4"/>
            </a:gs>
          </a:gsLst>
          <a:path path="circle">
            <a:fillToRect l="25000" t="25000" r="75000" b="75000"/>
          </a:path>
        </a:gradFill>
        <a:effectLst/>
      </p:bgPr>
    </p:bg>
    <p:spTree>
      <p:nvGrpSpPr>
        <p:cNvPr id="1" name=""/>
        <p:cNvGrpSpPr/>
        <p:nvPr/>
      </p:nvGrpSpPr>
      <p:grpSpPr>
        <a:xfrm>
          <a:off x="0" y="0"/>
          <a:ext cx="0" cy="0"/>
          <a:chOff x="0" y="0"/>
          <a:chExt cx="0" cy="0"/>
        </a:xfrm>
      </p:grpSpPr>
      <p:grpSp>
        <p:nvGrpSpPr>
          <p:cNvPr id="71" name="Group 22"/>
          <p:cNvGrpSpPr/>
          <p:nvPr/>
        </p:nvGrpSpPr>
        <p:grpSpPr>
          <a:xfrm>
            <a:off x="0" y="228600"/>
            <a:ext cx="2851200" cy="6638400"/>
            <a:chOff x="0" y="228600"/>
            <a:chExt cx="2851200" cy="6638400"/>
          </a:xfrm>
        </p:grpSpPr>
        <p:sp>
          <p:nvSpPr>
            <p:cNvPr id="72" name="Freeform 11"/>
            <p:cNvSpPr/>
            <p:nvPr/>
          </p:nvSpPr>
          <p:spPr>
            <a:xfrm>
              <a:off x="0" y="2575080"/>
              <a:ext cx="100440" cy="625680"/>
            </a:xfrm>
            <a:custGeom>
              <a:avLst/>
              <a:gdLst/>
              <a:ahLst/>
              <a:cxn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73" name="Freeform 12"/>
            <p:cNvSpPr/>
            <p:nvPr/>
          </p:nvSpPr>
          <p:spPr>
            <a:xfrm>
              <a:off x="128520" y="3156480"/>
              <a:ext cx="646200" cy="2322000"/>
            </a:xfrm>
            <a:custGeom>
              <a:avLst/>
              <a:gdLst/>
              <a:ahLst/>
              <a:cxn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74" name="Freeform 13"/>
            <p:cNvSpPr/>
            <p:nvPr/>
          </p:nvSpPr>
          <p:spPr>
            <a:xfrm>
              <a:off x="807120" y="5447160"/>
              <a:ext cx="609120" cy="1419840"/>
            </a:xfrm>
            <a:custGeom>
              <a:avLst/>
              <a:gdLst/>
              <a:ahLst/>
              <a:cxn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75" name="Freeform 14"/>
            <p:cNvSpPr/>
            <p:nvPr/>
          </p:nvSpPr>
          <p:spPr>
            <a:xfrm>
              <a:off x="959760" y="6503760"/>
              <a:ext cx="171000" cy="363240"/>
            </a:xfrm>
            <a:custGeom>
              <a:avLst/>
              <a:gdLst/>
              <a:ahLst/>
              <a:cxn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76" name="Freeform 15"/>
            <p:cNvSpPr/>
            <p:nvPr/>
          </p:nvSpPr>
          <p:spPr>
            <a:xfrm>
              <a:off x="100800" y="3201120"/>
              <a:ext cx="821520" cy="3328200"/>
            </a:xfrm>
            <a:custGeom>
              <a:avLst/>
              <a:gdLst/>
              <a:ahLst/>
              <a:cxn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77" name="Freeform 16"/>
            <p:cNvSpPr/>
            <p:nvPr/>
          </p:nvSpPr>
          <p:spPr>
            <a:xfrm>
              <a:off x="22320" y="228600"/>
              <a:ext cx="105840" cy="2927520"/>
            </a:xfrm>
            <a:custGeom>
              <a:avLst/>
              <a:gdLst/>
              <a:ahLst/>
              <a:cxn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78" name="Freeform 17"/>
            <p:cNvSpPr/>
            <p:nvPr/>
          </p:nvSpPr>
          <p:spPr>
            <a:xfrm>
              <a:off x="78120" y="2944080"/>
              <a:ext cx="77760" cy="493560"/>
            </a:xfrm>
            <a:custGeom>
              <a:avLst/>
              <a:gdLst/>
              <a:ahLst/>
              <a:cxn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79" name="Freeform 18"/>
            <p:cNvSpPr/>
            <p:nvPr/>
          </p:nvSpPr>
          <p:spPr>
            <a:xfrm>
              <a:off x="769680" y="5478840"/>
              <a:ext cx="189720" cy="1024560"/>
            </a:xfrm>
            <a:custGeom>
              <a:avLst/>
              <a:gdLst/>
              <a:ahLst/>
              <a:cxn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80" name="Freeform 19"/>
            <p:cNvSpPr/>
            <p:nvPr/>
          </p:nvSpPr>
          <p:spPr>
            <a:xfrm>
              <a:off x="775440" y="1398960"/>
              <a:ext cx="2075760" cy="4047840"/>
            </a:xfrm>
            <a:custGeom>
              <a:avLst/>
              <a:gdLst/>
              <a:ahLst/>
              <a:cxn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81" name="Freeform 20"/>
            <p:cNvSpPr/>
            <p:nvPr/>
          </p:nvSpPr>
          <p:spPr>
            <a:xfrm>
              <a:off x="922680" y="6530040"/>
              <a:ext cx="161640" cy="336960"/>
            </a:xfrm>
            <a:custGeom>
              <a:avLst/>
              <a:gdLst/>
              <a:ahLst/>
              <a:cxn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82" name="Freeform 21"/>
            <p:cNvSpPr/>
            <p:nvPr/>
          </p:nvSpPr>
          <p:spPr>
            <a:xfrm>
              <a:off x="769680" y="5359320"/>
              <a:ext cx="37080" cy="221400"/>
            </a:xfrm>
            <a:custGeom>
              <a:avLst/>
              <a:gdLst/>
              <a:ahLst/>
              <a:cxn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83" name="Freeform 22"/>
            <p:cNvSpPr/>
            <p:nvPr/>
          </p:nvSpPr>
          <p:spPr>
            <a:xfrm>
              <a:off x="849960" y="6244560"/>
              <a:ext cx="238320" cy="622080"/>
            </a:xfrm>
            <a:custGeom>
              <a:avLst/>
              <a:gdLst/>
              <a:ahLst/>
              <a:cxn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grpSp>
      <p:grpSp>
        <p:nvGrpSpPr>
          <p:cNvPr id="84" name="Group 9"/>
          <p:cNvGrpSpPr/>
          <p:nvPr/>
        </p:nvGrpSpPr>
        <p:grpSpPr>
          <a:xfrm>
            <a:off x="27360" y="-720"/>
            <a:ext cx="2356200" cy="6853680"/>
            <a:chOff x="27360" y="-720"/>
            <a:chExt cx="2356200" cy="6853680"/>
          </a:xfrm>
        </p:grpSpPr>
        <p:sp>
          <p:nvSpPr>
            <p:cNvPr id="85" name="Freeform 27"/>
            <p:cNvSpPr/>
            <p:nvPr/>
          </p:nvSpPr>
          <p:spPr>
            <a:xfrm>
              <a:off x="27360" y="-720"/>
              <a:ext cx="493920" cy="4400640"/>
            </a:xfrm>
            <a:custGeom>
              <a:avLst/>
              <a:gdLst/>
              <a:ahLst/>
              <a:cxn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86" name="Freeform 28"/>
            <p:cNvSpPr/>
            <p:nvPr/>
          </p:nvSpPr>
          <p:spPr>
            <a:xfrm>
              <a:off x="550440" y="4316400"/>
              <a:ext cx="423000" cy="1580400"/>
            </a:xfrm>
            <a:custGeom>
              <a:avLst/>
              <a:gdLst/>
              <a:ahLst/>
              <a:cxn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87" name="Freeform 29"/>
            <p:cNvSpPr/>
            <p:nvPr/>
          </p:nvSpPr>
          <p:spPr>
            <a:xfrm>
              <a:off x="1006200" y="5862600"/>
              <a:ext cx="430560" cy="990360"/>
            </a:xfrm>
            <a:custGeom>
              <a:avLst/>
              <a:gdLst/>
              <a:ahLst/>
              <a:cxn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88" name="Freeform 30"/>
            <p:cNvSpPr/>
            <p:nvPr/>
          </p:nvSpPr>
          <p:spPr>
            <a:xfrm>
              <a:off x="521640" y="4364280"/>
              <a:ext cx="551520" cy="2235600"/>
            </a:xfrm>
            <a:custGeom>
              <a:avLst/>
              <a:gdLst/>
              <a:ahLst/>
              <a:cxn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89" name="Freeform 31"/>
            <p:cNvSpPr/>
            <p:nvPr/>
          </p:nvSpPr>
          <p:spPr>
            <a:xfrm>
              <a:off x="468000" y="1289160"/>
              <a:ext cx="173880" cy="3026880"/>
            </a:xfrm>
            <a:custGeom>
              <a:avLst/>
              <a:gdLst/>
              <a:ahLst/>
              <a:cxn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90" name="Freeform 32"/>
            <p:cNvSpPr/>
            <p:nvPr/>
          </p:nvSpPr>
          <p:spPr>
            <a:xfrm>
              <a:off x="1111680" y="6571440"/>
              <a:ext cx="133920" cy="281160"/>
            </a:xfrm>
            <a:custGeom>
              <a:avLst/>
              <a:gdLst/>
              <a:ahLst/>
              <a:cxn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91" name="Freeform 33"/>
            <p:cNvSpPr/>
            <p:nvPr/>
          </p:nvSpPr>
          <p:spPr>
            <a:xfrm>
              <a:off x="502560" y="4107600"/>
              <a:ext cx="82080" cy="511200"/>
            </a:xfrm>
            <a:custGeom>
              <a:avLst/>
              <a:gdLst/>
              <a:ahLst/>
              <a:cxn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92" name="Freeform 34"/>
            <p:cNvSpPr/>
            <p:nvPr/>
          </p:nvSpPr>
          <p:spPr>
            <a:xfrm>
              <a:off x="973800" y="3145680"/>
              <a:ext cx="1409760" cy="2716560"/>
            </a:xfrm>
            <a:custGeom>
              <a:avLst/>
              <a:gdLst/>
              <a:ahLst/>
              <a:cxn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93" name="Freeform 35"/>
            <p:cNvSpPr/>
            <p:nvPr/>
          </p:nvSpPr>
          <p:spPr>
            <a:xfrm>
              <a:off x="1073520" y="6600240"/>
              <a:ext cx="120240" cy="252720"/>
            </a:xfrm>
            <a:custGeom>
              <a:avLst/>
              <a:gdLst/>
              <a:ahLst/>
              <a:cxn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94" name="Freeform 36"/>
            <p:cNvSpPr/>
            <p:nvPr/>
          </p:nvSpPr>
          <p:spPr>
            <a:xfrm>
              <a:off x="973800" y="5897160"/>
              <a:ext cx="137520" cy="673920"/>
            </a:xfrm>
            <a:custGeom>
              <a:avLst/>
              <a:gdLst/>
              <a:ahLst/>
              <a:cxn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95" name="Freeform 37"/>
            <p:cNvSpPr/>
            <p:nvPr/>
          </p:nvSpPr>
          <p:spPr>
            <a:xfrm>
              <a:off x="973800" y="5772600"/>
              <a:ext cx="37800" cy="227520"/>
            </a:xfrm>
            <a:custGeom>
              <a:avLst/>
              <a:gdLst/>
              <a:ahLst/>
              <a:cxn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96" name="Freeform 38"/>
            <p:cNvSpPr/>
            <p:nvPr/>
          </p:nvSpPr>
          <p:spPr>
            <a:xfrm>
              <a:off x="1006200" y="6322680"/>
              <a:ext cx="210240" cy="530280"/>
            </a:xfrm>
            <a:custGeom>
              <a:avLst/>
              <a:gdLst/>
              <a:ahLst/>
              <a:cxn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scrgbClr r="0" g="0" b="0"/>
            </a:lnRef>
            <a:fillRef idx="0">
              <a:scrgbClr r="0" g="0" b="0"/>
            </a:fillRef>
            <a:effectRef idx="0">
              <a:scrgbClr r="0" g="0" b="0"/>
            </a:effectRef>
            <a:fontRef idx="minor"/>
          </p:style>
        </p:sp>
      </p:grpSp>
      <p:sp>
        <p:nvSpPr>
          <p:cNvPr id="97" name="Rectangle 6"/>
          <p:cNvSpPr/>
          <p:nvPr/>
        </p:nvSpPr>
        <p:spPr>
          <a:xfrm>
            <a:off x="0" y="0"/>
            <a:ext cx="182520" cy="6857640"/>
          </a:xfrm>
          <a:prstGeom prst="rect">
            <a:avLst/>
          </a:prstGeom>
          <a:solidFill>
            <a:schemeClr val="tx2"/>
          </a:solidFill>
          <a:ln>
            <a:noFill/>
          </a:ln>
          <a:effectLst>
            <a:outerShdw blurRad="38160" dist="25560" dir="54000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98" name="PlaceHolder 1"/>
          <p:cNvSpPr>
            <a:spLocks noGrp="1"/>
          </p:cNvSpPr>
          <p:nvPr>
            <p:ph type="title"/>
          </p:nvPr>
        </p:nvSpPr>
        <p:spPr>
          <a:xfrm>
            <a:off x="2589120" y="2514600"/>
            <a:ext cx="8915040" cy="2262600"/>
          </a:xfrm>
          <a:prstGeom prst="rect">
            <a:avLst/>
          </a:prstGeom>
          <a:noFill/>
          <a:ln w="0">
            <a:noFill/>
          </a:ln>
        </p:spPr>
        <p:txBody>
          <a:bodyPr anchor="b">
            <a:normAutofit/>
          </a:bodyPr>
          <a:lstStyle/>
          <a:p>
            <a:pPr>
              <a:lnSpc>
                <a:spcPct val="100000"/>
              </a:lnSpc>
            </a:pPr>
            <a:r>
              <a:rPr lang="en-US" sz="5400" b="0" strike="noStrike" spc="-1">
                <a:solidFill>
                  <a:srgbClr val="262626"/>
                </a:solidFill>
                <a:latin typeface="Century Gothic"/>
              </a:rPr>
              <a:t>Click to edit Master title style</a:t>
            </a:r>
            <a:endParaRPr lang="en-US" sz="5400" b="0" strike="noStrike" spc="-1">
              <a:solidFill>
                <a:srgbClr val="000000"/>
              </a:solidFill>
              <a:latin typeface="Century Gothic"/>
            </a:endParaRPr>
          </a:p>
        </p:txBody>
      </p:sp>
      <p:sp>
        <p:nvSpPr>
          <p:cNvPr id="99" name="PlaceHolder 2"/>
          <p:cNvSpPr>
            <a:spLocks noGrp="1"/>
          </p:cNvSpPr>
          <p:nvPr>
            <p:ph type="dt"/>
          </p:nvPr>
        </p:nvSpPr>
        <p:spPr>
          <a:xfrm>
            <a:off x="10361520" y="6130440"/>
            <a:ext cx="1145880" cy="370080"/>
          </a:xfrm>
          <a:prstGeom prst="rect">
            <a:avLst/>
          </a:prstGeom>
          <a:noFill/>
          <a:ln w="0">
            <a:noFill/>
          </a:ln>
        </p:spPr>
        <p:txBody>
          <a:bodyPr anchor="ctr">
            <a:noAutofit/>
          </a:bodyPr>
          <a:lstStyle/>
          <a:p>
            <a:pPr algn="r">
              <a:lnSpc>
                <a:spcPct val="100000"/>
              </a:lnSpc>
            </a:pPr>
            <a:fld id="{E5FC2000-29BF-4132-B058-3B9CD08C7F4D}" type="datetime">
              <a:rPr lang="en-US" sz="900" b="0" strike="noStrike" spc="-1">
                <a:solidFill>
                  <a:srgbClr val="8B8B8B"/>
                </a:solidFill>
                <a:latin typeface="Century Gothic"/>
              </a:rPr>
              <a:pPr algn="r">
                <a:lnSpc>
                  <a:spcPct val="100000"/>
                </a:lnSpc>
              </a:pPr>
              <a:t>4/17/2022</a:t>
            </a:fld>
            <a:endParaRPr lang="en-GB" sz="900" b="0" strike="noStrike" spc="-1">
              <a:latin typeface="Times New Roman"/>
            </a:endParaRPr>
          </a:p>
        </p:txBody>
      </p:sp>
      <p:sp>
        <p:nvSpPr>
          <p:cNvPr id="100" name="PlaceHolder 3"/>
          <p:cNvSpPr>
            <a:spLocks noGrp="1"/>
          </p:cNvSpPr>
          <p:nvPr>
            <p:ph type="ftr"/>
          </p:nvPr>
        </p:nvSpPr>
        <p:spPr>
          <a:xfrm>
            <a:off x="2589120" y="6135840"/>
            <a:ext cx="7619760" cy="364680"/>
          </a:xfrm>
          <a:prstGeom prst="rect">
            <a:avLst/>
          </a:prstGeom>
          <a:noFill/>
          <a:ln w="0">
            <a:noFill/>
          </a:ln>
        </p:spPr>
        <p:txBody>
          <a:bodyPr anchor="ctr">
            <a:noAutofit/>
          </a:bodyPr>
          <a:lstStyle/>
          <a:p>
            <a:endParaRPr lang="en-GB" sz="2400" b="0" strike="noStrike" spc="-1">
              <a:latin typeface="Times New Roman"/>
            </a:endParaRPr>
          </a:p>
        </p:txBody>
      </p:sp>
      <p:sp>
        <p:nvSpPr>
          <p:cNvPr id="101" name="Freeform 6"/>
          <p:cNvSpPr/>
          <p:nvPr/>
        </p:nvSpPr>
        <p:spPr>
          <a:xfrm>
            <a:off x="0" y="4323960"/>
            <a:ext cx="1744200" cy="778320"/>
          </a:xfrm>
          <a:custGeom>
            <a:avLst/>
            <a:gdLst/>
            <a:ahLst/>
            <a:cxnLst/>
            <a:rect l="l" t="t"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102" name="PlaceHolder 4"/>
          <p:cNvSpPr>
            <a:spLocks noGrp="1"/>
          </p:cNvSpPr>
          <p:nvPr>
            <p:ph type="sldNum"/>
          </p:nvPr>
        </p:nvSpPr>
        <p:spPr>
          <a:xfrm>
            <a:off x="531720" y="4529520"/>
            <a:ext cx="779400" cy="364680"/>
          </a:xfrm>
          <a:prstGeom prst="rect">
            <a:avLst/>
          </a:prstGeom>
          <a:noFill/>
          <a:ln w="0">
            <a:noFill/>
          </a:ln>
        </p:spPr>
        <p:txBody>
          <a:bodyPr anchor="ctr">
            <a:noAutofit/>
          </a:bodyPr>
          <a:lstStyle/>
          <a:p>
            <a:pPr algn="r">
              <a:lnSpc>
                <a:spcPct val="100000"/>
              </a:lnSpc>
            </a:pPr>
            <a:fld id="{9C66DDDD-30E9-4C62-B1B4-45462265CB92}" type="slidenum">
              <a:rPr lang="en-US" sz="2000" b="0" strike="noStrike" spc="-1">
                <a:solidFill>
                  <a:srgbClr val="FEFFFF"/>
                </a:solidFill>
                <a:latin typeface="Century Gothic"/>
              </a:rPr>
              <a:pPr algn="r">
                <a:lnSpc>
                  <a:spcPct val="100000"/>
                </a:lnSpc>
              </a:pPr>
              <a:t>‹#›</a:t>
            </a:fld>
            <a:endParaRPr lang="en-GB" sz="2000" b="0" strike="noStrike" spc="-1">
              <a:latin typeface="Times New Roman"/>
            </a:endParaRPr>
          </a:p>
        </p:txBody>
      </p:sp>
      <p:sp>
        <p:nvSpPr>
          <p:cNvPr id="103"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404040"/>
                </a:solidFill>
                <a:latin typeface="Century Gothic"/>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404040"/>
                </a:solidFill>
                <a:latin typeface="Century Gothic"/>
              </a:rPr>
              <a:t>Second Outline Level</a:t>
            </a:r>
          </a:p>
          <a:p>
            <a:pPr marL="1296000" lvl="2" indent="-288000">
              <a:spcBef>
                <a:spcPts val="850"/>
              </a:spcBef>
              <a:buClr>
                <a:srgbClr val="000000"/>
              </a:buClr>
              <a:buSzPct val="45000"/>
              <a:buFont typeface="Wingdings" charset="2"/>
              <a:buChar char=""/>
            </a:pPr>
            <a:r>
              <a:rPr lang="en-US" sz="1200" b="0" strike="noStrike" spc="-1">
                <a:solidFill>
                  <a:srgbClr val="404040"/>
                </a:solidFill>
                <a:latin typeface="Century Gothic"/>
              </a:rPr>
              <a:t>Third Outline Level</a:t>
            </a:r>
          </a:p>
          <a:p>
            <a:pPr marL="1728000" lvl="3" indent="-216000">
              <a:spcBef>
                <a:spcPts val="567"/>
              </a:spcBef>
              <a:buClr>
                <a:srgbClr val="000000"/>
              </a:buClr>
              <a:buSzPct val="75000"/>
              <a:buFont typeface="Symbol" charset="2"/>
              <a:buChar char=""/>
            </a:pPr>
            <a:r>
              <a:rPr lang="en-US" sz="1200" b="0" strike="noStrike" spc="-1">
                <a:solidFill>
                  <a:srgbClr val="404040"/>
                </a:solidFill>
                <a:latin typeface="Century Gothic"/>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Century Gothic"/>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Century Gothic"/>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Century Gothic"/>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hyperlink" Target="http://aima.cs.berkeley.edu/" TargetMode="External"/><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hyperlink" Target="http://aima.cs.berkeley.edu/" TargetMode="External"/><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hyperlink" Target="http://aima.cs.berkeley.edu/" TargetMode="External"/><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hyperlink" Target="http://aima.cs.berkeley.edu/" TargetMode="External"/><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hyperlink" Target="http://aima.cs.berkeley.edu/" TargetMode="External"/><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hyperlink" Target="http://aima.cs.berkeley.edu/" TargetMode="External"/><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hyperlink" Target="http://aima.cs.berkeley.edu/" TargetMode="External"/><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hyperlink" Target="http://aima.cs.berkeley.edu/" TargetMode="External"/><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hyperlink" Target="http://aima.cs.berkeley.edu/" TargetMode="External"/><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2687040" y="912600"/>
            <a:ext cx="8915040" cy="2262600"/>
          </a:xfrm>
          <a:prstGeom prst="rect">
            <a:avLst/>
          </a:prstGeom>
          <a:noFill/>
          <a:ln w="0">
            <a:noFill/>
          </a:ln>
        </p:spPr>
        <p:txBody>
          <a:bodyPr anchor="b">
            <a:normAutofit/>
          </a:bodyPr>
          <a:lstStyle/>
          <a:p>
            <a:pPr>
              <a:lnSpc>
                <a:spcPct val="100000"/>
              </a:lnSpc>
            </a:pPr>
            <a:r>
              <a:rPr lang="en-US" sz="5400" b="1" strike="noStrike" spc="-1">
                <a:solidFill>
                  <a:srgbClr val="262626"/>
                </a:solidFill>
                <a:latin typeface="Century Gothic"/>
              </a:rPr>
              <a:t>Artificial Intelligence</a:t>
            </a:r>
            <a:endParaRPr lang="en-US" sz="5400" b="0" strike="noStrike" spc="-1">
              <a:solidFill>
                <a:srgbClr val="000000"/>
              </a:solidFill>
              <a:latin typeface="Century Gothic"/>
            </a:endParaRPr>
          </a:p>
        </p:txBody>
      </p:sp>
      <p:sp>
        <p:nvSpPr>
          <p:cNvPr id="141" name="PlaceHolder 2"/>
          <p:cNvSpPr>
            <a:spLocks noGrp="1"/>
          </p:cNvSpPr>
          <p:nvPr>
            <p:ph type="subTitle"/>
          </p:nvPr>
        </p:nvSpPr>
        <p:spPr>
          <a:xfrm>
            <a:off x="2589120" y="4777200"/>
            <a:ext cx="8915040" cy="1126080"/>
          </a:xfrm>
          <a:prstGeom prst="rect">
            <a:avLst/>
          </a:prstGeom>
          <a:noFill/>
          <a:ln w="0">
            <a:noFill/>
          </a:ln>
        </p:spPr>
        <p:txBody>
          <a:bodyPr anchor="t">
            <a:normAutofit/>
          </a:bodyPr>
          <a:lstStyle/>
          <a:p>
            <a:pPr>
              <a:lnSpc>
                <a:spcPct val="100000"/>
              </a:lnSpc>
              <a:spcBef>
                <a:spcPts val="1001"/>
              </a:spcBef>
              <a:tabLst>
                <a:tab pos="0" algn="l"/>
              </a:tabLst>
            </a:pPr>
            <a:r>
              <a:rPr lang="en-US" sz="1800" b="1" strike="noStrike" spc="-1">
                <a:solidFill>
                  <a:srgbClr val="595959"/>
                </a:solidFill>
                <a:latin typeface="Century Gothic"/>
              </a:rPr>
              <a:t>Dr. Piyush Joshi</a:t>
            </a:r>
            <a:endParaRPr lang="en-GB" sz="1800" b="0" strike="noStrike" spc="-1">
              <a:latin typeface="Arial"/>
            </a:endParaRPr>
          </a:p>
          <a:p>
            <a:pPr>
              <a:lnSpc>
                <a:spcPct val="100000"/>
              </a:lnSpc>
              <a:spcBef>
                <a:spcPts val="1001"/>
              </a:spcBef>
              <a:tabLst>
                <a:tab pos="0" algn="l"/>
              </a:tabLst>
            </a:pPr>
            <a:endParaRPr lang="en-GB" sz="1800" b="0" strike="noStrike" spc="-1">
              <a:latin typeface="Arial"/>
            </a:endParaRPr>
          </a:p>
          <a:p>
            <a:pPr>
              <a:lnSpc>
                <a:spcPct val="100000"/>
              </a:lnSpc>
              <a:spcBef>
                <a:spcPts val="1001"/>
              </a:spcBef>
              <a:tabLst>
                <a:tab pos="0" algn="l"/>
              </a:tabLst>
            </a:pPr>
            <a:endParaRPr lang="en-GB" sz="1800" b="0" strike="noStrike" spc="-1">
              <a:latin typeface="Arial"/>
            </a:endParaRPr>
          </a:p>
        </p:txBody>
      </p:sp>
      <p:pic>
        <p:nvPicPr>
          <p:cNvPr id="142" name="Picture 8"/>
          <p:cNvPicPr/>
          <p:nvPr/>
        </p:nvPicPr>
        <p:blipFill>
          <a:blip r:embed="rId2" cstate="print"/>
          <a:stretch/>
        </p:blipFill>
        <p:spPr>
          <a:xfrm>
            <a:off x="5837760" y="3175200"/>
            <a:ext cx="4464720" cy="2959560"/>
          </a:xfrm>
          <a:prstGeom prst="rect">
            <a:avLst/>
          </a:prstGeom>
          <a:ln w="0">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PlaceHolder 1"/>
          <p:cNvSpPr>
            <a:spLocks noGrp="1"/>
          </p:cNvSpPr>
          <p:nvPr>
            <p:ph type="title"/>
          </p:nvPr>
        </p:nvSpPr>
        <p:spPr>
          <a:xfrm>
            <a:off x="2593080" y="624240"/>
            <a:ext cx="8911440" cy="1280520"/>
          </a:xfrm>
          <a:prstGeom prst="rect">
            <a:avLst/>
          </a:prstGeom>
          <a:noFill/>
          <a:ln w="0">
            <a:noFill/>
          </a:ln>
        </p:spPr>
        <p:txBody>
          <a:bodyPr anchor="t">
            <a:noAutofit/>
          </a:bodyPr>
          <a:lstStyle/>
          <a:p>
            <a:pPr>
              <a:lnSpc>
                <a:spcPct val="100000"/>
              </a:lnSpc>
            </a:pPr>
            <a:r>
              <a:rPr lang="en-US" sz="3600" b="0" strike="noStrike" spc="-1">
                <a:solidFill>
                  <a:srgbClr val="262626"/>
                </a:solidFill>
                <a:latin typeface="Century Gothic"/>
              </a:rPr>
              <a:t>Inference system</a:t>
            </a:r>
            <a:endParaRPr lang="en-US" sz="3600" b="0" strike="noStrike" spc="-1">
              <a:solidFill>
                <a:srgbClr val="000000"/>
              </a:solidFill>
              <a:latin typeface="Century Gothic"/>
            </a:endParaRPr>
          </a:p>
        </p:txBody>
      </p:sp>
      <p:sp>
        <p:nvSpPr>
          <p:cNvPr id="393" name="PlaceHolder 2"/>
          <p:cNvSpPr>
            <a:spLocks noGrp="1"/>
          </p:cNvSpPr>
          <p:nvPr>
            <p:ph/>
          </p:nvPr>
        </p:nvSpPr>
        <p:spPr>
          <a:xfrm>
            <a:off x="2593080" y="1540080"/>
            <a:ext cx="9265320" cy="5003280"/>
          </a:xfrm>
          <a:prstGeom prst="rect">
            <a:avLst/>
          </a:prstGeom>
          <a:noFill/>
          <a:ln w="0">
            <a:noFill/>
          </a:ln>
        </p:spPr>
        <p:txBody>
          <a:bodyPr anchor="t">
            <a:normAutofit/>
          </a:bodyPr>
          <a:lstStyle/>
          <a:p>
            <a:pPr marL="343080" indent="-343080">
              <a:lnSpc>
                <a:spcPct val="100000"/>
              </a:lnSpc>
              <a:spcBef>
                <a:spcPts val="1001"/>
              </a:spcBef>
              <a:buClr>
                <a:srgbClr val="A53010"/>
              </a:buClr>
              <a:buFont typeface="Wingdings 3" charset="2"/>
              <a:buChar char=""/>
            </a:pPr>
            <a:r>
              <a:rPr lang="en-US" sz="2200" b="0" strike="noStrike" spc="-1" dirty="0">
                <a:solidFill>
                  <a:srgbClr val="404040"/>
                </a:solidFill>
                <a:latin typeface="Century Gothic"/>
                <a:ea typeface="Century Gothic"/>
              </a:rPr>
              <a:t>Inference system generates new facts so that an agent can update the KB.</a:t>
            </a:r>
          </a:p>
          <a:p>
            <a:pPr marL="343080" indent="-343080">
              <a:lnSpc>
                <a:spcPct val="100000"/>
              </a:lnSpc>
              <a:spcBef>
                <a:spcPts val="1001"/>
              </a:spcBef>
              <a:buClr>
                <a:srgbClr val="A53010"/>
              </a:buClr>
              <a:buFont typeface="Wingdings 3" charset="2"/>
              <a:buChar char=""/>
            </a:pPr>
            <a:endParaRPr lang="en-US" sz="2200" b="0" strike="noStrike" spc="-1" dirty="0">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2200" b="0" strike="noStrike" spc="-1" dirty="0">
                <a:solidFill>
                  <a:srgbClr val="404040"/>
                </a:solidFill>
                <a:latin typeface="Century Gothic"/>
                <a:ea typeface="Century Gothic"/>
              </a:rPr>
              <a:t> An inference system works mainly in two rules which are given as: </a:t>
            </a:r>
            <a:endParaRPr lang="en-US" sz="2200" b="0" strike="noStrike" spc="-1" dirty="0">
              <a:solidFill>
                <a:srgbClr val="404040"/>
              </a:solidFill>
              <a:latin typeface="Century Gothic"/>
            </a:endParaRPr>
          </a:p>
          <a:p>
            <a:pPr marL="743040" lvl="1" indent="-285840">
              <a:lnSpc>
                <a:spcPct val="100000"/>
              </a:lnSpc>
              <a:spcBef>
                <a:spcPts val="1001"/>
              </a:spcBef>
              <a:buClr>
                <a:srgbClr val="A53010"/>
              </a:buClr>
              <a:buFont typeface="Wingdings 3" charset="2"/>
              <a:buChar char=""/>
            </a:pPr>
            <a:r>
              <a:rPr lang="en-US" sz="2200" b="1" strike="noStrike" spc="-1" dirty="0">
                <a:solidFill>
                  <a:srgbClr val="404040"/>
                </a:solidFill>
                <a:latin typeface="Century Gothic"/>
                <a:ea typeface="Century Gothic"/>
              </a:rPr>
              <a:t>Forward chaining Backward chaining</a:t>
            </a:r>
            <a:endParaRPr lang="en-US" sz="2200" b="0" strike="noStrike" spc="-1" dirty="0">
              <a:solidFill>
                <a:srgbClr val="404040"/>
              </a:solidFill>
              <a:latin typeface="Century Gothic"/>
            </a:endParaRPr>
          </a:p>
        </p:txBody>
      </p:sp>
    </p:spTree>
    <p:extLst>
      <p:ext uri="{BB962C8B-B14F-4D97-AF65-F5344CB8AC3E}">
        <p14:creationId xmlns:p14="http://schemas.microsoft.com/office/powerpoint/2010/main" xmlns="" val="75806145"/>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393">
                                            <p:txEl>
                                              <p:pRg st="2" end="2"/>
                                            </p:txEl>
                                          </p:spTgt>
                                        </p:tgtEl>
                                        <p:attrNameLst>
                                          <p:attrName>style.visibility</p:attrName>
                                        </p:attrNameLst>
                                      </p:cBhvr>
                                      <p:to>
                                        <p:strVal val="visible"/>
                                      </p:to>
                                    </p:set>
                                  </p:childTnLst>
                                </p:cTn>
                              </p:par>
                              <p:par>
                                <p:cTn id="11" presetID="1" presetClass="entr" fill="hold" nodeType="withEffect">
                                  <p:stCondLst>
                                    <p:cond delay="0"/>
                                  </p:stCondLst>
                                  <p:childTnLst>
                                    <p:set>
                                      <p:cBhvr>
                                        <p:cTn id="12" dur="1" fill="hold">
                                          <p:stCondLst>
                                            <p:cond delay="0"/>
                                          </p:stCondLst>
                                        </p:cTn>
                                        <p:tgtEl>
                                          <p:spTgt spid="39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PlaceHolder 1"/>
          <p:cNvSpPr>
            <a:spLocks noGrp="1"/>
          </p:cNvSpPr>
          <p:nvPr>
            <p:ph type="title"/>
          </p:nvPr>
        </p:nvSpPr>
        <p:spPr>
          <a:xfrm>
            <a:off x="2593080" y="624240"/>
            <a:ext cx="8911440" cy="1280520"/>
          </a:xfrm>
          <a:prstGeom prst="rect">
            <a:avLst/>
          </a:prstGeom>
          <a:noFill/>
          <a:ln w="0">
            <a:noFill/>
          </a:ln>
        </p:spPr>
        <p:txBody>
          <a:bodyPr anchor="t">
            <a:noAutofit/>
          </a:bodyPr>
          <a:lstStyle/>
          <a:p>
            <a:pPr>
              <a:lnSpc>
                <a:spcPct val="100000"/>
              </a:lnSpc>
            </a:pPr>
            <a:r>
              <a:rPr lang="en-US" sz="3600" b="0" strike="noStrike" spc="-1">
                <a:solidFill>
                  <a:srgbClr val="262626"/>
                </a:solidFill>
                <a:latin typeface="Century Gothic"/>
              </a:rPr>
              <a:t>Operations Performed by KBA</a:t>
            </a:r>
            <a:endParaRPr lang="en-US" sz="3600" b="0" strike="noStrike" spc="-1">
              <a:solidFill>
                <a:srgbClr val="000000"/>
              </a:solidFill>
              <a:latin typeface="Century Gothic"/>
            </a:endParaRPr>
          </a:p>
        </p:txBody>
      </p:sp>
      <p:sp>
        <p:nvSpPr>
          <p:cNvPr id="395" name="PlaceHolder 2"/>
          <p:cNvSpPr>
            <a:spLocks noGrp="1"/>
          </p:cNvSpPr>
          <p:nvPr>
            <p:ph/>
          </p:nvPr>
        </p:nvSpPr>
        <p:spPr>
          <a:xfrm>
            <a:off x="2593080" y="1540080"/>
            <a:ext cx="9265320" cy="5003280"/>
          </a:xfrm>
          <a:prstGeom prst="rect">
            <a:avLst/>
          </a:prstGeom>
          <a:noFill/>
          <a:ln w="0">
            <a:noFill/>
          </a:ln>
        </p:spPr>
        <p:txBody>
          <a:bodyPr anchor="t">
            <a:normAutofit/>
          </a:bodyPr>
          <a:lstStyle/>
          <a:p>
            <a:pPr marL="343080" indent="-343080">
              <a:lnSpc>
                <a:spcPct val="100000"/>
              </a:lnSpc>
              <a:spcBef>
                <a:spcPts val="1001"/>
              </a:spcBef>
              <a:buClr>
                <a:srgbClr val="A53010"/>
              </a:buClr>
              <a:buFont typeface="Wingdings 3" charset="2"/>
              <a:buChar char=""/>
            </a:pPr>
            <a:r>
              <a:rPr lang="en-US" sz="2200" b="0" strike="noStrike" spc="-1" dirty="0">
                <a:solidFill>
                  <a:srgbClr val="404040"/>
                </a:solidFill>
                <a:latin typeface="Century Gothic"/>
                <a:ea typeface="Century Gothic"/>
              </a:rPr>
              <a:t>Following are three operations which are performed by KBA in order to show the intelligent behavior:</a:t>
            </a:r>
            <a:endParaRPr lang="en-US" sz="2200" b="0" strike="noStrike" spc="-1" dirty="0">
              <a:solidFill>
                <a:srgbClr val="404040"/>
              </a:solidFill>
              <a:latin typeface="Century Gothic"/>
            </a:endParaRPr>
          </a:p>
          <a:p>
            <a:pPr>
              <a:lnSpc>
                <a:spcPct val="100000"/>
              </a:lnSpc>
              <a:spcBef>
                <a:spcPts val="1001"/>
              </a:spcBef>
            </a:pPr>
            <a:endParaRPr lang="en-US" sz="2200" b="0" strike="noStrike" spc="-1" dirty="0">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2200" b="0" strike="noStrike" spc="-1" dirty="0">
                <a:solidFill>
                  <a:srgbClr val="404040"/>
                </a:solidFill>
                <a:latin typeface="Century Gothic"/>
                <a:ea typeface="Century Gothic"/>
              </a:rPr>
              <a:t> </a:t>
            </a:r>
            <a:r>
              <a:rPr lang="en-US" sz="2200" b="1" strike="noStrike" spc="-1" dirty="0">
                <a:solidFill>
                  <a:srgbClr val="404040"/>
                </a:solidFill>
                <a:latin typeface="Century Gothic"/>
                <a:ea typeface="Century Gothic"/>
              </a:rPr>
              <a:t>TELL: </a:t>
            </a:r>
            <a:r>
              <a:rPr lang="en-US" sz="2200" b="0" strike="noStrike" spc="-1" dirty="0">
                <a:solidFill>
                  <a:srgbClr val="404040"/>
                </a:solidFill>
                <a:latin typeface="Century Gothic"/>
                <a:ea typeface="Century Gothic"/>
              </a:rPr>
              <a:t>This operation tells the knowledge base what it perceives from the environment.</a:t>
            </a:r>
          </a:p>
          <a:p>
            <a:pPr marL="343080" indent="-343080">
              <a:lnSpc>
                <a:spcPct val="100000"/>
              </a:lnSpc>
              <a:spcBef>
                <a:spcPts val="1001"/>
              </a:spcBef>
              <a:buClr>
                <a:srgbClr val="A53010"/>
              </a:buClr>
              <a:buFont typeface="Wingdings 3" charset="2"/>
              <a:buChar char=""/>
            </a:pPr>
            <a:endParaRPr lang="en-US" sz="2200" b="0" strike="noStrike" spc="-1" dirty="0">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2200" b="0" strike="noStrike" spc="-1" dirty="0">
                <a:solidFill>
                  <a:srgbClr val="404040"/>
                </a:solidFill>
                <a:latin typeface="Century Gothic"/>
                <a:ea typeface="Century Gothic"/>
              </a:rPr>
              <a:t> </a:t>
            </a:r>
            <a:r>
              <a:rPr lang="en-US" sz="2200" b="1" strike="noStrike" spc="-1" dirty="0">
                <a:solidFill>
                  <a:srgbClr val="404040"/>
                </a:solidFill>
                <a:latin typeface="Century Gothic"/>
                <a:ea typeface="Century Gothic"/>
              </a:rPr>
              <a:t>ASK: </a:t>
            </a:r>
            <a:r>
              <a:rPr lang="en-US" sz="2200" b="0" strike="noStrike" spc="-1" dirty="0">
                <a:solidFill>
                  <a:srgbClr val="404040"/>
                </a:solidFill>
                <a:latin typeface="Century Gothic"/>
                <a:ea typeface="Century Gothic"/>
              </a:rPr>
              <a:t>This operation asks the knowledge base what action it should perform.</a:t>
            </a:r>
          </a:p>
          <a:p>
            <a:pPr marL="343080" indent="-343080">
              <a:lnSpc>
                <a:spcPct val="100000"/>
              </a:lnSpc>
              <a:spcBef>
                <a:spcPts val="1001"/>
              </a:spcBef>
              <a:buClr>
                <a:srgbClr val="A53010"/>
              </a:buClr>
              <a:buFont typeface="Wingdings 3" charset="2"/>
              <a:buChar char=""/>
            </a:pPr>
            <a:endParaRPr lang="en-US" sz="2200" b="0" strike="noStrike" spc="-1" dirty="0">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2200" b="0" strike="noStrike" spc="-1" dirty="0">
                <a:solidFill>
                  <a:srgbClr val="404040"/>
                </a:solidFill>
                <a:latin typeface="Century Gothic"/>
                <a:ea typeface="Century Gothic"/>
              </a:rPr>
              <a:t> </a:t>
            </a:r>
            <a:r>
              <a:rPr lang="en-US" sz="2200" b="1" strike="noStrike" spc="-1" dirty="0">
                <a:solidFill>
                  <a:srgbClr val="404040"/>
                </a:solidFill>
                <a:latin typeface="Century Gothic"/>
                <a:ea typeface="Century Gothic"/>
              </a:rPr>
              <a:t>Perform: </a:t>
            </a:r>
            <a:r>
              <a:rPr lang="en-US" sz="2200" b="0" strike="noStrike" spc="-1" dirty="0">
                <a:solidFill>
                  <a:srgbClr val="404040"/>
                </a:solidFill>
                <a:latin typeface="Century Gothic"/>
                <a:ea typeface="Century Gothic"/>
              </a:rPr>
              <a:t>It performs the selected action.</a:t>
            </a:r>
            <a:endParaRPr lang="en-US" sz="2200" b="0" strike="noStrike" spc="-1" dirty="0">
              <a:solidFill>
                <a:srgbClr val="404040"/>
              </a:solidFill>
              <a:latin typeface="Century Gothic"/>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3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39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3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PlaceHolder 1"/>
          <p:cNvSpPr>
            <a:spLocks noGrp="1"/>
          </p:cNvSpPr>
          <p:nvPr>
            <p:ph type="title"/>
          </p:nvPr>
        </p:nvSpPr>
        <p:spPr>
          <a:xfrm>
            <a:off x="2593080" y="624240"/>
            <a:ext cx="8911440" cy="1280520"/>
          </a:xfrm>
          <a:prstGeom prst="rect">
            <a:avLst/>
          </a:prstGeom>
          <a:noFill/>
          <a:ln w="0">
            <a:noFill/>
          </a:ln>
        </p:spPr>
        <p:txBody>
          <a:bodyPr anchor="t">
            <a:noAutofit/>
          </a:bodyPr>
          <a:lstStyle/>
          <a:p>
            <a:pPr>
              <a:lnSpc>
                <a:spcPct val="100000"/>
              </a:lnSpc>
            </a:pPr>
            <a:r>
              <a:rPr lang="en-US" sz="3600" b="0" strike="noStrike" spc="-1">
                <a:solidFill>
                  <a:srgbClr val="262626"/>
                </a:solidFill>
                <a:latin typeface="Century Gothic"/>
              </a:rPr>
              <a:t>Various levels of knowledge-based agent:</a:t>
            </a:r>
            <a:endParaRPr lang="en-US" sz="3600" b="0" strike="noStrike" spc="-1">
              <a:solidFill>
                <a:srgbClr val="000000"/>
              </a:solidFill>
              <a:latin typeface="Century Gothic"/>
            </a:endParaRPr>
          </a:p>
        </p:txBody>
      </p:sp>
      <p:sp>
        <p:nvSpPr>
          <p:cNvPr id="397" name="PlaceHolder 2"/>
          <p:cNvSpPr>
            <a:spLocks noGrp="1"/>
          </p:cNvSpPr>
          <p:nvPr>
            <p:ph/>
          </p:nvPr>
        </p:nvSpPr>
        <p:spPr>
          <a:xfrm>
            <a:off x="2589120" y="1619280"/>
            <a:ext cx="9088200" cy="4704840"/>
          </a:xfrm>
          <a:prstGeom prst="rect">
            <a:avLst/>
          </a:prstGeom>
          <a:noFill/>
          <a:ln w="0">
            <a:noFill/>
          </a:ln>
        </p:spPr>
        <p:txBody>
          <a:bodyPr anchor="t">
            <a:normAutofit/>
          </a:bodyPr>
          <a:lstStyle/>
          <a:p>
            <a:pPr>
              <a:lnSpc>
                <a:spcPct val="100000"/>
              </a:lnSpc>
              <a:spcBef>
                <a:spcPts val="1001"/>
              </a:spcBef>
            </a:pPr>
            <a:endParaRPr lang="en-US" sz="1800" b="0" strike="noStrike" spc="-1">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2200" b="0" strike="noStrike" spc="-1">
                <a:solidFill>
                  <a:srgbClr val="404040"/>
                </a:solidFill>
                <a:latin typeface="Century Gothic"/>
                <a:ea typeface="Century Gothic"/>
              </a:rPr>
              <a:t>A knowledge-based agent can be viewed at different levels which are given below: </a:t>
            </a:r>
            <a:endParaRPr lang="en-US" sz="2200" b="0" strike="noStrike" spc="-1">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2200" b="0" strike="noStrike" spc="-1">
                <a:solidFill>
                  <a:srgbClr val="404040"/>
                </a:solidFill>
                <a:latin typeface="Century Gothic"/>
                <a:ea typeface="Century Gothic"/>
              </a:rPr>
              <a:t>1</a:t>
            </a:r>
            <a:r>
              <a:rPr lang="en-US" sz="2200" b="1" strike="noStrike" spc="-1">
                <a:solidFill>
                  <a:srgbClr val="404040"/>
                </a:solidFill>
                <a:latin typeface="Century Gothic"/>
                <a:ea typeface="Century Gothic"/>
              </a:rPr>
              <a:t>. Knowledge level:</a:t>
            </a:r>
            <a:r>
              <a:rPr lang="en-US" sz="2200" b="0" strike="noStrike" spc="-1">
                <a:solidFill>
                  <a:srgbClr val="404040"/>
                </a:solidFill>
                <a:latin typeface="Century Gothic"/>
                <a:ea typeface="Century Gothic"/>
              </a:rPr>
              <a:t> Knowledge level is the first level of knowledge-based agent, and in this level, we need to specify what the agent knows, and what the agent goals are. </a:t>
            </a:r>
            <a:endParaRPr lang="en-US" sz="2200" b="0" strike="noStrike" spc="-1">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2200" b="0" strike="noStrike" spc="-1">
                <a:solidFill>
                  <a:srgbClr val="404040"/>
                </a:solidFill>
                <a:latin typeface="Century Gothic"/>
                <a:ea typeface="Century Gothic"/>
              </a:rPr>
              <a:t>With these specifications, we can fix its behavior. </a:t>
            </a:r>
            <a:endParaRPr lang="en-US" sz="2200" b="0" strike="noStrike" spc="-1">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2200" b="0" strike="noStrike" spc="-1">
                <a:solidFill>
                  <a:srgbClr val="404040"/>
                </a:solidFill>
                <a:latin typeface="Century Gothic"/>
                <a:ea typeface="Century Gothic"/>
              </a:rPr>
              <a:t>For example, suppose an automated taxi agent needs to go from a station A to station B, and he knows the way from A to B, so this comes at the knowledge level. </a:t>
            </a:r>
            <a:endParaRPr lang="en-US" sz="2200" b="0" strike="noStrike" spc="-1">
              <a:solidFill>
                <a:srgbClr val="404040"/>
              </a:solidFill>
              <a:latin typeface="Century Gothic"/>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9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39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39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39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PlaceHolder 1"/>
          <p:cNvSpPr>
            <a:spLocks noGrp="1"/>
          </p:cNvSpPr>
          <p:nvPr>
            <p:ph type="title"/>
          </p:nvPr>
        </p:nvSpPr>
        <p:spPr>
          <a:xfrm>
            <a:off x="2593080" y="624240"/>
            <a:ext cx="8911440" cy="1280520"/>
          </a:xfrm>
          <a:prstGeom prst="rect">
            <a:avLst/>
          </a:prstGeom>
          <a:noFill/>
          <a:ln w="0">
            <a:noFill/>
          </a:ln>
        </p:spPr>
        <p:txBody>
          <a:bodyPr anchor="t">
            <a:noAutofit/>
          </a:bodyPr>
          <a:lstStyle/>
          <a:p>
            <a:pPr>
              <a:lnSpc>
                <a:spcPct val="100000"/>
              </a:lnSpc>
            </a:pPr>
            <a:r>
              <a:rPr lang="en-US" sz="3600" b="0" strike="noStrike" spc="-1">
                <a:solidFill>
                  <a:srgbClr val="262626"/>
                </a:solidFill>
                <a:latin typeface="Century Gothic"/>
              </a:rPr>
              <a:t>Various levels of knowledge-based agent:</a:t>
            </a:r>
            <a:endParaRPr lang="en-US" sz="3600" b="0" strike="noStrike" spc="-1">
              <a:solidFill>
                <a:srgbClr val="000000"/>
              </a:solidFill>
              <a:latin typeface="Century Gothic"/>
            </a:endParaRPr>
          </a:p>
        </p:txBody>
      </p:sp>
      <p:sp>
        <p:nvSpPr>
          <p:cNvPr id="399" name="PlaceHolder 2"/>
          <p:cNvSpPr>
            <a:spLocks noGrp="1"/>
          </p:cNvSpPr>
          <p:nvPr>
            <p:ph/>
          </p:nvPr>
        </p:nvSpPr>
        <p:spPr>
          <a:xfrm>
            <a:off x="2589120" y="2133720"/>
            <a:ext cx="8915040" cy="3777120"/>
          </a:xfrm>
          <a:prstGeom prst="rect">
            <a:avLst/>
          </a:prstGeom>
          <a:noFill/>
          <a:ln w="0">
            <a:noFill/>
          </a:ln>
        </p:spPr>
        <p:txBody>
          <a:bodyPr anchor="t">
            <a:normAutofit fontScale="89000" lnSpcReduction="10000"/>
          </a:bodyPr>
          <a:lstStyle/>
          <a:p>
            <a:pPr marL="343080" indent="-343080">
              <a:lnSpc>
                <a:spcPct val="100000"/>
              </a:lnSpc>
              <a:spcBef>
                <a:spcPts val="1001"/>
              </a:spcBef>
              <a:buClr>
                <a:srgbClr val="A53010"/>
              </a:buClr>
              <a:buFont typeface="Wingdings 3" charset="2"/>
              <a:buChar char=""/>
            </a:pPr>
            <a:r>
              <a:rPr lang="en-US" sz="2200" b="0" strike="noStrike" spc="-1">
                <a:solidFill>
                  <a:srgbClr val="404040"/>
                </a:solidFill>
                <a:latin typeface="Century Gothic"/>
                <a:ea typeface="Century Gothic"/>
              </a:rPr>
              <a:t>2. </a:t>
            </a:r>
            <a:r>
              <a:rPr lang="en-US" sz="2200" b="1" strike="noStrike" spc="-1">
                <a:solidFill>
                  <a:srgbClr val="404040"/>
                </a:solidFill>
                <a:latin typeface="Century Gothic"/>
                <a:ea typeface="Century Gothic"/>
              </a:rPr>
              <a:t>Logical level</a:t>
            </a:r>
            <a:r>
              <a:rPr lang="en-US" sz="2200" b="0" strike="noStrike" spc="-1">
                <a:solidFill>
                  <a:srgbClr val="404040"/>
                </a:solidFill>
                <a:latin typeface="Century Gothic"/>
                <a:ea typeface="Century Gothic"/>
              </a:rPr>
              <a:t>: At this level, we understand that how the knowledge representation of knowledge is stored.</a:t>
            </a:r>
            <a:endParaRPr lang="en-US" sz="2200" b="0" strike="noStrike" spc="-1">
              <a:solidFill>
                <a:srgbClr val="404040"/>
              </a:solidFill>
              <a:latin typeface="Century Gothic"/>
            </a:endParaRPr>
          </a:p>
          <a:p>
            <a:pPr>
              <a:lnSpc>
                <a:spcPct val="100000"/>
              </a:lnSpc>
              <a:spcBef>
                <a:spcPts val="1001"/>
              </a:spcBef>
            </a:pPr>
            <a:endParaRPr lang="en-US" sz="2200" b="0" strike="noStrike" spc="-1">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2200" b="0" strike="noStrike" spc="-1">
                <a:solidFill>
                  <a:srgbClr val="404040"/>
                </a:solidFill>
                <a:latin typeface="Century Gothic"/>
                <a:ea typeface="Century Gothic"/>
              </a:rPr>
              <a:t>At this level, sentences are encoded into different logics. </a:t>
            </a:r>
            <a:endParaRPr lang="en-US" sz="2200" b="0" strike="noStrike" spc="-1">
              <a:solidFill>
                <a:srgbClr val="404040"/>
              </a:solidFill>
              <a:latin typeface="Century Gothic"/>
            </a:endParaRPr>
          </a:p>
          <a:p>
            <a:pPr>
              <a:lnSpc>
                <a:spcPct val="100000"/>
              </a:lnSpc>
              <a:spcBef>
                <a:spcPts val="1001"/>
              </a:spcBef>
            </a:pPr>
            <a:endParaRPr lang="en-US" sz="2200" b="0" strike="noStrike" spc="-1">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2200" b="0" strike="noStrike" spc="-1">
                <a:solidFill>
                  <a:srgbClr val="404040"/>
                </a:solidFill>
                <a:latin typeface="Century Gothic"/>
                <a:ea typeface="Century Gothic"/>
              </a:rPr>
              <a:t>At the logical level, an encoding of knowledge into logical sentences occurs.</a:t>
            </a:r>
            <a:endParaRPr lang="en-US" sz="2200" b="0" strike="noStrike" spc="-1">
              <a:solidFill>
                <a:srgbClr val="404040"/>
              </a:solidFill>
              <a:latin typeface="Century Gothic"/>
            </a:endParaRPr>
          </a:p>
          <a:p>
            <a:pPr>
              <a:lnSpc>
                <a:spcPct val="100000"/>
              </a:lnSpc>
              <a:spcBef>
                <a:spcPts val="1001"/>
              </a:spcBef>
            </a:pPr>
            <a:endParaRPr lang="en-US" sz="2200" b="0" strike="noStrike" spc="-1">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2200" b="0" strike="noStrike" spc="-1">
                <a:solidFill>
                  <a:srgbClr val="404040"/>
                </a:solidFill>
                <a:latin typeface="Century Gothic"/>
                <a:ea typeface="Century Gothic"/>
              </a:rPr>
              <a:t>At the logical level we can expect to the automated taxi agent to reach to the destination B. </a:t>
            </a:r>
            <a:endParaRPr lang="en-US" sz="2200" b="0" strike="noStrike" spc="-1">
              <a:solidFill>
                <a:srgbClr val="404040"/>
              </a:solidFill>
              <a:latin typeface="Century Gothic"/>
            </a:endParaRPr>
          </a:p>
          <a:p>
            <a:pPr>
              <a:lnSpc>
                <a:spcPct val="100000"/>
              </a:lnSpc>
              <a:spcBef>
                <a:spcPts val="1001"/>
              </a:spcBef>
            </a:pPr>
            <a:endParaRPr lang="en-US" sz="2200" b="0" strike="noStrike" spc="-1">
              <a:solidFill>
                <a:srgbClr val="404040"/>
              </a:solidFill>
              <a:latin typeface="Century Gothic"/>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3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39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3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PlaceHolder 1"/>
          <p:cNvSpPr>
            <a:spLocks noGrp="1"/>
          </p:cNvSpPr>
          <p:nvPr>
            <p:ph type="title"/>
          </p:nvPr>
        </p:nvSpPr>
        <p:spPr>
          <a:xfrm>
            <a:off x="2593080" y="624240"/>
            <a:ext cx="8911440" cy="1280520"/>
          </a:xfrm>
          <a:prstGeom prst="rect">
            <a:avLst/>
          </a:prstGeom>
          <a:noFill/>
          <a:ln w="0">
            <a:noFill/>
          </a:ln>
        </p:spPr>
        <p:txBody>
          <a:bodyPr anchor="t">
            <a:noAutofit/>
          </a:bodyPr>
          <a:lstStyle/>
          <a:p>
            <a:pPr>
              <a:lnSpc>
                <a:spcPct val="100000"/>
              </a:lnSpc>
            </a:pPr>
            <a:r>
              <a:rPr lang="en-US" sz="3600" b="0" strike="noStrike" spc="-1">
                <a:solidFill>
                  <a:srgbClr val="262626"/>
                </a:solidFill>
                <a:latin typeface="Century Gothic"/>
              </a:rPr>
              <a:t>Various levels of knowledge-based agent:</a:t>
            </a:r>
            <a:endParaRPr lang="en-US" sz="3600" b="0" strike="noStrike" spc="-1">
              <a:solidFill>
                <a:srgbClr val="000000"/>
              </a:solidFill>
              <a:latin typeface="Century Gothic"/>
            </a:endParaRPr>
          </a:p>
        </p:txBody>
      </p:sp>
      <p:sp>
        <p:nvSpPr>
          <p:cNvPr id="401" name="PlaceHolder 2"/>
          <p:cNvSpPr>
            <a:spLocks noGrp="1"/>
          </p:cNvSpPr>
          <p:nvPr>
            <p:ph/>
          </p:nvPr>
        </p:nvSpPr>
        <p:spPr>
          <a:xfrm>
            <a:off x="2589120" y="2133720"/>
            <a:ext cx="8915040" cy="3777120"/>
          </a:xfrm>
          <a:prstGeom prst="rect">
            <a:avLst/>
          </a:prstGeom>
          <a:noFill/>
          <a:ln w="0">
            <a:noFill/>
          </a:ln>
        </p:spPr>
        <p:txBody>
          <a:bodyPr anchor="t">
            <a:normAutofit/>
          </a:bodyPr>
          <a:lstStyle/>
          <a:p>
            <a:pPr marL="343080" indent="-343080">
              <a:lnSpc>
                <a:spcPct val="100000"/>
              </a:lnSpc>
              <a:spcBef>
                <a:spcPts val="1001"/>
              </a:spcBef>
              <a:buClr>
                <a:srgbClr val="A53010"/>
              </a:buClr>
              <a:buFont typeface="Wingdings 3" charset="2"/>
              <a:buChar char=""/>
            </a:pPr>
            <a:r>
              <a:rPr lang="en-US" sz="2200" b="0" strike="noStrike" spc="-1">
                <a:solidFill>
                  <a:srgbClr val="404040"/>
                </a:solidFill>
                <a:latin typeface="Century Gothic"/>
                <a:ea typeface="Century Gothic"/>
              </a:rPr>
              <a:t>3. </a:t>
            </a:r>
            <a:r>
              <a:rPr lang="en-US" sz="2200" b="1" strike="noStrike" spc="-1">
                <a:solidFill>
                  <a:srgbClr val="404040"/>
                </a:solidFill>
                <a:latin typeface="Century Gothic"/>
                <a:ea typeface="Century Gothic"/>
              </a:rPr>
              <a:t>Implementation level: </a:t>
            </a:r>
            <a:r>
              <a:rPr lang="en-US" sz="2200" b="0" strike="noStrike" spc="-1">
                <a:solidFill>
                  <a:srgbClr val="404040"/>
                </a:solidFill>
                <a:latin typeface="Century Gothic"/>
                <a:ea typeface="Century Gothic"/>
              </a:rPr>
              <a:t>This is the physical representation of logic and knowledge.</a:t>
            </a:r>
            <a:endParaRPr lang="en-US" sz="2200" b="0" strike="noStrike" spc="-1">
              <a:solidFill>
                <a:srgbClr val="404040"/>
              </a:solidFill>
              <a:latin typeface="Century Gothic"/>
            </a:endParaRPr>
          </a:p>
          <a:p>
            <a:pPr>
              <a:lnSpc>
                <a:spcPct val="100000"/>
              </a:lnSpc>
              <a:spcBef>
                <a:spcPts val="1001"/>
              </a:spcBef>
            </a:pPr>
            <a:endParaRPr lang="en-US" sz="2200" b="0" strike="noStrike" spc="-1">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2200" b="0" strike="noStrike" spc="-1">
                <a:solidFill>
                  <a:srgbClr val="404040"/>
                </a:solidFill>
                <a:latin typeface="Century Gothic"/>
                <a:ea typeface="Century Gothic"/>
              </a:rPr>
              <a:t>At the implementation level agent perform actions as per logical and knowledge level. </a:t>
            </a:r>
            <a:endParaRPr lang="en-US" sz="2200" b="0" strike="noStrike" spc="-1">
              <a:solidFill>
                <a:srgbClr val="404040"/>
              </a:solidFill>
              <a:latin typeface="Century Gothic"/>
            </a:endParaRPr>
          </a:p>
          <a:p>
            <a:pPr>
              <a:lnSpc>
                <a:spcPct val="100000"/>
              </a:lnSpc>
              <a:spcBef>
                <a:spcPts val="1001"/>
              </a:spcBef>
            </a:pPr>
            <a:endParaRPr lang="en-US" sz="2200" b="0" strike="noStrike" spc="-1">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2200" b="0" strike="noStrike" spc="-1">
                <a:solidFill>
                  <a:srgbClr val="404040"/>
                </a:solidFill>
                <a:latin typeface="Century Gothic"/>
                <a:ea typeface="Century Gothic"/>
              </a:rPr>
              <a:t>At this level, an automated taxi agent actually implement his knowledge and logic so that he can reach to the destination.</a:t>
            </a:r>
            <a:endParaRPr lang="en-US" sz="2200" b="0" strike="noStrike" spc="-1">
              <a:solidFill>
                <a:srgbClr val="404040"/>
              </a:solidFill>
              <a:latin typeface="Century Gothic"/>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40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40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40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PlaceHolder 1"/>
          <p:cNvSpPr>
            <a:spLocks noGrp="1"/>
          </p:cNvSpPr>
          <p:nvPr>
            <p:ph type="title"/>
          </p:nvPr>
        </p:nvSpPr>
        <p:spPr>
          <a:xfrm>
            <a:off x="2593080" y="624240"/>
            <a:ext cx="8911440" cy="1280520"/>
          </a:xfrm>
          <a:prstGeom prst="rect">
            <a:avLst/>
          </a:prstGeom>
          <a:noFill/>
          <a:ln w="0">
            <a:noFill/>
          </a:ln>
        </p:spPr>
        <p:txBody>
          <a:bodyPr anchor="t">
            <a:noAutofit/>
          </a:bodyPr>
          <a:lstStyle/>
          <a:p>
            <a:pPr>
              <a:lnSpc>
                <a:spcPct val="100000"/>
              </a:lnSpc>
            </a:pPr>
            <a:r>
              <a:rPr lang="en-US" sz="3600" b="0" strike="noStrike" spc="-1">
                <a:solidFill>
                  <a:srgbClr val="262626"/>
                </a:solidFill>
                <a:latin typeface="Century Gothic"/>
              </a:rPr>
              <a:t>Knowledge Representation</a:t>
            </a:r>
            <a:endParaRPr lang="en-US" sz="3600" b="0" strike="noStrike" spc="-1">
              <a:solidFill>
                <a:srgbClr val="000000"/>
              </a:solidFill>
              <a:latin typeface="Century Gothic"/>
            </a:endParaRPr>
          </a:p>
        </p:txBody>
      </p:sp>
      <p:sp>
        <p:nvSpPr>
          <p:cNvPr id="403" name="PlaceHolder 2"/>
          <p:cNvSpPr>
            <a:spLocks noGrp="1"/>
          </p:cNvSpPr>
          <p:nvPr>
            <p:ph/>
          </p:nvPr>
        </p:nvSpPr>
        <p:spPr>
          <a:xfrm>
            <a:off x="2593080" y="1619280"/>
            <a:ext cx="9246240" cy="4790880"/>
          </a:xfrm>
          <a:prstGeom prst="rect">
            <a:avLst/>
          </a:prstGeom>
          <a:noFill/>
          <a:ln w="0">
            <a:noFill/>
          </a:ln>
        </p:spPr>
        <p:txBody>
          <a:bodyPr anchor="t">
            <a:normAutofit/>
          </a:bodyPr>
          <a:lstStyle/>
          <a:p>
            <a:pPr marL="343080" indent="-343080">
              <a:lnSpc>
                <a:spcPct val="100000"/>
              </a:lnSpc>
              <a:spcBef>
                <a:spcPts val="1001"/>
              </a:spcBef>
              <a:buClr>
                <a:srgbClr val="A53010"/>
              </a:buClr>
              <a:buFont typeface="Wingdings 3" charset="2"/>
              <a:buChar char=""/>
            </a:pPr>
            <a:r>
              <a:rPr lang="en-US" sz="2200" b="0" strike="noStrike" spc="-1">
                <a:solidFill>
                  <a:srgbClr val="404040"/>
                </a:solidFill>
                <a:latin typeface="Century Gothic"/>
                <a:ea typeface="Century Gothic"/>
              </a:rPr>
              <a:t>Humans are best at understanding, reasoning, and interpreting knowledge.</a:t>
            </a:r>
            <a:endParaRPr lang="en-US" sz="2200" b="0" strike="noStrike" spc="-1">
              <a:solidFill>
                <a:srgbClr val="404040"/>
              </a:solidFill>
              <a:latin typeface="Century Gothic"/>
            </a:endParaRPr>
          </a:p>
          <a:p>
            <a:pPr>
              <a:lnSpc>
                <a:spcPct val="100000"/>
              </a:lnSpc>
              <a:spcBef>
                <a:spcPts val="1001"/>
              </a:spcBef>
            </a:pPr>
            <a:endParaRPr lang="en-US" sz="2200" b="0" strike="noStrike" spc="-1">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2200" b="0" strike="noStrike" spc="-1">
                <a:solidFill>
                  <a:srgbClr val="404040"/>
                </a:solidFill>
                <a:latin typeface="Century Gothic"/>
                <a:ea typeface="Century Gothic"/>
              </a:rPr>
              <a:t>Human knows things, which is knowledge and as per their knowledge they perform various actions in the real world.</a:t>
            </a:r>
            <a:endParaRPr lang="en-US" sz="2200" b="0" strike="noStrike" spc="-1">
              <a:solidFill>
                <a:srgbClr val="404040"/>
              </a:solidFill>
              <a:latin typeface="Century Gothic"/>
            </a:endParaRPr>
          </a:p>
          <a:p>
            <a:pPr>
              <a:lnSpc>
                <a:spcPct val="100000"/>
              </a:lnSpc>
              <a:spcBef>
                <a:spcPts val="1001"/>
              </a:spcBef>
            </a:pPr>
            <a:endParaRPr lang="en-US" sz="2200" b="0" strike="noStrike" spc="-1">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2200" b="0" strike="noStrike" spc="-1">
                <a:solidFill>
                  <a:srgbClr val="404040"/>
                </a:solidFill>
                <a:latin typeface="Century Gothic"/>
                <a:ea typeface="Century Gothic"/>
              </a:rPr>
              <a:t>But how machines do all these things comes under</a:t>
            </a:r>
            <a:r>
              <a:rPr lang="en-US" sz="2200" b="1" strike="noStrike" spc="-1">
                <a:solidFill>
                  <a:srgbClr val="404040"/>
                </a:solidFill>
                <a:latin typeface="Century Gothic"/>
                <a:ea typeface="Century Gothic"/>
              </a:rPr>
              <a:t> knowledge representation and reasoning.</a:t>
            </a:r>
            <a:endParaRPr lang="en-US" sz="2200" b="0" strike="noStrike" spc="-1">
              <a:solidFill>
                <a:srgbClr val="404040"/>
              </a:solidFill>
              <a:latin typeface="Century Gothic"/>
            </a:endParaRPr>
          </a:p>
          <a:p>
            <a:pPr>
              <a:lnSpc>
                <a:spcPct val="100000"/>
              </a:lnSpc>
              <a:spcBef>
                <a:spcPts val="1001"/>
              </a:spcBef>
            </a:pPr>
            <a:endParaRPr lang="en-US" sz="2200" b="0" strike="noStrike" spc="-1">
              <a:solidFill>
                <a:srgbClr val="404040"/>
              </a:solidFill>
              <a:latin typeface="Century Gothic"/>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4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4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4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PlaceHolder 1"/>
          <p:cNvSpPr>
            <a:spLocks noGrp="1"/>
          </p:cNvSpPr>
          <p:nvPr>
            <p:ph type="title"/>
          </p:nvPr>
        </p:nvSpPr>
        <p:spPr>
          <a:xfrm>
            <a:off x="2593080" y="624240"/>
            <a:ext cx="8911440" cy="1280520"/>
          </a:xfrm>
          <a:prstGeom prst="rect">
            <a:avLst/>
          </a:prstGeom>
          <a:noFill/>
          <a:ln w="0">
            <a:noFill/>
          </a:ln>
        </p:spPr>
        <p:txBody>
          <a:bodyPr anchor="t">
            <a:noAutofit/>
          </a:bodyPr>
          <a:lstStyle/>
          <a:p>
            <a:pPr>
              <a:lnSpc>
                <a:spcPct val="100000"/>
              </a:lnSpc>
            </a:pPr>
            <a:r>
              <a:rPr lang="en-US" sz="3600" b="0" strike="noStrike" spc="-1">
                <a:solidFill>
                  <a:srgbClr val="262626"/>
                </a:solidFill>
                <a:latin typeface="Century Gothic"/>
              </a:rPr>
              <a:t>Knowledge Representation</a:t>
            </a:r>
            <a:endParaRPr lang="en-US" sz="3600" b="0" strike="noStrike" spc="-1">
              <a:solidFill>
                <a:srgbClr val="000000"/>
              </a:solidFill>
              <a:latin typeface="Century Gothic"/>
            </a:endParaRPr>
          </a:p>
        </p:txBody>
      </p:sp>
      <p:sp>
        <p:nvSpPr>
          <p:cNvPr id="405" name="PlaceHolder 2"/>
          <p:cNvSpPr>
            <a:spLocks noGrp="1"/>
          </p:cNvSpPr>
          <p:nvPr>
            <p:ph/>
          </p:nvPr>
        </p:nvSpPr>
        <p:spPr>
          <a:xfrm>
            <a:off x="2593080" y="1619280"/>
            <a:ext cx="9246240" cy="4790880"/>
          </a:xfrm>
          <a:prstGeom prst="rect">
            <a:avLst/>
          </a:prstGeom>
          <a:noFill/>
          <a:ln w="0">
            <a:noFill/>
          </a:ln>
        </p:spPr>
        <p:txBody>
          <a:bodyPr anchor="t">
            <a:normAutofit/>
          </a:bodyPr>
          <a:lstStyle/>
          <a:p>
            <a:pPr marL="343080" indent="-343080">
              <a:lnSpc>
                <a:spcPct val="100000"/>
              </a:lnSpc>
              <a:spcBef>
                <a:spcPts val="1001"/>
              </a:spcBef>
              <a:buClr>
                <a:srgbClr val="A53010"/>
              </a:buClr>
              <a:buFont typeface="Wingdings 3" charset="2"/>
              <a:buChar char=""/>
            </a:pPr>
            <a:r>
              <a:rPr lang="en-US" sz="2200" b="0" strike="noStrike" spc="-1">
                <a:solidFill>
                  <a:srgbClr val="404040"/>
                </a:solidFill>
                <a:latin typeface="Century Gothic"/>
                <a:ea typeface="Century Gothic"/>
              </a:rPr>
              <a:t>KR is responsible for representing information about the real world so that a computer can understand and can utilize this knowledge to solve the complex real world problems.</a:t>
            </a:r>
            <a:endParaRPr lang="en-US" sz="2200" b="0" strike="noStrike" spc="-1">
              <a:solidFill>
                <a:srgbClr val="404040"/>
              </a:solidFill>
              <a:latin typeface="Century Gothic"/>
            </a:endParaRPr>
          </a:p>
          <a:p>
            <a:pPr>
              <a:lnSpc>
                <a:spcPct val="100000"/>
              </a:lnSpc>
              <a:spcBef>
                <a:spcPts val="1001"/>
              </a:spcBef>
            </a:pPr>
            <a:endParaRPr lang="en-US" sz="2200" b="0" strike="noStrike" spc="-1">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2200" b="0" strike="noStrike" spc="-1">
                <a:solidFill>
                  <a:srgbClr val="404040"/>
                </a:solidFill>
                <a:latin typeface="Century Gothic"/>
                <a:ea typeface="Century Gothic"/>
              </a:rPr>
              <a:t>Knowledge representation is not just storing data into some database, but it also enables an intelligent machine to learn from that knowledge and experiences so that it can behave intelligently like a human.</a:t>
            </a:r>
            <a:endParaRPr lang="en-US" sz="2200" b="0" strike="noStrike" spc="-1">
              <a:solidFill>
                <a:srgbClr val="404040"/>
              </a:solidFill>
              <a:latin typeface="Century Gothic"/>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4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40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PlaceHolder 1"/>
          <p:cNvSpPr>
            <a:spLocks noGrp="1"/>
          </p:cNvSpPr>
          <p:nvPr>
            <p:ph type="title"/>
          </p:nvPr>
        </p:nvSpPr>
        <p:spPr>
          <a:xfrm>
            <a:off x="2593080" y="689400"/>
            <a:ext cx="9246240" cy="1280520"/>
          </a:xfrm>
          <a:prstGeom prst="rect">
            <a:avLst/>
          </a:prstGeom>
          <a:noFill/>
          <a:ln w="0">
            <a:noFill/>
          </a:ln>
        </p:spPr>
        <p:txBody>
          <a:bodyPr anchor="t">
            <a:normAutofit/>
          </a:bodyPr>
          <a:lstStyle/>
          <a:p>
            <a:pPr>
              <a:lnSpc>
                <a:spcPct val="100000"/>
              </a:lnSpc>
            </a:pPr>
            <a:r>
              <a:rPr lang="en-US" sz="3400" b="0" strike="noStrike" spc="-1">
                <a:solidFill>
                  <a:srgbClr val="262626"/>
                </a:solidFill>
                <a:latin typeface="Century Gothic"/>
              </a:rPr>
              <a:t>Techniques of Knowledge Representation</a:t>
            </a:r>
            <a:endParaRPr lang="en-US" sz="3400" b="0" strike="noStrike" spc="-1">
              <a:solidFill>
                <a:srgbClr val="000000"/>
              </a:solidFill>
              <a:latin typeface="Century Gothic"/>
            </a:endParaRPr>
          </a:p>
        </p:txBody>
      </p:sp>
      <p:sp>
        <p:nvSpPr>
          <p:cNvPr id="407" name="Rectangle: Rounded Corners 3"/>
          <p:cNvSpPr/>
          <p:nvPr/>
        </p:nvSpPr>
        <p:spPr>
          <a:xfrm>
            <a:off x="5087880" y="2981160"/>
            <a:ext cx="2761920" cy="1133280"/>
          </a:xfrm>
          <a:prstGeom prst="roundRect">
            <a:avLst>
              <a:gd name="adj" fmla="val 16667"/>
            </a:avLst>
          </a:prstGeom>
          <a:noFill/>
          <a:ln w="38100" cap="rnd">
            <a:solidFill>
              <a:srgbClr val="7A230B"/>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0000"/>
                </a:solidFill>
                <a:latin typeface="Century Gothic"/>
              </a:rPr>
              <a:t>KR Techniques</a:t>
            </a:r>
            <a:endParaRPr lang="en-GB" sz="1800" b="0" strike="noStrike" spc="-1">
              <a:latin typeface="Arial"/>
            </a:endParaRPr>
          </a:p>
        </p:txBody>
      </p:sp>
      <p:sp>
        <p:nvSpPr>
          <p:cNvPr id="408" name="Straight Arrow Connector 5"/>
          <p:cNvSpPr/>
          <p:nvPr/>
        </p:nvSpPr>
        <p:spPr>
          <a:xfrm flipH="1" flipV="1">
            <a:off x="4286160" y="2266920"/>
            <a:ext cx="1304640" cy="694800"/>
          </a:xfrm>
          <a:custGeom>
            <a:avLst/>
            <a:gdLst/>
            <a:ahLst/>
            <a:cxnLst/>
            <a:rect l="l" t="t" r="r" b="b"/>
            <a:pathLst>
              <a:path w="21600" h="21600">
                <a:moveTo>
                  <a:pt x="0" y="0"/>
                </a:moveTo>
                <a:lnTo>
                  <a:pt x="21600" y="21600"/>
                </a:lnTo>
              </a:path>
            </a:pathLst>
          </a:custGeom>
          <a:noFill/>
          <a:ln cap="rnd">
            <a:solidFill>
              <a:srgbClr val="9D2D0F"/>
            </a:solidFill>
            <a:round/>
            <a:tailEnd type="triangle" w="med" len="med"/>
          </a:ln>
        </p:spPr>
        <p:style>
          <a:lnRef idx="1">
            <a:schemeClr val="accent1"/>
          </a:lnRef>
          <a:fillRef idx="0">
            <a:schemeClr val="accent1"/>
          </a:fillRef>
          <a:effectRef idx="0">
            <a:schemeClr val="accent1"/>
          </a:effectRef>
          <a:fontRef idx="minor"/>
        </p:style>
      </p:sp>
      <p:sp>
        <p:nvSpPr>
          <p:cNvPr id="409" name="Straight Arrow Connector 6"/>
          <p:cNvSpPr/>
          <p:nvPr/>
        </p:nvSpPr>
        <p:spPr>
          <a:xfrm flipV="1">
            <a:off x="7705800" y="2289600"/>
            <a:ext cx="1285560" cy="690120"/>
          </a:xfrm>
          <a:custGeom>
            <a:avLst/>
            <a:gdLst/>
            <a:ahLst/>
            <a:cxnLst/>
            <a:rect l="l" t="t" r="r" b="b"/>
            <a:pathLst>
              <a:path w="21600" h="21600">
                <a:moveTo>
                  <a:pt x="0" y="0"/>
                </a:moveTo>
                <a:lnTo>
                  <a:pt x="21600" y="21600"/>
                </a:lnTo>
              </a:path>
            </a:pathLst>
          </a:custGeom>
          <a:noFill/>
          <a:ln cap="rnd">
            <a:solidFill>
              <a:srgbClr val="9D2D0F"/>
            </a:solidFill>
            <a:round/>
            <a:tailEnd type="triangle" w="med" len="med"/>
          </a:ln>
        </p:spPr>
        <p:style>
          <a:lnRef idx="1">
            <a:schemeClr val="accent1"/>
          </a:lnRef>
          <a:fillRef idx="0">
            <a:schemeClr val="accent1"/>
          </a:fillRef>
          <a:effectRef idx="0">
            <a:schemeClr val="accent1"/>
          </a:effectRef>
          <a:fontRef idx="minor"/>
        </p:style>
      </p:sp>
      <p:sp>
        <p:nvSpPr>
          <p:cNvPr id="410" name="Straight Arrow Connector 8"/>
          <p:cNvSpPr/>
          <p:nvPr/>
        </p:nvSpPr>
        <p:spPr>
          <a:xfrm flipH="1">
            <a:off x="4114080" y="4071960"/>
            <a:ext cx="1047240" cy="804600"/>
          </a:xfrm>
          <a:custGeom>
            <a:avLst/>
            <a:gdLst/>
            <a:ahLst/>
            <a:cxnLst/>
            <a:rect l="l" t="t" r="r" b="b"/>
            <a:pathLst>
              <a:path w="21600" h="21600">
                <a:moveTo>
                  <a:pt x="0" y="0"/>
                </a:moveTo>
                <a:lnTo>
                  <a:pt x="21600" y="21600"/>
                </a:lnTo>
              </a:path>
            </a:pathLst>
          </a:custGeom>
          <a:noFill/>
          <a:ln cap="rnd">
            <a:solidFill>
              <a:srgbClr val="9D2D0F"/>
            </a:solidFill>
            <a:round/>
            <a:tailEnd type="triangle" w="med" len="med"/>
          </a:ln>
        </p:spPr>
        <p:style>
          <a:lnRef idx="1">
            <a:schemeClr val="accent1"/>
          </a:lnRef>
          <a:fillRef idx="0">
            <a:schemeClr val="accent1"/>
          </a:fillRef>
          <a:effectRef idx="0">
            <a:schemeClr val="accent1"/>
          </a:effectRef>
          <a:fontRef idx="minor"/>
        </p:style>
      </p:sp>
      <p:sp>
        <p:nvSpPr>
          <p:cNvPr id="411" name="Straight Arrow Connector 10"/>
          <p:cNvSpPr/>
          <p:nvPr/>
        </p:nvSpPr>
        <p:spPr>
          <a:xfrm>
            <a:off x="7775280" y="4062240"/>
            <a:ext cx="1285560" cy="866520"/>
          </a:xfrm>
          <a:custGeom>
            <a:avLst/>
            <a:gdLst/>
            <a:ahLst/>
            <a:cxnLst/>
            <a:rect l="l" t="t" r="r" b="b"/>
            <a:pathLst>
              <a:path w="21600" h="21600">
                <a:moveTo>
                  <a:pt x="0" y="0"/>
                </a:moveTo>
                <a:lnTo>
                  <a:pt x="21600" y="21600"/>
                </a:lnTo>
              </a:path>
            </a:pathLst>
          </a:custGeom>
          <a:noFill/>
          <a:ln cap="rnd">
            <a:solidFill>
              <a:srgbClr val="9D2D0F"/>
            </a:solidFill>
            <a:round/>
            <a:tailEnd type="triangle" w="med" len="med"/>
          </a:ln>
        </p:spPr>
        <p:style>
          <a:lnRef idx="1">
            <a:schemeClr val="accent1"/>
          </a:lnRef>
          <a:fillRef idx="0">
            <a:schemeClr val="accent1"/>
          </a:fillRef>
          <a:effectRef idx="0">
            <a:schemeClr val="accent1"/>
          </a:effectRef>
          <a:fontRef idx="minor"/>
        </p:style>
      </p:sp>
      <p:sp>
        <p:nvSpPr>
          <p:cNvPr id="412" name="Rectangle: Rounded Corners 12"/>
          <p:cNvSpPr/>
          <p:nvPr/>
        </p:nvSpPr>
        <p:spPr>
          <a:xfrm>
            <a:off x="2687040" y="1746720"/>
            <a:ext cx="3197880" cy="487800"/>
          </a:xfrm>
          <a:prstGeom prst="roundRect">
            <a:avLst>
              <a:gd name="adj" fmla="val 16667"/>
            </a:avLst>
          </a:prstGeom>
          <a:noFill/>
          <a:ln w="6350" cap="rnd">
            <a:solidFill>
              <a:srgbClr val="00B0F0"/>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002060"/>
                </a:solidFill>
                <a:latin typeface="Century Gothic"/>
              </a:rPr>
              <a:t>Logical Representation</a:t>
            </a:r>
            <a:endParaRPr lang="en-GB" sz="1800" b="0" strike="noStrike" spc="-1">
              <a:latin typeface="Arial"/>
            </a:endParaRPr>
          </a:p>
        </p:txBody>
      </p:sp>
      <p:sp>
        <p:nvSpPr>
          <p:cNvPr id="413" name="Rectangle: Rounded Corners 13"/>
          <p:cNvSpPr/>
          <p:nvPr/>
        </p:nvSpPr>
        <p:spPr>
          <a:xfrm>
            <a:off x="7705800" y="1778760"/>
            <a:ext cx="3197880" cy="487800"/>
          </a:xfrm>
          <a:prstGeom prst="roundRect">
            <a:avLst>
              <a:gd name="adj" fmla="val 16667"/>
            </a:avLst>
          </a:prstGeom>
          <a:noFill/>
          <a:ln w="6350" cap="rnd">
            <a:solidFill>
              <a:srgbClr val="00B0F0"/>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002060"/>
                </a:solidFill>
                <a:latin typeface="Century Gothic"/>
              </a:rPr>
              <a:t>Semantic Network</a:t>
            </a:r>
            <a:endParaRPr lang="en-GB" sz="1800" b="0" strike="noStrike" spc="-1">
              <a:latin typeface="Arial"/>
            </a:endParaRPr>
          </a:p>
        </p:txBody>
      </p:sp>
      <p:sp>
        <p:nvSpPr>
          <p:cNvPr id="414" name="Rectangle: Rounded Corners 14"/>
          <p:cNvSpPr/>
          <p:nvPr/>
        </p:nvSpPr>
        <p:spPr>
          <a:xfrm>
            <a:off x="2687040" y="4929120"/>
            <a:ext cx="3197880" cy="487800"/>
          </a:xfrm>
          <a:prstGeom prst="roundRect">
            <a:avLst>
              <a:gd name="adj" fmla="val 16667"/>
            </a:avLst>
          </a:prstGeom>
          <a:noFill/>
          <a:ln w="6350" cap="rnd">
            <a:solidFill>
              <a:srgbClr val="00B0F0"/>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002060"/>
                </a:solidFill>
                <a:latin typeface="Century Gothic"/>
              </a:rPr>
              <a:t>Production Rule</a:t>
            </a:r>
            <a:endParaRPr lang="en-GB" sz="1800" b="0" strike="noStrike" spc="-1">
              <a:latin typeface="Arial"/>
            </a:endParaRPr>
          </a:p>
        </p:txBody>
      </p:sp>
      <p:sp>
        <p:nvSpPr>
          <p:cNvPr id="415" name="Rectangle: Rounded Corners 15"/>
          <p:cNvSpPr/>
          <p:nvPr/>
        </p:nvSpPr>
        <p:spPr>
          <a:xfrm>
            <a:off x="7705800" y="4929120"/>
            <a:ext cx="3197880" cy="487800"/>
          </a:xfrm>
          <a:prstGeom prst="roundRect">
            <a:avLst>
              <a:gd name="adj" fmla="val 16667"/>
            </a:avLst>
          </a:prstGeom>
          <a:noFill/>
          <a:ln w="6350" cap="rnd">
            <a:solidFill>
              <a:srgbClr val="00B0F0"/>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002060"/>
                </a:solidFill>
                <a:latin typeface="Century Gothic"/>
              </a:rPr>
              <a:t>Frame Representation</a:t>
            </a:r>
            <a:endParaRPr lang="en-GB" sz="18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PlaceHolder 1"/>
          <p:cNvSpPr>
            <a:spLocks noGrp="1"/>
          </p:cNvSpPr>
          <p:nvPr>
            <p:ph type="title"/>
          </p:nvPr>
        </p:nvSpPr>
        <p:spPr>
          <a:xfrm>
            <a:off x="2593080" y="624240"/>
            <a:ext cx="8911440" cy="1280520"/>
          </a:xfrm>
          <a:prstGeom prst="rect">
            <a:avLst/>
          </a:prstGeom>
          <a:noFill/>
          <a:ln w="0">
            <a:noFill/>
          </a:ln>
        </p:spPr>
        <p:txBody>
          <a:bodyPr anchor="t">
            <a:noAutofit/>
          </a:bodyPr>
          <a:lstStyle/>
          <a:p>
            <a:pPr>
              <a:lnSpc>
                <a:spcPct val="100000"/>
              </a:lnSpc>
            </a:pPr>
            <a:r>
              <a:rPr lang="en-US" sz="3600" b="0" strike="noStrike" spc="-1">
                <a:solidFill>
                  <a:srgbClr val="262626"/>
                </a:solidFill>
                <a:latin typeface="Century Gothic"/>
              </a:rPr>
              <a:t>Logical Representation</a:t>
            </a:r>
            <a:r>
              <a:t/>
            </a:r>
            <a:br/>
            <a:endParaRPr lang="en-US" sz="3600" b="0" strike="noStrike" spc="-1">
              <a:solidFill>
                <a:srgbClr val="000000"/>
              </a:solidFill>
              <a:latin typeface="Century Gothic"/>
            </a:endParaRPr>
          </a:p>
        </p:txBody>
      </p:sp>
      <p:sp>
        <p:nvSpPr>
          <p:cNvPr id="417" name="PlaceHolder 2"/>
          <p:cNvSpPr>
            <a:spLocks noGrp="1"/>
          </p:cNvSpPr>
          <p:nvPr>
            <p:ph/>
          </p:nvPr>
        </p:nvSpPr>
        <p:spPr>
          <a:xfrm>
            <a:off x="2593080" y="1619280"/>
            <a:ext cx="9246240" cy="4790880"/>
          </a:xfrm>
          <a:prstGeom prst="rect">
            <a:avLst/>
          </a:prstGeom>
          <a:noFill/>
          <a:ln w="0">
            <a:noFill/>
          </a:ln>
        </p:spPr>
        <p:txBody>
          <a:bodyPr anchor="t">
            <a:normAutofit fontScale="98000" lnSpcReduction="10000"/>
          </a:bodyPr>
          <a:lstStyle/>
          <a:p>
            <a:pPr marL="343080" indent="-343080">
              <a:lnSpc>
                <a:spcPct val="100000"/>
              </a:lnSpc>
              <a:spcBef>
                <a:spcPts val="1001"/>
              </a:spcBef>
              <a:buClr>
                <a:srgbClr val="A53010"/>
              </a:buClr>
              <a:buFont typeface="Wingdings 3" charset="2"/>
              <a:buChar char=""/>
            </a:pPr>
            <a:r>
              <a:rPr lang="en-US" sz="2200" b="0" strike="noStrike" spc="-1">
                <a:solidFill>
                  <a:srgbClr val="404040"/>
                </a:solidFill>
                <a:latin typeface="Century Gothic"/>
                <a:ea typeface="Century Gothic"/>
              </a:rPr>
              <a:t>Logical representation is a language with some concrete rules which deals with propositions and has no ambiguity in representation.</a:t>
            </a:r>
            <a:endParaRPr lang="en-US" sz="2200" b="0" strike="noStrike" spc="-1">
              <a:solidFill>
                <a:srgbClr val="404040"/>
              </a:solidFill>
              <a:latin typeface="Century Gothic"/>
            </a:endParaRPr>
          </a:p>
          <a:p>
            <a:pPr>
              <a:lnSpc>
                <a:spcPct val="100000"/>
              </a:lnSpc>
              <a:spcBef>
                <a:spcPts val="1001"/>
              </a:spcBef>
            </a:pPr>
            <a:endParaRPr lang="en-US" sz="2200" b="0" strike="noStrike" spc="-1">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2200" b="0" strike="noStrike" spc="-1">
                <a:solidFill>
                  <a:srgbClr val="404040"/>
                </a:solidFill>
                <a:latin typeface="Century Gothic"/>
                <a:ea typeface="Century Gothic"/>
              </a:rPr>
              <a:t> Logical representation means drawing a conclusion based on various conditions.</a:t>
            </a:r>
            <a:endParaRPr lang="en-US" sz="2200" b="0" strike="noStrike" spc="-1">
              <a:solidFill>
                <a:srgbClr val="404040"/>
              </a:solidFill>
              <a:latin typeface="Century Gothic"/>
            </a:endParaRPr>
          </a:p>
          <a:p>
            <a:pPr>
              <a:lnSpc>
                <a:spcPct val="100000"/>
              </a:lnSpc>
              <a:spcBef>
                <a:spcPts val="1001"/>
              </a:spcBef>
            </a:pPr>
            <a:endParaRPr lang="en-US" sz="2200" b="0" strike="noStrike" spc="-1">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2200" b="0" strike="noStrike" spc="-1">
                <a:solidFill>
                  <a:srgbClr val="404040"/>
                </a:solidFill>
                <a:latin typeface="Century Gothic"/>
                <a:ea typeface="Century Gothic"/>
              </a:rPr>
              <a:t>It consists of precisely defined syntax and semantics which supports the sound inference. </a:t>
            </a:r>
            <a:endParaRPr lang="en-US" sz="2200" b="0" strike="noStrike" spc="-1">
              <a:solidFill>
                <a:srgbClr val="404040"/>
              </a:solidFill>
              <a:latin typeface="Century Gothic"/>
            </a:endParaRPr>
          </a:p>
          <a:p>
            <a:pPr>
              <a:lnSpc>
                <a:spcPct val="100000"/>
              </a:lnSpc>
              <a:spcBef>
                <a:spcPts val="1001"/>
              </a:spcBef>
            </a:pPr>
            <a:endParaRPr lang="en-US" sz="2200" b="0" strike="noStrike" spc="-1">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2200" b="0" strike="noStrike" spc="-1">
                <a:solidFill>
                  <a:srgbClr val="404040"/>
                </a:solidFill>
                <a:latin typeface="Century Gothic"/>
                <a:ea typeface="Century Gothic"/>
              </a:rPr>
              <a:t>Each sentence can be translated into logics using syntax and semantics.</a:t>
            </a:r>
            <a:endParaRPr lang="en-US" sz="2200" b="0" strike="noStrike" spc="-1">
              <a:solidFill>
                <a:srgbClr val="404040"/>
              </a:solidFill>
              <a:latin typeface="Century Gothic"/>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4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41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41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41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PlaceHolder 1"/>
          <p:cNvSpPr>
            <a:spLocks noGrp="1"/>
          </p:cNvSpPr>
          <p:nvPr>
            <p:ph type="title"/>
          </p:nvPr>
        </p:nvSpPr>
        <p:spPr>
          <a:xfrm>
            <a:off x="2593080" y="624240"/>
            <a:ext cx="8911440" cy="1280520"/>
          </a:xfrm>
          <a:prstGeom prst="rect">
            <a:avLst/>
          </a:prstGeom>
          <a:noFill/>
          <a:ln w="0">
            <a:noFill/>
          </a:ln>
        </p:spPr>
        <p:txBody>
          <a:bodyPr anchor="t">
            <a:noAutofit/>
          </a:bodyPr>
          <a:lstStyle/>
          <a:p>
            <a:pPr>
              <a:lnSpc>
                <a:spcPct val="100000"/>
              </a:lnSpc>
            </a:pPr>
            <a:r>
              <a:rPr lang="en-US" sz="3600" b="0" strike="noStrike" spc="-1">
                <a:solidFill>
                  <a:srgbClr val="262626"/>
                </a:solidFill>
                <a:latin typeface="Century Gothic"/>
              </a:rPr>
              <a:t>Logical Representation</a:t>
            </a:r>
            <a:r>
              <a:t/>
            </a:r>
            <a:br/>
            <a:endParaRPr lang="en-US" sz="3600" b="0" strike="noStrike" spc="-1">
              <a:solidFill>
                <a:srgbClr val="000000"/>
              </a:solidFill>
              <a:latin typeface="Century Gothic"/>
            </a:endParaRPr>
          </a:p>
        </p:txBody>
      </p:sp>
      <p:sp>
        <p:nvSpPr>
          <p:cNvPr id="419" name="PlaceHolder 2"/>
          <p:cNvSpPr>
            <a:spLocks noGrp="1"/>
          </p:cNvSpPr>
          <p:nvPr>
            <p:ph/>
          </p:nvPr>
        </p:nvSpPr>
        <p:spPr>
          <a:xfrm>
            <a:off x="2593080" y="1619280"/>
            <a:ext cx="9246240" cy="4790880"/>
          </a:xfrm>
          <a:prstGeom prst="rect">
            <a:avLst/>
          </a:prstGeom>
          <a:noFill/>
          <a:ln w="0">
            <a:noFill/>
          </a:ln>
        </p:spPr>
        <p:txBody>
          <a:bodyPr anchor="t">
            <a:normAutofit/>
          </a:bodyPr>
          <a:lstStyle/>
          <a:p>
            <a:pPr marL="343080" indent="-343080">
              <a:lnSpc>
                <a:spcPct val="100000"/>
              </a:lnSpc>
              <a:spcBef>
                <a:spcPts val="1001"/>
              </a:spcBef>
              <a:buClr>
                <a:srgbClr val="A53010"/>
              </a:buClr>
              <a:buFont typeface="Wingdings 3" charset="2"/>
              <a:buChar char=""/>
            </a:pPr>
            <a:r>
              <a:rPr lang="en-US" sz="2200" b="1" strike="noStrike" spc="-1">
                <a:solidFill>
                  <a:srgbClr val="404040"/>
                </a:solidFill>
                <a:latin typeface="Century Gothic"/>
                <a:ea typeface="Century Gothic"/>
              </a:rPr>
              <a:t>Syntaxes</a:t>
            </a:r>
            <a:r>
              <a:rPr lang="en-US" sz="2200" b="0" strike="noStrike" spc="-1">
                <a:solidFill>
                  <a:srgbClr val="404040"/>
                </a:solidFill>
                <a:latin typeface="Century Gothic"/>
                <a:ea typeface="Century Gothic"/>
              </a:rPr>
              <a:t> are the rules which decide how we can construct legal sentences in the logic.</a:t>
            </a:r>
            <a:endParaRPr lang="en-US" sz="2200" b="0" strike="noStrike" spc="-1">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2200" b="0" strike="noStrike" spc="-1">
                <a:solidFill>
                  <a:srgbClr val="404040"/>
                </a:solidFill>
                <a:latin typeface="Century Gothic"/>
                <a:ea typeface="Century Gothic"/>
              </a:rPr>
              <a:t>It determines which symbol we can use in knowledge representation. </a:t>
            </a:r>
            <a:endParaRPr lang="en-US" sz="2200" b="0" strike="noStrike" spc="-1">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2200" b="0" strike="noStrike" spc="-1">
                <a:solidFill>
                  <a:srgbClr val="404040"/>
                </a:solidFill>
                <a:latin typeface="Century Gothic"/>
                <a:ea typeface="Century Gothic"/>
              </a:rPr>
              <a:t>How to write those symbols.</a:t>
            </a:r>
            <a:endParaRPr lang="en-US" sz="2200" b="0" strike="noStrike" spc="-1">
              <a:solidFill>
                <a:srgbClr val="404040"/>
              </a:solidFill>
              <a:latin typeface="Century Gothic"/>
            </a:endParaRPr>
          </a:p>
          <a:p>
            <a:pPr>
              <a:lnSpc>
                <a:spcPct val="100000"/>
              </a:lnSpc>
              <a:spcBef>
                <a:spcPts val="1001"/>
              </a:spcBef>
            </a:pPr>
            <a:endParaRPr lang="en-US" sz="2200" b="0" strike="noStrike" spc="-1">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2200" b="1" strike="noStrike" spc="-1">
                <a:solidFill>
                  <a:srgbClr val="404040"/>
                </a:solidFill>
                <a:latin typeface="Century Gothic"/>
                <a:ea typeface="Century Gothic"/>
              </a:rPr>
              <a:t>Semantics</a:t>
            </a:r>
            <a:r>
              <a:rPr lang="en-US" sz="2200" b="0" strike="noStrike" spc="-1">
                <a:solidFill>
                  <a:srgbClr val="404040"/>
                </a:solidFill>
                <a:latin typeface="Century Gothic"/>
                <a:ea typeface="Century Gothic"/>
              </a:rPr>
              <a:t> are the rules by which we can interpret the sentence in the logic.</a:t>
            </a:r>
            <a:endParaRPr lang="en-US" sz="2200" b="0" strike="noStrike" spc="-1">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2200" b="0" strike="noStrike" spc="-1">
                <a:solidFill>
                  <a:srgbClr val="404040"/>
                </a:solidFill>
                <a:latin typeface="Century Gothic"/>
                <a:ea typeface="Century Gothic"/>
              </a:rPr>
              <a:t>Semantic also involves assigning a meaning to each sentence.</a:t>
            </a:r>
            <a:endParaRPr lang="en-US" sz="2200" b="0" strike="noStrike" spc="-1">
              <a:solidFill>
                <a:srgbClr val="404040"/>
              </a:solidFill>
              <a:latin typeface="Century Gothic"/>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4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4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4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4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4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PlaceHolder 1"/>
          <p:cNvSpPr>
            <a:spLocks noGrp="1"/>
          </p:cNvSpPr>
          <p:nvPr>
            <p:ph type="title"/>
          </p:nvPr>
        </p:nvSpPr>
        <p:spPr>
          <a:xfrm>
            <a:off x="2593080" y="624240"/>
            <a:ext cx="8911440" cy="1280520"/>
          </a:xfrm>
          <a:prstGeom prst="rect">
            <a:avLst/>
          </a:prstGeom>
          <a:noFill/>
          <a:ln w="0">
            <a:noFill/>
          </a:ln>
        </p:spPr>
        <p:txBody>
          <a:bodyPr anchor="t">
            <a:noAutofit/>
          </a:bodyPr>
          <a:lstStyle/>
          <a:p>
            <a:endParaRPr lang="en-US" sz="1800" b="0" strike="noStrike" spc="-1">
              <a:solidFill>
                <a:srgbClr val="000000"/>
              </a:solidFill>
              <a:latin typeface="Century Gothic"/>
            </a:endParaRPr>
          </a:p>
        </p:txBody>
      </p:sp>
      <p:sp>
        <p:nvSpPr>
          <p:cNvPr id="383" name="PlaceHolder 2"/>
          <p:cNvSpPr>
            <a:spLocks noGrp="1"/>
          </p:cNvSpPr>
          <p:nvPr>
            <p:ph/>
          </p:nvPr>
        </p:nvSpPr>
        <p:spPr>
          <a:xfrm>
            <a:off x="1828800" y="2133720"/>
            <a:ext cx="9675360" cy="3777120"/>
          </a:xfrm>
          <a:prstGeom prst="rect">
            <a:avLst/>
          </a:prstGeom>
          <a:noFill/>
          <a:ln w="0">
            <a:noFill/>
          </a:ln>
        </p:spPr>
        <p:txBody>
          <a:bodyPr anchor="t">
            <a:normAutofit/>
          </a:bodyPr>
          <a:lstStyle/>
          <a:p>
            <a:pPr>
              <a:lnSpc>
                <a:spcPct val="100000"/>
              </a:lnSpc>
              <a:spcBef>
                <a:spcPts val="1001"/>
              </a:spcBef>
              <a:tabLst>
                <a:tab pos="0" algn="l"/>
              </a:tabLst>
            </a:pPr>
            <a:endParaRPr lang="en-US" sz="1800" b="0" strike="noStrike" spc="-1">
              <a:solidFill>
                <a:srgbClr val="404040"/>
              </a:solidFill>
              <a:latin typeface="Century Gothic"/>
            </a:endParaRPr>
          </a:p>
          <a:p>
            <a:pPr>
              <a:lnSpc>
                <a:spcPct val="100000"/>
              </a:lnSpc>
              <a:spcBef>
                <a:spcPts val="1001"/>
              </a:spcBef>
              <a:tabLst>
                <a:tab pos="0" algn="l"/>
              </a:tabLst>
            </a:pPr>
            <a:endParaRPr lang="en-US" sz="1800" b="0" strike="noStrike" spc="-1">
              <a:solidFill>
                <a:srgbClr val="404040"/>
              </a:solidFill>
              <a:latin typeface="Century Gothic"/>
            </a:endParaRPr>
          </a:p>
          <a:p>
            <a:pPr>
              <a:lnSpc>
                <a:spcPct val="100000"/>
              </a:lnSpc>
              <a:spcBef>
                <a:spcPts val="1001"/>
              </a:spcBef>
              <a:tabLst>
                <a:tab pos="0" algn="l"/>
              </a:tabLst>
            </a:pPr>
            <a:r>
              <a:rPr lang="en-US" sz="2800" b="1" strike="noStrike" spc="-1">
                <a:solidFill>
                  <a:srgbClr val="000000"/>
                </a:solidFill>
                <a:latin typeface="Times New Roman"/>
                <a:ea typeface="Times New Roman"/>
              </a:rPr>
              <a:t>	KNOWLEDGE REPRESENTATION AND REASONING</a:t>
            </a:r>
            <a:endParaRPr lang="en-US" sz="2800" b="0" strike="noStrike" spc="-1">
              <a:solidFill>
                <a:srgbClr val="404040"/>
              </a:solidFill>
              <a:latin typeface="Century Gothic"/>
            </a:endParaRPr>
          </a:p>
        </p:txBody>
      </p:sp>
      <p:sp>
        <p:nvSpPr>
          <p:cNvPr id="384" name="TextBox 4"/>
          <p:cNvSpPr/>
          <p:nvPr/>
        </p:nvSpPr>
        <p:spPr>
          <a:xfrm>
            <a:off x="2593080" y="4022280"/>
            <a:ext cx="891144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1800" b="1" strike="noStrike" spc="-1">
                <a:solidFill>
                  <a:srgbClr val="FF0000"/>
                </a:solidFill>
                <a:latin typeface="inter-regular"/>
              </a:rPr>
              <a:t>Knowledge is awareness or familiarity gained by experiences of facts, data, and situations.</a:t>
            </a:r>
            <a:endParaRPr lang="en-GB" sz="18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EF3DCA-C9D3-4AB3-A731-38F12424E23E}"/>
              </a:ext>
            </a:extLst>
          </p:cNvPr>
          <p:cNvSpPr>
            <a:spLocks noGrp="1"/>
          </p:cNvSpPr>
          <p:nvPr>
            <p:ph type="title"/>
          </p:nvPr>
        </p:nvSpPr>
        <p:spPr/>
        <p:txBody>
          <a:bodyPr/>
          <a:lstStyle/>
          <a:p>
            <a:endParaRPr lang="en-IN"/>
          </a:p>
        </p:txBody>
      </p:sp>
      <p:sp>
        <p:nvSpPr>
          <p:cNvPr id="3" name="Subtitle 2">
            <a:extLst>
              <a:ext uri="{FF2B5EF4-FFF2-40B4-BE49-F238E27FC236}">
                <a16:creationId xmlns:a16="http://schemas.microsoft.com/office/drawing/2014/main" xmlns="" id="{E2F0B3E2-472B-4CF1-B3C4-D19348216550}"/>
              </a:ext>
            </a:extLst>
          </p:cNvPr>
          <p:cNvSpPr>
            <a:spLocks noGrp="1"/>
          </p:cNvSpPr>
          <p:nvPr>
            <p:ph type="subTitle"/>
          </p:nvPr>
        </p:nvSpPr>
        <p:spPr/>
        <p:txBody>
          <a:bodyPr/>
          <a:lstStyle/>
          <a:p>
            <a:endParaRPr lang="en-IN"/>
          </a:p>
        </p:txBody>
      </p:sp>
      <p:pic>
        <p:nvPicPr>
          <p:cNvPr id="7" name="Picture 6">
            <a:extLst>
              <a:ext uri="{FF2B5EF4-FFF2-40B4-BE49-F238E27FC236}">
                <a16:creationId xmlns:a16="http://schemas.microsoft.com/office/drawing/2014/main" xmlns="" id="{A05B8AAF-32D5-4139-A584-EF1B118291AB}"/>
              </a:ext>
            </a:extLst>
          </p:cNvPr>
          <p:cNvPicPr>
            <a:picLocks noChangeAspect="1"/>
          </p:cNvPicPr>
          <p:nvPr/>
        </p:nvPicPr>
        <p:blipFill>
          <a:blip r:embed="rId2" cstate="print"/>
          <a:stretch>
            <a:fillRect/>
          </a:stretch>
        </p:blipFill>
        <p:spPr>
          <a:xfrm>
            <a:off x="2437077" y="624240"/>
            <a:ext cx="8704481" cy="5825115"/>
          </a:xfrm>
          <a:prstGeom prst="rect">
            <a:avLst/>
          </a:prstGeom>
        </p:spPr>
      </p:pic>
    </p:spTree>
    <p:extLst>
      <p:ext uri="{BB962C8B-B14F-4D97-AF65-F5344CB8AC3E}">
        <p14:creationId xmlns:p14="http://schemas.microsoft.com/office/powerpoint/2010/main" xmlns="" val="37686470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PlaceHolder 1"/>
          <p:cNvSpPr>
            <a:spLocks noGrp="1"/>
          </p:cNvSpPr>
          <p:nvPr>
            <p:ph type="title"/>
          </p:nvPr>
        </p:nvSpPr>
        <p:spPr>
          <a:xfrm>
            <a:off x="2593080" y="624240"/>
            <a:ext cx="8911440" cy="1280520"/>
          </a:xfrm>
          <a:prstGeom prst="rect">
            <a:avLst/>
          </a:prstGeom>
          <a:noFill/>
          <a:ln w="0">
            <a:noFill/>
          </a:ln>
        </p:spPr>
        <p:txBody>
          <a:bodyPr anchor="t">
            <a:noAutofit/>
          </a:bodyPr>
          <a:lstStyle/>
          <a:p>
            <a:pPr>
              <a:lnSpc>
                <a:spcPct val="100000"/>
              </a:lnSpc>
            </a:pPr>
            <a:r>
              <a:rPr lang="en-US" sz="3600" b="0" strike="noStrike" spc="-1">
                <a:solidFill>
                  <a:srgbClr val="262626"/>
                </a:solidFill>
                <a:latin typeface="Century Gothic"/>
              </a:rPr>
              <a:t>Logical Representation</a:t>
            </a:r>
            <a:r>
              <a:t/>
            </a:r>
            <a:br/>
            <a:endParaRPr lang="en-US" sz="3600" b="0" strike="noStrike" spc="-1">
              <a:solidFill>
                <a:srgbClr val="000000"/>
              </a:solidFill>
              <a:latin typeface="Century Gothic"/>
            </a:endParaRPr>
          </a:p>
        </p:txBody>
      </p:sp>
      <p:sp>
        <p:nvSpPr>
          <p:cNvPr id="421" name="PlaceHolder 2"/>
          <p:cNvSpPr>
            <a:spLocks noGrp="1"/>
          </p:cNvSpPr>
          <p:nvPr>
            <p:ph/>
          </p:nvPr>
        </p:nvSpPr>
        <p:spPr>
          <a:xfrm>
            <a:off x="2593080" y="1619280"/>
            <a:ext cx="9246240" cy="4790880"/>
          </a:xfrm>
          <a:prstGeom prst="rect">
            <a:avLst/>
          </a:prstGeom>
          <a:noFill/>
          <a:ln w="0">
            <a:noFill/>
          </a:ln>
        </p:spPr>
        <p:txBody>
          <a:bodyPr anchor="t">
            <a:normAutofit/>
          </a:bodyPr>
          <a:lstStyle/>
          <a:p>
            <a:pPr marL="343080" indent="-343080">
              <a:lnSpc>
                <a:spcPct val="100000"/>
              </a:lnSpc>
              <a:spcBef>
                <a:spcPts val="1001"/>
              </a:spcBef>
              <a:buClr>
                <a:srgbClr val="A53010"/>
              </a:buClr>
              <a:buFont typeface="Wingdings 3" charset="2"/>
              <a:buChar char=""/>
            </a:pPr>
            <a:r>
              <a:rPr lang="en-US" sz="2800" b="0" strike="noStrike" spc="-1">
                <a:solidFill>
                  <a:srgbClr val="404040"/>
                </a:solidFill>
                <a:latin typeface="Century Gothic"/>
                <a:ea typeface="Century Gothic"/>
              </a:rPr>
              <a:t>Logical representation can be categorized into mainly two logics: </a:t>
            </a:r>
            <a:endParaRPr lang="en-US" sz="2800" b="0" strike="noStrike" spc="-1">
              <a:solidFill>
                <a:srgbClr val="404040"/>
              </a:solidFill>
              <a:latin typeface="Century Gothic"/>
            </a:endParaRPr>
          </a:p>
          <a:p>
            <a:pPr>
              <a:lnSpc>
                <a:spcPct val="100000"/>
              </a:lnSpc>
              <a:spcBef>
                <a:spcPts val="1001"/>
              </a:spcBef>
            </a:pPr>
            <a:endParaRPr lang="en-US" sz="2800" b="0" strike="noStrike" spc="-1">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2800" b="0" strike="noStrike" spc="-1">
                <a:solidFill>
                  <a:srgbClr val="404040"/>
                </a:solidFill>
                <a:latin typeface="Century Gothic"/>
                <a:ea typeface="Century Gothic"/>
              </a:rPr>
              <a:t>Propositional Logics</a:t>
            </a:r>
            <a:endParaRPr lang="en-US" sz="2800" b="0" strike="noStrike" spc="-1">
              <a:solidFill>
                <a:srgbClr val="404040"/>
              </a:solidFill>
              <a:latin typeface="Century Gothic"/>
            </a:endParaRPr>
          </a:p>
          <a:p>
            <a:pPr>
              <a:lnSpc>
                <a:spcPct val="100000"/>
              </a:lnSpc>
              <a:spcBef>
                <a:spcPts val="1001"/>
              </a:spcBef>
            </a:pPr>
            <a:endParaRPr lang="en-US" sz="2800" b="0" strike="noStrike" spc="-1">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2800" b="0" strike="noStrike" spc="-1">
                <a:solidFill>
                  <a:srgbClr val="404040"/>
                </a:solidFill>
                <a:latin typeface="Century Gothic"/>
                <a:ea typeface="Century Gothic"/>
              </a:rPr>
              <a:t> Predicate logics</a:t>
            </a:r>
            <a:endParaRPr lang="en-US" sz="2800" b="0" strike="noStrike" spc="-1">
              <a:solidFill>
                <a:srgbClr val="404040"/>
              </a:solidFill>
              <a:latin typeface="Century Gothic"/>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4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42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42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PlaceHolder 1"/>
          <p:cNvSpPr>
            <a:spLocks noGrp="1"/>
          </p:cNvSpPr>
          <p:nvPr>
            <p:ph type="title"/>
          </p:nvPr>
        </p:nvSpPr>
        <p:spPr>
          <a:xfrm>
            <a:off x="2593080" y="624240"/>
            <a:ext cx="8911440" cy="1280520"/>
          </a:xfrm>
          <a:prstGeom prst="rect">
            <a:avLst/>
          </a:prstGeom>
          <a:noFill/>
          <a:ln w="0">
            <a:noFill/>
          </a:ln>
        </p:spPr>
        <p:txBody>
          <a:bodyPr anchor="t">
            <a:noAutofit/>
          </a:bodyPr>
          <a:lstStyle/>
          <a:p>
            <a:pPr>
              <a:lnSpc>
                <a:spcPct val="100000"/>
              </a:lnSpc>
            </a:pPr>
            <a:r>
              <a:rPr lang="en-US" sz="3600" b="0" strike="noStrike" spc="-1">
                <a:solidFill>
                  <a:srgbClr val="262626"/>
                </a:solidFill>
                <a:latin typeface="Century Gothic"/>
                <a:ea typeface="Century Gothic"/>
              </a:rPr>
              <a:t>Propositional logic</a:t>
            </a:r>
            <a:endParaRPr lang="en-US" sz="3600" b="0" strike="noStrike" spc="-1">
              <a:solidFill>
                <a:srgbClr val="000000"/>
              </a:solidFill>
              <a:latin typeface="Century Gothic"/>
            </a:endParaRPr>
          </a:p>
        </p:txBody>
      </p:sp>
      <p:sp>
        <p:nvSpPr>
          <p:cNvPr id="423" name="PlaceHolder 2"/>
          <p:cNvSpPr>
            <a:spLocks noGrp="1"/>
          </p:cNvSpPr>
          <p:nvPr>
            <p:ph/>
          </p:nvPr>
        </p:nvSpPr>
        <p:spPr>
          <a:xfrm>
            <a:off x="2593080" y="1619280"/>
            <a:ext cx="9246240" cy="4790880"/>
          </a:xfrm>
          <a:prstGeom prst="rect">
            <a:avLst/>
          </a:prstGeom>
          <a:noFill/>
          <a:ln w="0">
            <a:noFill/>
          </a:ln>
        </p:spPr>
        <p:txBody>
          <a:bodyPr anchor="t">
            <a:normAutofit/>
          </a:bodyPr>
          <a:lstStyle/>
          <a:p>
            <a:pPr marL="343080" indent="-343080">
              <a:lnSpc>
                <a:spcPct val="100000"/>
              </a:lnSpc>
              <a:spcBef>
                <a:spcPts val="1001"/>
              </a:spcBef>
              <a:buClr>
                <a:srgbClr val="A53010"/>
              </a:buClr>
              <a:buFont typeface="Wingdings 3" charset="2"/>
              <a:buChar char=""/>
            </a:pPr>
            <a:r>
              <a:rPr lang="en-US" sz="2200" b="0" strike="noStrike" spc="-1" dirty="0">
                <a:solidFill>
                  <a:srgbClr val="404040"/>
                </a:solidFill>
                <a:latin typeface="Century Gothic"/>
                <a:ea typeface="Century Gothic"/>
              </a:rPr>
              <a:t>Propositional logic (PL) is the simplest form of logic where all the statements are made by propositions.</a:t>
            </a:r>
          </a:p>
          <a:p>
            <a:pPr marL="343080" indent="-343080">
              <a:lnSpc>
                <a:spcPct val="100000"/>
              </a:lnSpc>
              <a:spcBef>
                <a:spcPts val="1001"/>
              </a:spcBef>
              <a:buClr>
                <a:srgbClr val="A53010"/>
              </a:buClr>
              <a:buFont typeface="Wingdings 3" charset="2"/>
              <a:buChar char=""/>
            </a:pPr>
            <a:endParaRPr lang="en-US" sz="2200" b="0" strike="noStrike" spc="-1" dirty="0">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2200" b="0" strike="noStrike" spc="-1" dirty="0">
                <a:solidFill>
                  <a:srgbClr val="404040"/>
                </a:solidFill>
                <a:latin typeface="Century Gothic"/>
                <a:ea typeface="Century Gothic"/>
              </a:rPr>
              <a:t>A proposition is a declarative statement which is either true or false. </a:t>
            </a:r>
          </a:p>
          <a:p>
            <a:pPr marL="343080" indent="-343080">
              <a:lnSpc>
                <a:spcPct val="100000"/>
              </a:lnSpc>
              <a:spcBef>
                <a:spcPts val="1001"/>
              </a:spcBef>
              <a:buClr>
                <a:srgbClr val="A53010"/>
              </a:buClr>
              <a:buFont typeface="Wingdings 3" charset="2"/>
              <a:buChar char=""/>
            </a:pPr>
            <a:endParaRPr lang="en-US" sz="2200" b="0" strike="noStrike" spc="-1" dirty="0">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2200" b="0" strike="noStrike" spc="-1" dirty="0">
                <a:solidFill>
                  <a:srgbClr val="404040"/>
                </a:solidFill>
                <a:latin typeface="Century Gothic"/>
                <a:ea typeface="Century Gothic"/>
              </a:rPr>
              <a:t>It is a technique of knowledge representation in logical and mathematical form.</a:t>
            </a:r>
            <a:endParaRPr lang="en-US" sz="2200" b="0" strike="noStrike" spc="-1" dirty="0">
              <a:solidFill>
                <a:srgbClr val="404040"/>
              </a:solidFill>
              <a:latin typeface="Century Gothic"/>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4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4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4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PlaceHolder 1"/>
          <p:cNvSpPr>
            <a:spLocks noGrp="1"/>
          </p:cNvSpPr>
          <p:nvPr>
            <p:ph type="title"/>
          </p:nvPr>
        </p:nvSpPr>
        <p:spPr>
          <a:xfrm>
            <a:off x="2593080" y="624240"/>
            <a:ext cx="8911440" cy="1280520"/>
          </a:xfrm>
          <a:prstGeom prst="rect">
            <a:avLst/>
          </a:prstGeom>
          <a:noFill/>
          <a:ln w="0">
            <a:noFill/>
          </a:ln>
        </p:spPr>
        <p:txBody>
          <a:bodyPr anchor="t">
            <a:noAutofit/>
          </a:bodyPr>
          <a:lstStyle/>
          <a:p>
            <a:pPr>
              <a:lnSpc>
                <a:spcPct val="100000"/>
              </a:lnSpc>
            </a:pPr>
            <a:r>
              <a:rPr lang="en-US" sz="3600" b="0" strike="noStrike" spc="-1">
                <a:solidFill>
                  <a:srgbClr val="262626"/>
                </a:solidFill>
                <a:latin typeface="Century Gothic"/>
                <a:ea typeface="Century Gothic"/>
              </a:rPr>
              <a:t>Propositional logic: Some basics</a:t>
            </a:r>
            <a:endParaRPr lang="en-US" sz="3600" b="0" strike="noStrike" spc="-1">
              <a:solidFill>
                <a:srgbClr val="000000"/>
              </a:solidFill>
              <a:latin typeface="Century Gothic"/>
            </a:endParaRPr>
          </a:p>
        </p:txBody>
      </p:sp>
      <p:sp>
        <p:nvSpPr>
          <p:cNvPr id="425" name="PlaceHolder 2"/>
          <p:cNvSpPr>
            <a:spLocks noGrp="1"/>
          </p:cNvSpPr>
          <p:nvPr>
            <p:ph/>
          </p:nvPr>
        </p:nvSpPr>
        <p:spPr>
          <a:xfrm>
            <a:off x="2593080" y="1619280"/>
            <a:ext cx="9246240" cy="4790880"/>
          </a:xfrm>
          <a:prstGeom prst="rect">
            <a:avLst/>
          </a:prstGeom>
          <a:noFill/>
          <a:ln w="0">
            <a:noFill/>
          </a:ln>
        </p:spPr>
        <p:txBody>
          <a:bodyPr anchor="t">
            <a:normAutofit fontScale="97000"/>
          </a:bodyPr>
          <a:lstStyle/>
          <a:p>
            <a:pPr marL="343080" indent="-343080">
              <a:lnSpc>
                <a:spcPct val="100000"/>
              </a:lnSpc>
              <a:spcBef>
                <a:spcPts val="1001"/>
              </a:spcBef>
              <a:buClr>
                <a:srgbClr val="A53010"/>
              </a:buClr>
              <a:buFont typeface="Wingdings 3" charset="2"/>
              <a:buChar char=""/>
            </a:pPr>
            <a:r>
              <a:rPr lang="en-US" sz="2200" b="0" strike="noStrike" spc="-1" dirty="0">
                <a:solidFill>
                  <a:srgbClr val="404040"/>
                </a:solidFill>
                <a:latin typeface="Century Gothic"/>
                <a:ea typeface="Century Gothic"/>
              </a:rPr>
              <a:t>Propositional logic is also called Boolean logic as it works on 0 and 1. </a:t>
            </a:r>
          </a:p>
          <a:p>
            <a:pPr marL="343080" indent="-343080">
              <a:lnSpc>
                <a:spcPct val="100000"/>
              </a:lnSpc>
              <a:spcBef>
                <a:spcPts val="1001"/>
              </a:spcBef>
              <a:buClr>
                <a:srgbClr val="A53010"/>
              </a:buClr>
              <a:buFont typeface="Wingdings 3" charset="2"/>
              <a:buChar char=""/>
            </a:pPr>
            <a:endParaRPr lang="en-US" sz="2200" b="0" strike="noStrike" spc="-1" dirty="0">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2200" b="0" strike="noStrike" spc="-1" dirty="0">
                <a:solidFill>
                  <a:srgbClr val="404040"/>
                </a:solidFill>
                <a:latin typeface="Century Gothic"/>
                <a:ea typeface="Century Gothic"/>
              </a:rPr>
              <a:t>In propositional logic, we use symbolic variables to represent the logic, and we can use any symbol for a representing a proposition, such A, B, C, P, Q, R, etc.</a:t>
            </a:r>
          </a:p>
          <a:p>
            <a:pPr marL="343080" indent="-343080">
              <a:lnSpc>
                <a:spcPct val="100000"/>
              </a:lnSpc>
              <a:spcBef>
                <a:spcPts val="1001"/>
              </a:spcBef>
              <a:buClr>
                <a:srgbClr val="A53010"/>
              </a:buClr>
              <a:buFont typeface="Wingdings 3" charset="2"/>
              <a:buChar char=""/>
            </a:pPr>
            <a:endParaRPr lang="en-US" sz="2200" b="0" strike="noStrike" spc="-1" dirty="0">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2200" b="0" strike="noStrike" spc="-1" dirty="0">
                <a:solidFill>
                  <a:srgbClr val="404040"/>
                </a:solidFill>
                <a:latin typeface="Century Gothic"/>
                <a:ea typeface="Century Gothic"/>
              </a:rPr>
              <a:t>Propositions can be either true or false, but it cannot be both.</a:t>
            </a:r>
            <a:endParaRPr lang="en-US" sz="2200" b="0" strike="noStrike" spc="-1" dirty="0">
              <a:solidFill>
                <a:srgbClr val="404040"/>
              </a:solidFill>
              <a:latin typeface="Century Gothic"/>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4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42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42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PlaceHolder 1"/>
          <p:cNvSpPr>
            <a:spLocks noGrp="1"/>
          </p:cNvSpPr>
          <p:nvPr>
            <p:ph type="title"/>
          </p:nvPr>
        </p:nvSpPr>
        <p:spPr>
          <a:xfrm>
            <a:off x="2593080" y="624240"/>
            <a:ext cx="8911440" cy="1280520"/>
          </a:xfrm>
          <a:prstGeom prst="rect">
            <a:avLst/>
          </a:prstGeom>
          <a:noFill/>
          <a:ln w="0">
            <a:noFill/>
          </a:ln>
        </p:spPr>
        <p:txBody>
          <a:bodyPr anchor="t">
            <a:noAutofit/>
          </a:bodyPr>
          <a:lstStyle/>
          <a:p>
            <a:pPr>
              <a:lnSpc>
                <a:spcPct val="100000"/>
              </a:lnSpc>
            </a:pPr>
            <a:r>
              <a:rPr lang="en-US" sz="3600" b="0" strike="noStrike" spc="-1">
                <a:solidFill>
                  <a:srgbClr val="262626"/>
                </a:solidFill>
                <a:latin typeface="Century Gothic"/>
                <a:ea typeface="Century Gothic"/>
              </a:rPr>
              <a:t>Propositional logic: Some basics</a:t>
            </a:r>
            <a:endParaRPr lang="en-US" sz="3600" b="0" strike="noStrike" spc="-1">
              <a:solidFill>
                <a:srgbClr val="000000"/>
              </a:solidFill>
              <a:latin typeface="Century Gothic"/>
            </a:endParaRPr>
          </a:p>
        </p:txBody>
      </p:sp>
      <p:sp>
        <p:nvSpPr>
          <p:cNvPr id="425" name="PlaceHolder 2"/>
          <p:cNvSpPr>
            <a:spLocks noGrp="1"/>
          </p:cNvSpPr>
          <p:nvPr>
            <p:ph/>
          </p:nvPr>
        </p:nvSpPr>
        <p:spPr>
          <a:xfrm>
            <a:off x="2593080" y="1619280"/>
            <a:ext cx="9246240" cy="4790880"/>
          </a:xfrm>
          <a:prstGeom prst="rect">
            <a:avLst/>
          </a:prstGeom>
          <a:noFill/>
          <a:ln w="0">
            <a:noFill/>
          </a:ln>
        </p:spPr>
        <p:txBody>
          <a:bodyPr anchor="t">
            <a:normAutofit fontScale="97000"/>
          </a:bodyPr>
          <a:lstStyle/>
          <a:p>
            <a:pPr marL="343080" indent="-343080">
              <a:lnSpc>
                <a:spcPct val="100000"/>
              </a:lnSpc>
              <a:spcBef>
                <a:spcPts val="1001"/>
              </a:spcBef>
              <a:buClr>
                <a:srgbClr val="A53010"/>
              </a:buClr>
              <a:buFont typeface="Wingdings 3" charset="2"/>
              <a:buChar char=""/>
            </a:pPr>
            <a:r>
              <a:rPr lang="en-US" sz="2200" b="0" strike="noStrike" spc="-1" dirty="0">
                <a:solidFill>
                  <a:srgbClr val="404040"/>
                </a:solidFill>
                <a:latin typeface="Century Gothic"/>
                <a:ea typeface="Century Gothic"/>
              </a:rPr>
              <a:t>Propositions can be either true or false, but it cannot be both.</a:t>
            </a:r>
          </a:p>
          <a:p>
            <a:pPr marL="343080" indent="-343080">
              <a:lnSpc>
                <a:spcPct val="100000"/>
              </a:lnSpc>
              <a:spcBef>
                <a:spcPts val="1001"/>
              </a:spcBef>
              <a:buClr>
                <a:srgbClr val="A53010"/>
              </a:buClr>
              <a:buFont typeface="Wingdings 3" charset="2"/>
              <a:buChar char=""/>
            </a:pPr>
            <a:endParaRPr lang="en-US" sz="2200" b="0" strike="noStrike" spc="-1" dirty="0">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2200" b="0" strike="noStrike" spc="-1" dirty="0">
                <a:solidFill>
                  <a:srgbClr val="404040"/>
                </a:solidFill>
                <a:latin typeface="Century Gothic"/>
                <a:ea typeface="Century Gothic"/>
              </a:rPr>
              <a:t>A proposition formula which is always true is called </a:t>
            </a:r>
            <a:r>
              <a:rPr lang="en-US" sz="2200" b="1" strike="noStrike" spc="-1" dirty="0">
                <a:solidFill>
                  <a:srgbClr val="404040"/>
                </a:solidFill>
                <a:latin typeface="Century Gothic"/>
                <a:ea typeface="Century Gothic"/>
              </a:rPr>
              <a:t>tautology</a:t>
            </a:r>
            <a:r>
              <a:rPr lang="en-US" sz="2200" b="0" strike="noStrike" spc="-1" dirty="0">
                <a:solidFill>
                  <a:srgbClr val="404040"/>
                </a:solidFill>
                <a:latin typeface="Century Gothic"/>
                <a:ea typeface="Century Gothic"/>
              </a:rPr>
              <a:t>, and it is also called a valid sentence.</a:t>
            </a:r>
          </a:p>
          <a:p>
            <a:pPr marL="343080" indent="-343080">
              <a:lnSpc>
                <a:spcPct val="100000"/>
              </a:lnSpc>
              <a:spcBef>
                <a:spcPts val="1001"/>
              </a:spcBef>
              <a:buClr>
                <a:srgbClr val="A53010"/>
              </a:buClr>
              <a:buFont typeface="Wingdings 3" charset="2"/>
              <a:buChar char=""/>
            </a:pPr>
            <a:endParaRPr lang="en-US" sz="2200" b="0" strike="noStrike" spc="-1" dirty="0">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2200" b="0" strike="noStrike" spc="-1" dirty="0">
                <a:solidFill>
                  <a:srgbClr val="404040"/>
                </a:solidFill>
                <a:latin typeface="Century Gothic"/>
                <a:ea typeface="Century Gothic"/>
              </a:rPr>
              <a:t> A proposition formula which is always false is called </a:t>
            </a:r>
            <a:r>
              <a:rPr lang="en-US" sz="2200" b="1" strike="noStrike" spc="-1" dirty="0">
                <a:solidFill>
                  <a:srgbClr val="404040"/>
                </a:solidFill>
                <a:latin typeface="Century Gothic"/>
                <a:ea typeface="Century Gothic"/>
              </a:rPr>
              <a:t>Contradiction</a:t>
            </a:r>
            <a:r>
              <a:rPr lang="en-US" sz="2200" b="0" strike="noStrike" spc="-1" dirty="0">
                <a:solidFill>
                  <a:srgbClr val="404040"/>
                </a:solidFill>
                <a:latin typeface="Century Gothic"/>
                <a:ea typeface="Century Gothic"/>
              </a:rPr>
              <a:t>.</a:t>
            </a:r>
          </a:p>
          <a:p>
            <a:pPr marL="343080" indent="-343080">
              <a:lnSpc>
                <a:spcPct val="100000"/>
              </a:lnSpc>
              <a:spcBef>
                <a:spcPts val="1001"/>
              </a:spcBef>
              <a:buClr>
                <a:srgbClr val="A53010"/>
              </a:buClr>
              <a:buFont typeface="Wingdings 3" charset="2"/>
              <a:buChar char=""/>
            </a:pPr>
            <a:endParaRPr lang="en-US" sz="2200" b="0" strike="noStrike" spc="-1" dirty="0">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2200" b="0" strike="noStrike" spc="-1" dirty="0">
                <a:solidFill>
                  <a:srgbClr val="404040"/>
                </a:solidFill>
                <a:latin typeface="Century Gothic"/>
                <a:ea typeface="Century Gothic"/>
              </a:rPr>
              <a:t>Statements which are questions, commands, or opinions are not propositions such as "Where is </a:t>
            </a:r>
            <a:r>
              <a:rPr lang="en-US" sz="2200" b="0" strike="noStrike" spc="-1" dirty="0" err="1">
                <a:solidFill>
                  <a:srgbClr val="404040"/>
                </a:solidFill>
                <a:latin typeface="Century Gothic"/>
                <a:ea typeface="Century Gothic"/>
              </a:rPr>
              <a:t>Ashu</a:t>
            </a:r>
            <a:r>
              <a:rPr lang="en-US" sz="2200" b="0" strike="noStrike" spc="-1" dirty="0">
                <a:solidFill>
                  <a:srgbClr val="404040"/>
                </a:solidFill>
                <a:latin typeface="Century Gothic"/>
                <a:ea typeface="Century Gothic"/>
              </a:rPr>
              <a:t>", "How are you", "What is your name", are not propositions.</a:t>
            </a:r>
            <a:endParaRPr lang="en-US" sz="2200" b="0" strike="noStrike" spc="-1" dirty="0">
              <a:solidFill>
                <a:srgbClr val="404040"/>
              </a:solidFill>
              <a:latin typeface="Century Gothic"/>
            </a:endParaRPr>
          </a:p>
        </p:txBody>
      </p:sp>
    </p:spTree>
    <p:extLst>
      <p:ext uri="{BB962C8B-B14F-4D97-AF65-F5344CB8AC3E}">
        <p14:creationId xmlns:p14="http://schemas.microsoft.com/office/powerpoint/2010/main" xmlns="" val="4090707644"/>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4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42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42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42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PlaceHolder 1"/>
          <p:cNvSpPr>
            <a:spLocks noGrp="1"/>
          </p:cNvSpPr>
          <p:nvPr>
            <p:ph type="title"/>
          </p:nvPr>
        </p:nvSpPr>
        <p:spPr>
          <a:xfrm>
            <a:off x="2593080" y="624240"/>
            <a:ext cx="8911440" cy="1280520"/>
          </a:xfrm>
          <a:prstGeom prst="rect">
            <a:avLst/>
          </a:prstGeom>
          <a:noFill/>
          <a:ln w="0">
            <a:noFill/>
          </a:ln>
        </p:spPr>
        <p:txBody>
          <a:bodyPr anchor="t">
            <a:noAutofit/>
          </a:bodyPr>
          <a:lstStyle/>
          <a:p>
            <a:pPr>
              <a:lnSpc>
                <a:spcPct val="100000"/>
              </a:lnSpc>
            </a:pPr>
            <a:r>
              <a:rPr lang="en-US" sz="3600" b="0" strike="noStrike" spc="-1">
                <a:solidFill>
                  <a:srgbClr val="262626"/>
                </a:solidFill>
                <a:latin typeface="Century Gothic"/>
              </a:rPr>
              <a:t>Propositional Logic : Syntax </a:t>
            </a:r>
            <a:endParaRPr lang="en-US" sz="3600" b="0" strike="noStrike" spc="-1">
              <a:solidFill>
                <a:srgbClr val="000000"/>
              </a:solidFill>
              <a:latin typeface="Century Gothic"/>
            </a:endParaRPr>
          </a:p>
        </p:txBody>
      </p:sp>
      <p:sp>
        <p:nvSpPr>
          <p:cNvPr id="427" name="PlaceHolder 2"/>
          <p:cNvSpPr>
            <a:spLocks noGrp="1"/>
          </p:cNvSpPr>
          <p:nvPr>
            <p:ph/>
          </p:nvPr>
        </p:nvSpPr>
        <p:spPr>
          <a:xfrm>
            <a:off x="2593080" y="1657440"/>
            <a:ext cx="9151200" cy="4800240"/>
          </a:xfrm>
          <a:prstGeom prst="rect">
            <a:avLst/>
          </a:prstGeom>
          <a:noFill/>
          <a:ln w="0">
            <a:noFill/>
          </a:ln>
        </p:spPr>
        <p:txBody>
          <a:bodyPr anchor="t">
            <a:normAutofit/>
          </a:bodyPr>
          <a:lstStyle/>
          <a:p>
            <a:pPr marL="343080" indent="-343080">
              <a:lnSpc>
                <a:spcPct val="100000"/>
              </a:lnSpc>
              <a:spcBef>
                <a:spcPts val="1001"/>
              </a:spcBef>
              <a:buClr>
                <a:srgbClr val="A53010"/>
              </a:buClr>
              <a:buFont typeface="Wingdings 3" charset="2"/>
              <a:buChar char=""/>
            </a:pPr>
            <a:r>
              <a:rPr lang="en-US" sz="2000" b="0" strike="noStrike" spc="-1">
                <a:solidFill>
                  <a:srgbClr val="404040"/>
                </a:solidFill>
                <a:latin typeface="Century Gothic"/>
              </a:rPr>
              <a:t>The syntax of propositional logic defines the allowable sentences for the knowledge representation. </a:t>
            </a:r>
          </a:p>
          <a:p>
            <a:pPr>
              <a:lnSpc>
                <a:spcPct val="100000"/>
              </a:lnSpc>
              <a:spcBef>
                <a:spcPts val="1001"/>
              </a:spcBef>
            </a:pPr>
            <a:endParaRPr lang="en-US" sz="2000" b="0" strike="noStrike" spc="-1">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2000" b="0" strike="noStrike" spc="-1">
                <a:solidFill>
                  <a:srgbClr val="404040"/>
                </a:solidFill>
                <a:latin typeface="Century Gothic"/>
              </a:rPr>
              <a:t>There are two types of Propositions: </a:t>
            </a:r>
          </a:p>
          <a:p>
            <a:pPr marL="743040" lvl="1" indent="-285840">
              <a:lnSpc>
                <a:spcPct val="100000"/>
              </a:lnSpc>
              <a:spcBef>
                <a:spcPts val="1001"/>
              </a:spcBef>
              <a:buClr>
                <a:srgbClr val="A53010"/>
              </a:buClr>
              <a:buFont typeface="Wingdings 3" charset="2"/>
              <a:buChar char=""/>
            </a:pPr>
            <a:r>
              <a:rPr lang="en-US" sz="1800" b="0" strike="noStrike" spc="-1">
                <a:solidFill>
                  <a:srgbClr val="404040"/>
                </a:solidFill>
                <a:latin typeface="Century Gothic"/>
              </a:rPr>
              <a:t>Atomic Propositions </a:t>
            </a:r>
          </a:p>
          <a:p>
            <a:pPr marL="743040" lvl="1" indent="-285840">
              <a:lnSpc>
                <a:spcPct val="100000"/>
              </a:lnSpc>
              <a:spcBef>
                <a:spcPts val="1001"/>
              </a:spcBef>
              <a:buClr>
                <a:srgbClr val="A53010"/>
              </a:buClr>
              <a:buFont typeface="Wingdings 3" charset="2"/>
              <a:buChar char=""/>
            </a:pPr>
            <a:r>
              <a:rPr lang="en-US" sz="1800" b="0" strike="noStrike" spc="-1">
                <a:solidFill>
                  <a:srgbClr val="404040"/>
                </a:solidFill>
                <a:latin typeface="Century Gothic"/>
              </a:rPr>
              <a:t>Compound propositions</a:t>
            </a:r>
          </a:p>
          <a:p>
            <a:endParaRPr lang="en-US" sz="1800" b="0" strike="noStrike" spc="-1">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2200" b="1" strike="noStrike" spc="-1">
                <a:solidFill>
                  <a:srgbClr val="404040"/>
                </a:solidFill>
                <a:latin typeface="Century Gothic"/>
              </a:rPr>
              <a:t>Atomic Proposition: </a:t>
            </a:r>
            <a:r>
              <a:rPr lang="en-US" sz="2200" b="0" strike="noStrike" spc="-1">
                <a:solidFill>
                  <a:srgbClr val="404040"/>
                </a:solidFill>
                <a:latin typeface="Century Gothic"/>
              </a:rPr>
              <a:t>Atomic propositions are the simple propositions. </a:t>
            </a:r>
          </a:p>
          <a:p>
            <a:pPr marL="343080" indent="-343080">
              <a:lnSpc>
                <a:spcPct val="100000"/>
              </a:lnSpc>
              <a:spcBef>
                <a:spcPts val="1001"/>
              </a:spcBef>
              <a:buClr>
                <a:srgbClr val="A53010"/>
              </a:buClr>
              <a:buFont typeface="Wingdings 3" charset="2"/>
              <a:buChar char=""/>
            </a:pPr>
            <a:r>
              <a:rPr lang="en-US" sz="2200" b="0" strike="noStrike" spc="-1">
                <a:solidFill>
                  <a:srgbClr val="404040"/>
                </a:solidFill>
                <a:latin typeface="Century Gothic"/>
              </a:rPr>
              <a:t>It consists of a single proposition symbol. </a:t>
            </a:r>
          </a:p>
          <a:p>
            <a:pPr marL="343080" indent="-343080">
              <a:lnSpc>
                <a:spcPct val="100000"/>
              </a:lnSpc>
              <a:spcBef>
                <a:spcPts val="1001"/>
              </a:spcBef>
              <a:buClr>
                <a:srgbClr val="A53010"/>
              </a:buClr>
              <a:buFont typeface="Wingdings 3" charset="2"/>
              <a:buChar char=""/>
            </a:pPr>
            <a:r>
              <a:rPr lang="en-US" sz="2200" b="0" strike="noStrike" spc="-1">
                <a:solidFill>
                  <a:srgbClr val="404040"/>
                </a:solidFill>
                <a:latin typeface="Century Gothic"/>
              </a:rPr>
              <a:t>These are the sentences which must be either true or false.</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4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427">
                                            <p:txEl>
                                              <p:pRg st="2" end="2"/>
                                            </p:txEl>
                                          </p:spTgt>
                                        </p:tgtEl>
                                        <p:attrNameLst>
                                          <p:attrName>style.visibility</p:attrName>
                                        </p:attrNameLst>
                                      </p:cBhvr>
                                      <p:to>
                                        <p:strVal val="visible"/>
                                      </p:to>
                                    </p:set>
                                  </p:childTnLst>
                                </p:cTn>
                              </p:par>
                              <p:par>
                                <p:cTn id="11" presetID="1" presetClass="entr" fill="hold" nodeType="withEffect">
                                  <p:stCondLst>
                                    <p:cond delay="0"/>
                                  </p:stCondLst>
                                  <p:childTnLst>
                                    <p:set>
                                      <p:cBhvr>
                                        <p:cTn id="12" dur="1" fill="hold">
                                          <p:stCondLst>
                                            <p:cond delay="0"/>
                                          </p:stCondLst>
                                        </p:cTn>
                                        <p:tgtEl>
                                          <p:spTgt spid="427">
                                            <p:txEl>
                                              <p:pRg st="3" end="3"/>
                                            </p:txEl>
                                          </p:spTgt>
                                        </p:tgtEl>
                                        <p:attrNameLst>
                                          <p:attrName>style.visibility</p:attrName>
                                        </p:attrNameLst>
                                      </p:cBhvr>
                                      <p:to>
                                        <p:strVal val="visible"/>
                                      </p:to>
                                    </p:set>
                                  </p:childTnLst>
                                </p:cTn>
                              </p:par>
                              <p:par>
                                <p:cTn id="13" presetID="1" presetClass="entr" fill="hold" nodeType="withEffect">
                                  <p:stCondLst>
                                    <p:cond delay="0"/>
                                  </p:stCondLst>
                                  <p:childTnLst>
                                    <p:set>
                                      <p:cBhvr>
                                        <p:cTn id="14" dur="1" fill="hold">
                                          <p:stCondLst>
                                            <p:cond delay="0"/>
                                          </p:stCondLst>
                                        </p:cTn>
                                        <p:tgtEl>
                                          <p:spTgt spid="42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42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42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p:cTn id="26" dur="1" fill="hold">
                                          <p:stCondLst>
                                            <p:cond delay="0"/>
                                          </p:stCondLst>
                                        </p:cTn>
                                        <p:tgtEl>
                                          <p:spTgt spid="4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PlaceHolder 1"/>
          <p:cNvSpPr>
            <a:spLocks noGrp="1"/>
          </p:cNvSpPr>
          <p:nvPr>
            <p:ph type="title"/>
          </p:nvPr>
        </p:nvSpPr>
        <p:spPr>
          <a:xfrm>
            <a:off x="2593080" y="624240"/>
            <a:ext cx="8911440" cy="1280520"/>
          </a:xfrm>
          <a:prstGeom prst="rect">
            <a:avLst/>
          </a:prstGeom>
          <a:noFill/>
          <a:ln w="0">
            <a:noFill/>
          </a:ln>
        </p:spPr>
        <p:txBody>
          <a:bodyPr anchor="t">
            <a:noAutofit/>
          </a:bodyPr>
          <a:lstStyle/>
          <a:p>
            <a:pPr>
              <a:lnSpc>
                <a:spcPct val="100000"/>
              </a:lnSpc>
            </a:pPr>
            <a:r>
              <a:rPr lang="en-US" sz="3600" b="0" strike="noStrike" spc="-1">
                <a:solidFill>
                  <a:srgbClr val="262626"/>
                </a:solidFill>
                <a:latin typeface="Century Gothic"/>
              </a:rPr>
              <a:t>Propositional Logic : Syntax </a:t>
            </a:r>
            <a:endParaRPr lang="en-US" sz="3600" b="0" strike="noStrike" spc="-1">
              <a:solidFill>
                <a:srgbClr val="000000"/>
              </a:solidFill>
              <a:latin typeface="Century Gothic"/>
            </a:endParaRPr>
          </a:p>
        </p:txBody>
      </p:sp>
      <p:sp>
        <p:nvSpPr>
          <p:cNvPr id="429" name="PlaceHolder 2"/>
          <p:cNvSpPr>
            <a:spLocks noGrp="1"/>
          </p:cNvSpPr>
          <p:nvPr>
            <p:ph/>
          </p:nvPr>
        </p:nvSpPr>
        <p:spPr>
          <a:xfrm>
            <a:off x="2593080" y="1657440"/>
            <a:ext cx="9151200" cy="4800240"/>
          </a:xfrm>
          <a:prstGeom prst="rect">
            <a:avLst/>
          </a:prstGeom>
          <a:noFill/>
          <a:ln w="0">
            <a:noFill/>
          </a:ln>
        </p:spPr>
        <p:txBody>
          <a:bodyPr anchor="t">
            <a:normAutofit/>
          </a:bodyPr>
          <a:lstStyle/>
          <a:p>
            <a:pPr marL="343080" indent="-343080">
              <a:lnSpc>
                <a:spcPct val="100000"/>
              </a:lnSpc>
              <a:spcBef>
                <a:spcPts val="1001"/>
              </a:spcBef>
              <a:buClr>
                <a:srgbClr val="A53010"/>
              </a:buClr>
              <a:buFont typeface="Wingdings 3" charset="2"/>
              <a:buChar char=""/>
            </a:pPr>
            <a:r>
              <a:rPr lang="en-US" sz="2200" b="1" strike="noStrike" spc="-1">
                <a:solidFill>
                  <a:srgbClr val="404040"/>
                </a:solidFill>
                <a:latin typeface="Century Gothic"/>
              </a:rPr>
              <a:t>Compound proposition: </a:t>
            </a:r>
            <a:r>
              <a:rPr lang="en-US" sz="2200" b="0" strike="noStrike" spc="-1">
                <a:solidFill>
                  <a:srgbClr val="404040"/>
                </a:solidFill>
                <a:latin typeface="Century Gothic"/>
              </a:rPr>
              <a:t>Compound propositions are constructed by combining simpler or atomic propositions, using parenthesis and logical connectives.</a:t>
            </a:r>
          </a:p>
          <a:p>
            <a:pPr>
              <a:lnSpc>
                <a:spcPct val="100000"/>
              </a:lnSpc>
              <a:spcBef>
                <a:spcPts val="1001"/>
              </a:spcBef>
            </a:pPr>
            <a:endParaRPr lang="en-US" sz="2200" b="0" strike="noStrike" spc="-1">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2200" b="0" strike="noStrike" spc="-1">
                <a:solidFill>
                  <a:srgbClr val="404040"/>
                </a:solidFill>
                <a:latin typeface="Century Gothic"/>
              </a:rPr>
              <a:t>Logical connectives are used to connect two simpler propositions or representing a sentence logically. </a:t>
            </a:r>
          </a:p>
          <a:p>
            <a:pPr marL="343080" indent="-343080">
              <a:lnSpc>
                <a:spcPct val="100000"/>
              </a:lnSpc>
              <a:spcBef>
                <a:spcPts val="1001"/>
              </a:spcBef>
              <a:buClr>
                <a:srgbClr val="A53010"/>
              </a:buClr>
              <a:buFont typeface="Wingdings 3" charset="2"/>
              <a:buChar char=""/>
            </a:pPr>
            <a:r>
              <a:rPr lang="en-US" sz="2200" b="0" strike="noStrike" spc="-1">
                <a:solidFill>
                  <a:srgbClr val="404040"/>
                </a:solidFill>
                <a:latin typeface="Century Gothic"/>
              </a:rPr>
              <a:t>We can create compound propositions with the help of logical connectives.</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4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42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42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PlaceHolder 1"/>
          <p:cNvSpPr>
            <a:spLocks noGrp="1"/>
          </p:cNvSpPr>
          <p:nvPr>
            <p:ph type="title"/>
          </p:nvPr>
        </p:nvSpPr>
        <p:spPr>
          <a:xfrm>
            <a:off x="2593080" y="624240"/>
            <a:ext cx="8911440" cy="1280520"/>
          </a:xfrm>
          <a:prstGeom prst="rect">
            <a:avLst/>
          </a:prstGeom>
          <a:noFill/>
          <a:ln w="0">
            <a:noFill/>
          </a:ln>
        </p:spPr>
        <p:txBody>
          <a:bodyPr anchor="t">
            <a:normAutofit/>
          </a:bodyPr>
          <a:lstStyle/>
          <a:p>
            <a:pPr>
              <a:lnSpc>
                <a:spcPct val="100000"/>
              </a:lnSpc>
            </a:pPr>
            <a:r>
              <a:rPr lang="en-US" sz="3200" b="0" strike="noStrike" spc="-1">
                <a:solidFill>
                  <a:srgbClr val="262626"/>
                </a:solidFill>
                <a:latin typeface="Century Gothic"/>
              </a:rPr>
              <a:t>Propositional Logic : Logical connectives </a:t>
            </a:r>
            <a:endParaRPr lang="en-US" sz="3200" b="0" strike="noStrike" spc="-1">
              <a:solidFill>
                <a:srgbClr val="000000"/>
              </a:solidFill>
              <a:latin typeface="Century Gothic"/>
            </a:endParaRPr>
          </a:p>
        </p:txBody>
      </p:sp>
      <p:sp>
        <p:nvSpPr>
          <p:cNvPr id="431" name="PlaceHolder 2"/>
          <p:cNvSpPr>
            <a:spLocks noGrp="1"/>
          </p:cNvSpPr>
          <p:nvPr>
            <p:ph/>
          </p:nvPr>
        </p:nvSpPr>
        <p:spPr>
          <a:xfrm>
            <a:off x="2593080" y="1657440"/>
            <a:ext cx="9151200" cy="4800240"/>
          </a:xfrm>
          <a:prstGeom prst="rect">
            <a:avLst/>
          </a:prstGeom>
          <a:noFill/>
          <a:ln w="0">
            <a:noFill/>
          </a:ln>
        </p:spPr>
        <p:txBody>
          <a:bodyPr anchor="t">
            <a:normAutofit/>
          </a:bodyPr>
          <a:lstStyle/>
          <a:p>
            <a:pPr marL="343080" indent="-343080">
              <a:lnSpc>
                <a:spcPct val="100000"/>
              </a:lnSpc>
              <a:spcBef>
                <a:spcPts val="1001"/>
              </a:spcBef>
              <a:buClr>
                <a:srgbClr val="A53010"/>
              </a:buClr>
              <a:buFont typeface="Wingdings 3" charset="2"/>
              <a:buChar char=""/>
            </a:pPr>
            <a:r>
              <a:rPr lang="en-US" sz="2000" b="0" strike="noStrike" spc="-1">
                <a:solidFill>
                  <a:srgbClr val="404040"/>
                </a:solidFill>
                <a:latin typeface="Century Gothic"/>
              </a:rPr>
              <a:t>There are five connectives in common use:</a:t>
            </a:r>
          </a:p>
          <a:p>
            <a:pPr>
              <a:lnSpc>
                <a:spcPct val="100000"/>
              </a:lnSpc>
              <a:spcBef>
                <a:spcPts val="1001"/>
              </a:spcBef>
            </a:pPr>
            <a:endParaRPr lang="en-US" sz="2000" b="0" strike="noStrike" spc="-1">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2000" b="0" strike="noStrike" spc="-1">
                <a:solidFill>
                  <a:srgbClr val="404040"/>
                </a:solidFill>
                <a:latin typeface="Century Gothic"/>
              </a:rPr>
              <a:t>Negation </a:t>
            </a:r>
            <a:r>
              <a:rPr lang="zh-CN" sz="1800" b="0" strike="noStrike" spc="-1">
                <a:solidFill>
                  <a:srgbClr val="404040"/>
                </a:solidFill>
                <a:latin typeface="CMSY10"/>
              </a:rPr>
              <a:t>￢</a:t>
            </a:r>
            <a:endParaRPr lang="en-US" sz="1800" b="0" strike="noStrike" spc="-1">
              <a:solidFill>
                <a:srgbClr val="404040"/>
              </a:solidFill>
              <a:latin typeface="Century Gothic"/>
            </a:endParaRPr>
          </a:p>
          <a:p>
            <a:pPr>
              <a:lnSpc>
                <a:spcPct val="100000"/>
              </a:lnSpc>
              <a:spcBef>
                <a:spcPts val="1001"/>
              </a:spcBef>
            </a:pPr>
            <a:endParaRPr lang="en-US" sz="1800" b="0" strike="noStrike" spc="-1">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IN" sz="2000" b="0" strike="noStrike" spc="-1">
                <a:solidFill>
                  <a:srgbClr val="404040"/>
                </a:solidFill>
                <a:latin typeface="Century Gothic"/>
              </a:rPr>
              <a:t>Disjunction </a:t>
            </a:r>
            <a:r>
              <a:rPr lang="en-IN" sz="1800" b="0" strike="noStrike" spc="-1">
                <a:solidFill>
                  <a:srgbClr val="404040"/>
                </a:solidFill>
                <a:latin typeface="CMSY10"/>
              </a:rPr>
              <a:t>∨</a:t>
            </a:r>
            <a:endParaRPr lang="en-US" sz="1800" b="0" strike="noStrike" spc="-1">
              <a:solidFill>
                <a:srgbClr val="404040"/>
              </a:solidFill>
              <a:latin typeface="Century Gothic"/>
            </a:endParaRPr>
          </a:p>
          <a:p>
            <a:pPr>
              <a:lnSpc>
                <a:spcPct val="100000"/>
              </a:lnSpc>
              <a:spcBef>
                <a:spcPts val="1001"/>
              </a:spcBef>
            </a:pPr>
            <a:endParaRPr lang="en-US" sz="1800" b="0" strike="noStrike" spc="-1">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IN" sz="2000" b="0" strike="noStrike" spc="-1">
                <a:solidFill>
                  <a:srgbClr val="404040"/>
                </a:solidFill>
                <a:latin typeface="Century Gothic"/>
              </a:rPr>
              <a:t>Conjunction </a:t>
            </a:r>
            <a:r>
              <a:rPr lang="en-IN" sz="1800" b="0" strike="noStrike" spc="-1">
                <a:solidFill>
                  <a:srgbClr val="404040"/>
                </a:solidFill>
                <a:latin typeface="CMSY10"/>
              </a:rPr>
              <a:t>∧</a:t>
            </a:r>
            <a:endParaRPr lang="en-US" sz="1800" b="0" strike="noStrike" spc="-1">
              <a:solidFill>
                <a:srgbClr val="404040"/>
              </a:solidFill>
              <a:latin typeface="Century Gothic"/>
            </a:endParaRPr>
          </a:p>
          <a:p>
            <a:pPr>
              <a:lnSpc>
                <a:spcPct val="100000"/>
              </a:lnSpc>
              <a:spcBef>
                <a:spcPts val="1001"/>
              </a:spcBef>
            </a:pPr>
            <a:endParaRPr lang="en-US" sz="1800" b="0" strike="noStrike" spc="-1">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IN" sz="2000" b="0" strike="noStrike" spc="-1">
                <a:solidFill>
                  <a:srgbClr val="404040"/>
                </a:solidFill>
                <a:latin typeface="Century Gothic"/>
              </a:rPr>
              <a:t>Implication (if-then) </a:t>
            </a:r>
            <a:r>
              <a:rPr lang="en-IN" sz="1800" b="0" strike="noStrike" spc="-1">
                <a:solidFill>
                  <a:srgbClr val="404040"/>
                </a:solidFill>
                <a:latin typeface="CMSY10"/>
              </a:rPr>
              <a:t>⇒</a:t>
            </a:r>
            <a:endParaRPr lang="en-US" sz="1800" b="0" strike="noStrike" spc="-1">
              <a:solidFill>
                <a:srgbClr val="404040"/>
              </a:solidFill>
              <a:latin typeface="Century Gothic"/>
            </a:endParaRPr>
          </a:p>
          <a:p>
            <a:pPr>
              <a:lnSpc>
                <a:spcPct val="100000"/>
              </a:lnSpc>
              <a:spcBef>
                <a:spcPts val="1001"/>
              </a:spcBef>
            </a:pPr>
            <a:endParaRPr lang="en-US" sz="1800" b="0" strike="noStrike" spc="-1">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IN" sz="2000" b="0" strike="noStrike" spc="-1">
                <a:solidFill>
                  <a:srgbClr val="404040"/>
                </a:solidFill>
                <a:latin typeface="Century Gothic"/>
              </a:rPr>
              <a:t>Biconditional (if and only if) </a:t>
            </a:r>
            <a:r>
              <a:rPr lang="en-IN" sz="1800" b="0" strike="noStrike" spc="-1">
                <a:solidFill>
                  <a:srgbClr val="404040"/>
                </a:solidFill>
                <a:latin typeface="CMSY10"/>
              </a:rPr>
              <a:t>⇔</a:t>
            </a:r>
            <a:endParaRPr lang="en-US" sz="1800" b="0" strike="noStrike" spc="-1">
              <a:solidFill>
                <a:srgbClr val="404040"/>
              </a:solidFill>
              <a:latin typeface="Century Gothic"/>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4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4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43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43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431">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p:cTn id="26" dur="1" fill="hold">
                                          <p:stCondLst>
                                            <p:cond delay="0"/>
                                          </p:stCondLst>
                                        </p:cTn>
                                        <p:tgtEl>
                                          <p:spTgt spid="43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PlaceHolder 1"/>
          <p:cNvSpPr>
            <a:spLocks noGrp="1"/>
          </p:cNvSpPr>
          <p:nvPr>
            <p:ph type="title"/>
          </p:nvPr>
        </p:nvSpPr>
        <p:spPr>
          <a:xfrm>
            <a:off x="2593080" y="624240"/>
            <a:ext cx="8911440" cy="1280520"/>
          </a:xfrm>
          <a:prstGeom prst="rect">
            <a:avLst/>
          </a:prstGeom>
          <a:noFill/>
          <a:ln w="0">
            <a:noFill/>
          </a:ln>
        </p:spPr>
        <p:txBody>
          <a:bodyPr anchor="t">
            <a:normAutofit/>
          </a:bodyPr>
          <a:lstStyle/>
          <a:p>
            <a:pPr>
              <a:lnSpc>
                <a:spcPct val="100000"/>
              </a:lnSpc>
            </a:pPr>
            <a:r>
              <a:rPr lang="en-US" sz="3200" b="0" strike="noStrike" spc="-1">
                <a:solidFill>
                  <a:srgbClr val="262626"/>
                </a:solidFill>
                <a:latin typeface="Century Gothic"/>
              </a:rPr>
              <a:t>Propositional Logic : Logical connectives </a:t>
            </a:r>
            <a:endParaRPr lang="en-US" sz="3200" b="0" strike="noStrike" spc="-1">
              <a:solidFill>
                <a:srgbClr val="000000"/>
              </a:solidFill>
              <a:latin typeface="Century Gothic"/>
            </a:endParaRPr>
          </a:p>
        </p:txBody>
      </p:sp>
      <p:pic>
        <p:nvPicPr>
          <p:cNvPr id="433" name="Picture 4" descr="Table&#10;&#10;Description automatically generated"/>
          <p:cNvPicPr/>
          <p:nvPr/>
        </p:nvPicPr>
        <p:blipFill>
          <a:blip r:embed="rId2" cstate="print"/>
          <a:stretch/>
        </p:blipFill>
        <p:spPr>
          <a:xfrm>
            <a:off x="1216807" y="1660082"/>
            <a:ext cx="10420200" cy="2276280"/>
          </a:xfrm>
          <a:prstGeom prst="rect">
            <a:avLst/>
          </a:prstGeom>
          <a:ln w="0">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 name="PlaceHolder 1"/>
          <p:cNvSpPr>
            <a:spLocks noGrp="1"/>
          </p:cNvSpPr>
          <p:nvPr>
            <p:ph type="title"/>
          </p:nvPr>
        </p:nvSpPr>
        <p:spPr>
          <a:xfrm>
            <a:off x="2593080" y="624240"/>
            <a:ext cx="8911440" cy="1280520"/>
          </a:xfrm>
          <a:prstGeom prst="rect">
            <a:avLst/>
          </a:prstGeom>
          <a:noFill/>
          <a:ln w="0">
            <a:noFill/>
          </a:ln>
        </p:spPr>
        <p:txBody>
          <a:bodyPr anchor="t">
            <a:noAutofit/>
          </a:bodyPr>
          <a:lstStyle/>
          <a:p>
            <a:pPr>
              <a:lnSpc>
                <a:spcPct val="100000"/>
              </a:lnSpc>
            </a:pPr>
            <a:r>
              <a:rPr lang="en-US" sz="3600" b="0" strike="noStrike" spc="-1">
                <a:solidFill>
                  <a:srgbClr val="262626"/>
                </a:solidFill>
                <a:latin typeface="Century Gothic"/>
              </a:rPr>
              <a:t>Propositional Logic : Truth Table </a:t>
            </a:r>
            <a:endParaRPr lang="en-US" sz="3600" b="0" strike="noStrike" spc="-1">
              <a:solidFill>
                <a:srgbClr val="000000"/>
              </a:solidFill>
              <a:latin typeface="Century Gothic"/>
            </a:endParaRPr>
          </a:p>
        </p:txBody>
      </p:sp>
      <p:pic>
        <p:nvPicPr>
          <p:cNvPr id="435" name="Picture 4" descr="Table&#10;&#10;Description automatically generated"/>
          <p:cNvPicPr/>
          <p:nvPr/>
        </p:nvPicPr>
        <p:blipFill>
          <a:blip r:embed="rId2" cstate="print"/>
          <a:stretch/>
        </p:blipFill>
        <p:spPr>
          <a:xfrm>
            <a:off x="2341800" y="1398960"/>
            <a:ext cx="7256880" cy="5186520"/>
          </a:xfrm>
          <a:prstGeom prst="rect">
            <a:avLst/>
          </a:prstGeom>
          <a:ln w="0">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PlaceHolder 1"/>
          <p:cNvSpPr>
            <a:spLocks noGrp="1"/>
          </p:cNvSpPr>
          <p:nvPr>
            <p:ph type="title"/>
          </p:nvPr>
        </p:nvSpPr>
        <p:spPr>
          <a:xfrm>
            <a:off x="2593080" y="624240"/>
            <a:ext cx="8911440" cy="1280520"/>
          </a:xfrm>
          <a:prstGeom prst="rect">
            <a:avLst/>
          </a:prstGeom>
          <a:noFill/>
          <a:ln w="0">
            <a:noFill/>
          </a:ln>
        </p:spPr>
        <p:txBody>
          <a:bodyPr anchor="t">
            <a:noAutofit/>
          </a:bodyPr>
          <a:lstStyle/>
          <a:p>
            <a:pPr>
              <a:lnSpc>
                <a:spcPct val="100000"/>
              </a:lnSpc>
            </a:pPr>
            <a:r>
              <a:rPr lang="en-US" sz="3600" b="0" strike="noStrike" spc="-1">
                <a:solidFill>
                  <a:srgbClr val="262626"/>
                </a:solidFill>
                <a:latin typeface="Century Gothic"/>
              </a:rPr>
              <a:t>Knowledge-based agents</a:t>
            </a:r>
            <a:endParaRPr lang="en-US" sz="3600" b="0" strike="noStrike" spc="-1">
              <a:solidFill>
                <a:srgbClr val="000000"/>
              </a:solidFill>
              <a:latin typeface="Century Gothic"/>
            </a:endParaRPr>
          </a:p>
        </p:txBody>
      </p:sp>
      <p:sp>
        <p:nvSpPr>
          <p:cNvPr id="386" name="PlaceHolder 2"/>
          <p:cNvSpPr>
            <a:spLocks noGrp="1"/>
          </p:cNvSpPr>
          <p:nvPr>
            <p:ph/>
          </p:nvPr>
        </p:nvSpPr>
        <p:spPr>
          <a:xfrm>
            <a:off x="2589120" y="1685880"/>
            <a:ext cx="9164160" cy="4676400"/>
          </a:xfrm>
          <a:prstGeom prst="rect">
            <a:avLst/>
          </a:prstGeom>
          <a:noFill/>
          <a:ln w="0">
            <a:noFill/>
          </a:ln>
        </p:spPr>
        <p:txBody>
          <a:bodyPr anchor="t">
            <a:normAutofit/>
          </a:bodyPr>
          <a:lstStyle/>
          <a:p>
            <a:pPr marL="343080" indent="-343080">
              <a:lnSpc>
                <a:spcPct val="100000"/>
              </a:lnSpc>
              <a:spcBef>
                <a:spcPts val="1001"/>
              </a:spcBef>
              <a:buClr>
                <a:srgbClr val="A53010"/>
              </a:buClr>
              <a:buFont typeface="Wingdings 3" charset="2"/>
              <a:buChar char=""/>
            </a:pPr>
            <a:r>
              <a:rPr lang="en-US" sz="2200" b="0" strike="noStrike" spc="-1">
                <a:solidFill>
                  <a:srgbClr val="404040"/>
                </a:solidFill>
                <a:latin typeface="Century Gothic"/>
                <a:ea typeface="Century Gothic"/>
              </a:rPr>
              <a:t>An intelligent agent needs knowledge about the real world for taking decisions and reasoning to act efficiently.</a:t>
            </a:r>
            <a:endParaRPr lang="en-US" sz="2200" b="0" strike="noStrike" spc="-1">
              <a:solidFill>
                <a:srgbClr val="404040"/>
              </a:solidFill>
              <a:latin typeface="Century Gothic"/>
            </a:endParaRPr>
          </a:p>
          <a:p>
            <a:pPr>
              <a:lnSpc>
                <a:spcPct val="100000"/>
              </a:lnSpc>
              <a:spcBef>
                <a:spcPts val="1001"/>
              </a:spcBef>
            </a:pPr>
            <a:endParaRPr lang="en-US" sz="2200" b="0" strike="noStrike" spc="-1">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2200" b="0" strike="noStrike" spc="-1">
                <a:solidFill>
                  <a:srgbClr val="404040"/>
                </a:solidFill>
                <a:latin typeface="Century Gothic"/>
                <a:ea typeface="Century Gothic"/>
              </a:rPr>
              <a:t>Maintaining an internal state of knowledge</a:t>
            </a:r>
            <a:endParaRPr lang="en-US" sz="2200" b="0" strike="noStrike" spc="-1">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2200" b="0" strike="noStrike" spc="-1">
                <a:solidFill>
                  <a:srgbClr val="404040"/>
                </a:solidFill>
                <a:latin typeface="Century Gothic"/>
                <a:ea typeface="Century Gothic"/>
              </a:rPr>
              <a:t>reason over that knowledge, </a:t>
            </a:r>
            <a:endParaRPr lang="en-US" sz="2200" b="0" strike="noStrike" spc="-1">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2200" b="0" strike="noStrike" spc="-1">
                <a:solidFill>
                  <a:srgbClr val="404040"/>
                </a:solidFill>
                <a:latin typeface="Century Gothic"/>
                <a:ea typeface="Century Gothic"/>
              </a:rPr>
              <a:t>update their knowledge after observations and take actions. </a:t>
            </a:r>
            <a:endParaRPr lang="en-US" sz="2200" b="0" strike="noStrike" spc="-1">
              <a:solidFill>
                <a:srgbClr val="404040"/>
              </a:solidFill>
              <a:latin typeface="Century Gothic"/>
            </a:endParaRPr>
          </a:p>
          <a:p>
            <a:pPr>
              <a:lnSpc>
                <a:spcPct val="100000"/>
              </a:lnSpc>
              <a:spcBef>
                <a:spcPts val="1001"/>
              </a:spcBef>
            </a:pPr>
            <a:endParaRPr lang="en-US" sz="2200" b="0" strike="noStrike" spc="-1">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2200" b="0" strike="noStrike" spc="-1">
                <a:solidFill>
                  <a:srgbClr val="404040"/>
                </a:solidFill>
                <a:latin typeface="Century Gothic"/>
                <a:ea typeface="Century Gothic"/>
              </a:rPr>
              <a:t>These agents can represent the world with some formal representation and act intelligently</a:t>
            </a:r>
            <a:r>
              <a:rPr lang="en-US" sz="2400" b="0" strike="noStrike" spc="-1">
                <a:solidFill>
                  <a:srgbClr val="000000"/>
                </a:solidFill>
                <a:latin typeface="inter-regular"/>
                <a:ea typeface="Century Gothic"/>
              </a:rPr>
              <a:t>.</a:t>
            </a:r>
            <a:endParaRPr lang="en-US" sz="2400" b="0" strike="noStrike" spc="-1">
              <a:solidFill>
                <a:srgbClr val="404040"/>
              </a:solidFill>
              <a:latin typeface="Century Gothic"/>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3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38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38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38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 name="PlaceHolder 1"/>
          <p:cNvSpPr>
            <a:spLocks noGrp="1"/>
          </p:cNvSpPr>
          <p:nvPr>
            <p:ph type="title"/>
          </p:nvPr>
        </p:nvSpPr>
        <p:spPr>
          <a:xfrm>
            <a:off x="2593080" y="624240"/>
            <a:ext cx="8911440" cy="1280520"/>
          </a:xfrm>
          <a:prstGeom prst="rect">
            <a:avLst/>
          </a:prstGeom>
          <a:noFill/>
          <a:ln w="0">
            <a:noFill/>
          </a:ln>
        </p:spPr>
        <p:txBody>
          <a:bodyPr anchor="t">
            <a:noAutofit/>
          </a:bodyPr>
          <a:lstStyle/>
          <a:p>
            <a:pPr>
              <a:lnSpc>
                <a:spcPct val="100000"/>
              </a:lnSpc>
            </a:pPr>
            <a:r>
              <a:rPr lang="en-US" sz="3600" b="0" strike="noStrike" spc="-1">
                <a:solidFill>
                  <a:srgbClr val="262626"/>
                </a:solidFill>
                <a:latin typeface="Century Gothic"/>
              </a:rPr>
              <a:t>Propositional Logic : Truth Table </a:t>
            </a:r>
            <a:endParaRPr lang="en-US" sz="3600" b="0" strike="noStrike" spc="-1">
              <a:solidFill>
                <a:srgbClr val="000000"/>
              </a:solidFill>
              <a:latin typeface="Century Gothic"/>
            </a:endParaRPr>
          </a:p>
        </p:txBody>
      </p:sp>
      <p:pic>
        <p:nvPicPr>
          <p:cNvPr id="437" name="Picture 3" descr="Table&#10;&#10;Description autoamatically generated"/>
          <p:cNvPicPr/>
          <p:nvPr/>
        </p:nvPicPr>
        <p:blipFill>
          <a:blip r:embed="rId2" cstate="print"/>
          <a:stretch/>
        </p:blipFill>
        <p:spPr>
          <a:xfrm>
            <a:off x="2305080" y="1714680"/>
            <a:ext cx="8478360" cy="4166640"/>
          </a:xfrm>
          <a:prstGeom prst="rect">
            <a:avLst/>
          </a:prstGeom>
          <a:ln w="0">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PlaceHolder 1"/>
          <p:cNvSpPr>
            <a:spLocks noGrp="1"/>
          </p:cNvSpPr>
          <p:nvPr>
            <p:ph type="title"/>
          </p:nvPr>
        </p:nvSpPr>
        <p:spPr>
          <a:xfrm>
            <a:off x="2593080" y="624240"/>
            <a:ext cx="8911440" cy="1280520"/>
          </a:xfrm>
          <a:prstGeom prst="rect">
            <a:avLst/>
          </a:prstGeom>
          <a:noFill/>
          <a:ln w="0">
            <a:noFill/>
          </a:ln>
        </p:spPr>
        <p:txBody>
          <a:bodyPr anchor="t">
            <a:noAutofit/>
          </a:bodyPr>
          <a:lstStyle/>
          <a:p>
            <a:pPr>
              <a:lnSpc>
                <a:spcPct val="100000"/>
              </a:lnSpc>
            </a:pPr>
            <a:r>
              <a:rPr lang="en-US" sz="3600" b="0" strike="noStrike" spc="-1">
                <a:solidFill>
                  <a:srgbClr val="262626"/>
                </a:solidFill>
                <a:latin typeface="Century Gothic"/>
              </a:rPr>
              <a:t>Precedence of connectives</a:t>
            </a:r>
            <a:endParaRPr lang="en-US" sz="3600" b="0" strike="noStrike" spc="-1">
              <a:solidFill>
                <a:srgbClr val="000000"/>
              </a:solidFill>
              <a:latin typeface="Century Gothic"/>
            </a:endParaRPr>
          </a:p>
        </p:txBody>
      </p:sp>
      <p:graphicFrame>
        <p:nvGraphicFramePr>
          <p:cNvPr id="439" name="Content Placeholder 3"/>
          <p:cNvGraphicFramePr/>
          <p:nvPr/>
        </p:nvGraphicFramePr>
        <p:xfrm>
          <a:off x="3493440" y="1819080"/>
          <a:ext cx="5606640" cy="3786480"/>
        </p:xfrm>
        <a:graphic>
          <a:graphicData uri="http://schemas.openxmlformats.org/drawingml/2006/table">
            <a:tbl>
              <a:tblPr/>
              <a:tblGrid>
                <a:gridCol w="2803320">
                  <a:extLst>
                    <a:ext uri="{9D8B030D-6E8A-4147-A177-3AD203B41FA5}">
                      <a16:colId xmlns:a16="http://schemas.microsoft.com/office/drawing/2014/main" xmlns="" val="20000"/>
                    </a:ext>
                  </a:extLst>
                </a:gridCol>
                <a:gridCol w="2803320">
                  <a:extLst>
                    <a:ext uri="{9D8B030D-6E8A-4147-A177-3AD203B41FA5}">
                      <a16:colId xmlns:a16="http://schemas.microsoft.com/office/drawing/2014/main" xmlns="" val="20001"/>
                    </a:ext>
                  </a:extLst>
                </a:gridCol>
              </a:tblGrid>
              <a:tr h="602280">
                <a:tc>
                  <a:txBody>
                    <a:bodyPr/>
                    <a:lstStyle/>
                    <a:p>
                      <a:pPr>
                        <a:lnSpc>
                          <a:spcPct val="100000"/>
                        </a:lnSpc>
                      </a:pPr>
                      <a:r>
                        <a:rPr lang="en-IN" sz="1800" b="0" strike="noStrike" spc="-1">
                          <a:solidFill>
                            <a:srgbClr val="000000"/>
                          </a:solidFill>
                          <a:latin typeface="times new roman"/>
                        </a:rPr>
                        <a:t>Precedence</a:t>
                      </a:r>
                      <a:endParaRPr lang="en-GB" sz="1800" b="0" strike="noStrike" spc="-1">
                        <a:latin typeface="Arial"/>
                      </a:endParaRPr>
                    </a:p>
                  </a:txBody>
                  <a:tcPr marL="75960" marR="75960">
                    <a:lnL w="6480">
                      <a:solidFill>
                        <a:srgbClr val="A09259"/>
                      </a:solidFill>
                    </a:lnL>
                    <a:lnR w="6480">
                      <a:solidFill>
                        <a:srgbClr val="A09259"/>
                      </a:solidFill>
                    </a:lnR>
                    <a:lnT w="6480">
                      <a:solidFill>
                        <a:srgbClr val="A09259"/>
                      </a:solidFill>
                    </a:lnT>
                    <a:lnB w="6480">
                      <a:solidFill>
                        <a:srgbClr val="C7CCBE"/>
                      </a:solidFill>
                    </a:lnB>
                    <a:solidFill>
                      <a:srgbClr val="C7CCBE"/>
                    </a:solidFill>
                  </a:tcPr>
                </a:tc>
                <a:tc>
                  <a:txBody>
                    <a:bodyPr/>
                    <a:lstStyle/>
                    <a:p>
                      <a:pPr>
                        <a:lnSpc>
                          <a:spcPct val="100000"/>
                        </a:lnSpc>
                      </a:pPr>
                      <a:r>
                        <a:rPr lang="en-IN" sz="1800" b="0" strike="noStrike" spc="-1">
                          <a:solidFill>
                            <a:srgbClr val="000000"/>
                          </a:solidFill>
                          <a:latin typeface="times new roman"/>
                        </a:rPr>
                        <a:t>Operators</a:t>
                      </a:r>
                      <a:endParaRPr lang="en-GB" sz="1800" b="0" strike="noStrike" spc="-1">
                        <a:latin typeface="Arial"/>
                      </a:endParaRPr>
                    </a:p>
                  </a:txBody>
                  <a:tcPr marL="75960" marR="75960">
                    <a:lnL w="6480">
                      <a:solidFill>
                        <a:srgbClr val="A09259"/>
                      </a:solidFill>
                    </a:lnL>
                    <a:lnR w="6480">
                      <a:solidFill>
                        <a:srgbClr val="A09259"/>
                      </a:solidFill>
                    </a:lnR>
                    <a:lnT w="6480">
                      <a:solidFill>
                        <a:srgbClr val="A09259"/>
                      </a:solidFill>
                    </a:lnT>
                    <a:lnB w="6480">
                      <a:solidFill>
                        <a:srgbClr val="C7CCBE"/>
                      </a:solidFill>
                    </a:lnB>
                    <a:solidFill>
                      <a:srgbClr val="C7CCBE"/>
                    </a:solidFill>
                  </a:tcPr>
                </a:tc>
                <a:extLst>
                  <a:ext uri="{0D108BD9-81ED-4DB2-BD59-A6C34878D82A}">
                    <a16:rowId xmlns:a16="http://schemas.microsoft.com/office/drawing/2014/main" xmlns="" val="10000"/>
                  </a:ext>
                </a:extLst>
              </a:tr>
              <a:tr h="530640">
                <a:tc>
                  <a:txBody>
                    <a:bodyPr/>
                    <a:lstStyle/>
                    <a:p>
                      <a:pPr algn="just">
                        <a:lnSpc>
                          <a:spcPct val="100000"/>
                        </a:lnSpc>
                      </a:pPr>
                      <a:r>
                        <a:rPr lang="en-IN" sz="1800" b="0" strike="noStrike" spc="-1">
                          <a:solidFill>
                            <a:srgbClr val="333333"/>
                          </a:solidFill>
                          <a:latin typeface="inter-regular"/>
                        </a:rPr>
                        <a:t>First Precedence</a:t>
                      </a:r>
                      <a:endParaRPr lang="en-GB" sz="1800" b="0" strike="noStrike" spc="-1">
                        <a:latin typeface="Arial"/>
                      </a:endParaRPr>
                    </a:p>
                  </a:txBody>
                  <a:tcPr marL="50760" marR="50760">
                    <a:lnL w="6480">
                      <a:solidFill>
                        <a:srgbClr val="C7CCBE"/>
                      </a:solidFill>
                    </a:lnL>
                    <a:lnR w="6480">
                      <a:solidFill>
                        <a:srgbClr val="C7CCBE"/>
                      </a:solidFill>
                    </a:lnR>
                    <a:lnT w="6480">
                      <a:solidFill>
                        <a:srgbClr val="C7CCBE"/>
                      </a:solidFill>
                    </a:lnT>
                    <a:lnB w="6480">
                      <a:solidFill>
                        <a:srgbClr val="C7CCBE"/>
                      </a:solidFill>
                    </a:lnB>
                    <a:solidFill>
                      <a:srgbClr val="FFFFFF"/>
                    </a:solidFill>
                  </a:tcPr>
                </a:tc>
                <a:tc>
                  <a:txBody>
                    <a:bodyPr/>
                    <a:lstStyle/>
                    <a:p>
                      <a:pPr algn="just">
                        <a:lnSpc>
                          <a:spcPct val="100000"/>
                        </a:lnSpc>
                      </a:pPr>
                      <a:r>
                        <a:rPr lang="en-IN" sz="1800" b="0" strike="noStrike" spc="-1">
                          <a:solidFill>
                            <a:srgbClr val="333333"/>
                          </a:solidFill>
                          <a:latin typeface="inter-regular"/>
                        </a:rPr>
                        <a:t>Parenthesis</a:t>
                      </a:r>
                      <a:endParaRPr lang="en-GB" sz="1800" b="0" strike="noStrike" spc="-1">
                        <a:latin typeface="Arial"/>
                      </a:endParaRPr>
                    </a:p>
                  </a:txBody>
                  <a:tcPr marL="50760" marR="50760">
                    <a:lnL w="6480">
                      <a:solidFill>
                        <a:srgbClr val="C7CCBE"/>
                      </a:solidFill>
                    </a:lnL>
                    <a:lnR w="6480">
                      <a:solidFill>
                        <a:srgbClr val="C7CCBE"/>
                      </a:solidFill>
                    </a:lnR>
                    <a:lnT w="6480">
                      <a:solidFill>
                        <a:srgbClr val="C7CCBE"/>
                      </a:solidFill>
                    </a:lnT>
                    <a:lnB w="6480">
                      <a:solidFill>
                        <a:srgbClr val="C7CCBE"/>
                      </a:solidFill>
                    </a:lnB>
                    <a:solidFill>
                      <a:srgbClr val="FFFFFF"/>
                    </a:solidFill>
                  </a:tcPr>
                </a:tc>
                <a:extLst>
                  <a:ext uri="{0D108BD9-81ED-4DB2-BD59-A6C34878D82A}">
                    <a16:rowId xmlns:a16="http://schemas.microsoft.com/office/drawing/2014/main" xmlns="" val="10001"/>
                  </a:ext>
                </a:extLst>
              </a:tr>
              <a:tr h="530640">
                <a:tc>
                  <a:txBody>
                    <a:bodyPr/>
                    <a:lstStyle/>
                    <a:p>
                      <a:pPr algn="just">
                        <a:lnSpc>
                          <a:spcPct val="100000"/>
                        </a:lnSpc>
                      </a:pPr>
                      <a:r>
                        <a:rPr lang="en-IN" sz="1800" b="0" strike="noStrike" spc="-1">
                          <a:solidFill>
                            <a:srgbClr val="333333"/>
                          </a:solidFill>
                          <a:latin typeface="inter-regular"/>
                        </a:rPr>
                        <a:t>Second Precedence</a:t>
                      </a:r>
                      <a:endParaRPr lang="en-GB" sz="1800" b="0" strike="noStrike" spc="-1">
                        <a:latin typeface="Arial"/>
                      </a:endParaRPr>
                    </a:p>
                  </a:txBody>
                  <a:tcPr marL="50760" marR="50760">
                    <a:lnL w="6480">
                      <a:solidFill>
                        <a:srgbClr val="C7CCBE"/>
                      </a:solidFill>
                    </a:lnL>
                    <a:lnR w="6480">
                      <a:solidFill>
                        <a:srgbClr val="C7CCBE"/>
                      </a:solidFill>
                    </a:lnR>
                    <a:lnT w="6480">
                      <a:solidFill>
                        <a:srgbClr val="C7CCBE"/>
                      </a:solidFill>
                    </a:lnT>
                    <a:lnB w="6480">
                      <a:solidFill>
                        <a:srgbClr val="C7CCBE"/>
                      </a:solidFill>
                    </a:lnB>
                    <a:solidFill>
                      <a:srgbClr val="EFF1EB"/>
                    </a:solidFill>
                  </a:tcPr>
                </a:tc>
                <a:tc>
                  <a:txBody>
                    <a:bodyPr/>
                    <a:lstStyle/>
                    <a:p>
                      <a:pPr algn="just">
                        <a:lnSpc>
                          <a:spcPct val="100000"/>
                        </a:lnSpc>
                      </a:pPr>
                      <a:r>
                        <a:rPr lang="en-IN" sz="1800" b="0" strike="noStrike" spc="-1">
                          <a:solidFill>
                            <a:srgbClr val="333333"/>
                          </a:solidFill>
                          <a:latin typeface="inter-regular"/>
                        </a:rPr>
                        <a:t>Negation</a:t>
                      </a:r>
                      <a:endParaRPr lang="en-GB" sz="1800" b="0" strike="noStrike" spc="-1">
                        <a:latin typeface="Arial"/>
                      </a:endParaRPr>
                    </a:p>
                  </a:txBody>
                  <a:tcPr marL="50760" marR="50760">
                    <a:lnL w="6480">
                      <a:solidFill>
                        <a:srgbClr val="C7CCBE"/>
                      </a:solidFill>
                    </a:lnL>
                    <a:lnR w="6480">
                      <a:solidFill>
                        <a:srgbClr val="C7CCBE"/>
                      </a:solidFill>
                    </a:lnR>
                    <a:lnT w="6480">
                      <a:solidFill>
                        <a:srgbClr val="C7CCBE"/>
                      </a:solidFill>
                    </a:lnT>
                    <a:lnB w="6480">
                      <a:solidFill>
                        <a:srgbClr val="C7CCBE"/>
                      </a:solidFill>
                    </a:lnB>
                    <a:solidFill>
                      <a:srgbClr val="EFF1EB"/>
                    </a:solidFill>
                  </a:tcPr>
                </a:tc>
                <a:extLst>
                  <a:ext uri="{0D108BD9-81ED-4DB2-BD59-A6C34878D82A}">
                    <a16:rowId xmlns:a16="http://schemas.microsoft.com/office/drawing/2014/main" xmlns="" val="10002"/>
                  </a:ext>
                </a:extLst>
              </a:tr>
              <a:tr h="530640">
                <a:tc>
                  <a:txBody>
                    <a:bodyPr/>
                    <a:lstStyle/>
                    <a:p>
                      <a:pPr algn="just">
                        <a:lnSpc>
                          <a:spcPct val="100000"/>
                        </a:lnSpc>
                      </a:pPr>
                      <a:r>
                        <a:rPr lang="en-IN" sz="1800" b="0" strike="noStrike" spc="-1">
                          <a:solidFill>
                            <a:srgbClr val="333333"/>
                          </a:solidFill>
                          <a:latin typeface="inter-regular"/>
                        </a:rPr>
                        <a:t>Third Precedence</a:t>
                      </a:r>
                      <a:endParaRPr lang="en-GB" sz="1800" b="0" strike="noStrike" spc="-1">
                        <a:latin typeface="Arial"/>
                      </a:endParaRPr>
                    </a:p>
                  </a:txBody>
                  <a:tcPr marL="50760" marR="50760">
                    <a:lnL w="6480">
                      <a:solidFill>
                        <a:srgbClr val="C7CCBE"/>
                      </a:solidFill>
                    </a:lnL>
                    <a:lnR w="6480">
                      <a:solidFill>
                        <a:srgbClr val="C7CCBE"/>
                      </a:solidFill>
                    </a:lnR>
                    <a:lnT w="6480">
                      <a:solidFill>
                        <a:srgbClr val="C7CCBE"/>
                      </a:solidFill>
                    </a:lnT>
                    <a:lnB w="6480">
                      <a:solidFill>
                        <a:srgbClr val="C7CCBE"/>
                      </a:solidFill>
                    </a:lnB>
                    <a:solidFill>
                      <a:srgbClr val="FFFFFF"/>
                    </a:solidFill>
                  </a:tcPr>
                </a:tc>
                <a:tc>
                  <a:txBody>
                    <a:bodyPr/>
                    <a:lstStyle/>
                    <a:p>
                      <a:pPr algn="just">
                        <a:lnSpc>
                          <a:spcPct val="100000"/>
                        </a:lnSpc>
                      </a:pPr>
                      <a:r>
                        <a:rPr lang="en-IN" sz="1800" b="0" strike="noStrike" spc="-1">
                          <a:solidFill>
                            <a:srgbClr val="333333"/>
                          </a:solidFill>
                          <a:latin typeface="inter-regular"/>
                        </a:rPr>
                        <a:t>Conjunction(AND)</a:t>
                      </a:r>
                      <a:endParaRPr lang="en-GB" sz="1800" b="0" strike="noStrike" spc="-1">
                        <a:latin typeface="Arial"/>
                      </a:endParaRPr>
                    </a:p>
                  </a:txBody>
                  <a:tcPr marL="50760" marR="50760">
                    <a:lnL w="6480">
                      <a:solidFill>
                        <a:srgbClr val="C7CCBE"/>
                      </a:solidFill>
                    </a:lnL>
                    <a:lnR w="6480">
                      <a:solidFill>
                        <a:srgbClr val="C7CCBE"/>
                      </a:solidFill>
                    </a:lnR>
                    <a:lnT w="6480">
                      <a:solidFill>
                        <a:srgbClr val="C7CCBE"/>
                      </a:solidFill>
                    </a:lnT>
                    <a:lnB w="6480">
                      <a:solidFill>
                        <a:srgbClr val="C7CCBE"/>
                      </a:solidFill>
                    </a:lnB>
                    <a:solidFill>
                      <a:srgbClr val="FFFFFF"/>
                    </a:solidFill>
                  </a:tcPr>
                </a:tc>
                <a:extLst>
                  <a:ext uri="{0D108BD9-81ED-4DB2-BD59-A6C34878D82A}">
                    <a16:rowId xmlns:a16="http://schemas.microsoft.com/office/drawing/2014/main" xmlns="" val="10003"/>
                  </a:ext>
                </a:extLst>
              </a:tr>
              <a:tr h="530640">
                <a:tc>
                  <a:txBody>
                    <a:bodyPr/>
                    <a:lstStyle/>
                    <a:p>
                      <a:pPr algn="just">
                        <a:lnSpc>
                          <a:spcPct val="100000"/>
                        </a:lnSpc>
                      </a:pPr>
                      <a:r>
                        <a:rPr lang="en-IN" sz="1800" b="0" strike="noStrike" spc="-1">
                          <a:solidFill>
                            <a:srgbClr val="333333"/>
                          </a:solidFill>
                          <a:latin typeface="inter-regular"/>
                        </a:rPr>
                        <a:t>Fourth Precedence</a:t>
                      </a:r>
                      <a:endParaRPr lang="en-GB" sz="1800" b="0" strike="noStrike" spc="-1">
                        <a:latin typeface="Arial"/>
                      </a:endParaRPr>
                    </a:p>
                  </a:txBody>
                  <a:tcPr marL="50760" marR="50760">
                    <a:lnL w="6480">
                      <a:solidFill>
                        <a:srgbClr val="C7CCBE"/>
                      </a:solidFill>
                    </a:lnL>
                    <a:lnR w="6480">
                      <a:solidFill>
                        <a:srgbClr val="C7CCBE"/>
                      </a:solidFill>
                    </a:lnR>
                    <a:lnT w="6480">
                      <a:solidFill>
                        <a:srgbClr val="C7CCBE"/>
                      </a:solidFill>
                    </a:lnT>
                    <a:lnB w="6480">
                      <a:solidFill>
                        <a:srgbClr val="C7CCBE"/>
                      </a:solidFill>
                    </a:lnB>
                    <a:solidFill>
                      <a:srgbClr val="EFF1EB"/>
                    </a:solidFill>
                  </a:tcPr>
                </a:tc>
                <a:tc>
                  <a:txBody>
                    <a:bodyPr/>
                    <a:lstStyle/>
                    <a:p>
                      <a:pPr algn="just">
                        <a:lnSpc>
                          <a:spcPct val="100000"/>
                        </a:lnSpc>
                      </a:pPr>
                      <a:r>
                        <a:rPr lang="en-IN" sz="1800" b="0" strike="noStrike" spc="-1">
                          <a:solidFill>
                            <a:srgbClr val="333333"/>
                          </a:solidFill>
                          <a:latin typeface="inter-regular"/>
                        </a:rPr>
                        <a:t>Disjunction(OR)</a:t>
                      </a:r>
                      <a:endParaRPr lang="en-GB" sz="1800" b="0" strike="noStrike" spc="-1">
                        <a:latin typeface="Arial"/>
                      </a:endParaRPr>
                    </a:p>
                  </a:txBody>
                  <a:tcPr marL="50760" marR="50760">
                    <a:lnL w="6480">
                      <a:solidFill>
                        <a:srgbClr val="C7CCBE"/>
                      </a:solidFill>
                    </a:lnL>
                    <a:lnR w="6480">
                      <a:solidFill>
                        <a:srgbClr val="C7CCBE"/>
                      </a:solidFill>
                    </a:lnR>
                    <a:lnT w="6480">
                      <a:solidFill>
                        <a:srgbClr val="C7CCBE"/>
                      </a:solidFill>
                    </a:lnT>
                    <a:lnB w="6480">
                      <a:solidFill>
                        <a:srgbClr val="C7CCBE"/>
                      </a:solidFill>
                    </a:lnB>
                    <a:solidFill>
                      <a:srgbClr val="EFF1EB"/>
                    </a:solidFill>
                  </a:tcPr>
                </a:tc>
                <a:extLst>
                  <a:ext uri="{0D108BD9-81ED-4DB2-BD59-A6C34878D82A}">
                    <a16:rowId xmlns:a16="http://schemas.microsoft.com/office/drawing/2014/main" xmlns="" val="10004"/>
                  </a:ext>
                </a:extLst>
              </a:tr>
              <a:tr h="530640">
                <a:tc>
                  <a:txBody>
                    <a:bodyPr/>
                    <a:lstStyle/>
                    <a:p>
                      <a:pPr algn="just">
                        <a:lnSpc>
                          <a:spcPct val="100000"/>
                        </a:lnSpc>
                      </a:pPr>
                      <a:r>
                        <a:rPr lang="en-IN" sz="1800" b="0" strike="noStrike" spc="-1">
                          <a:solidFill>
                            <a:srgbClr val="333333"/>
                          </a:solidFill>
                          <a:latin typeface="inter-regular"/>
                        </a:rPr>
                        <a:t>Fifth Precedence</a:t>
                      </a:r>
                      <a:endParaRPr lang="en-GB" sz="1800" b="0" strike="noStrike" spc="-1">
                        <a:latin typeface="Arial"/>
                      </a:endParaRPr>
                    </a:p>
                  </a:txBody>
                  <a:tcPr marL="50760" marR="50760">
                    <a:lnL w="6480">
                      <a:solidFill>
                        <a:srgbClr val="C7CCBE"/>
                      </a:solidFill>
                    </a:lnL>
                    <a:lnR w="6480">
                      <a:solidFill>
                        <a:srgbClr val="C7CCBE"/>
                      </a:solidFill>
                    </a:lnR>
                    <a:lnT w="6480">
                      <a:solidFill>
                        <a:srgbClr val="C7CCBE"/>
                      </a:solidFill>
                    </a:lnT>
                    <a:lnB w="6480">
                      <a:solidFill>
                        <a:srgbClr val="C7CCBE"/>
                      </a:solidFill>
                    </a:lnB>
                    <a:solidFill>
                      <a:srgbClr val="FFFFFF"/>
                    </a:solidFill>
                  </a:tcPr>
                </a:tc>
                <a:tc>
                  <a:txBody>
                    <a:bodyPr/>
                    <a:lstStyle/>
                    <a:p>
                      <a:pPr algn="just">
                        <a:lnSpc>
                          <a:spcPct val="100000"/>
                        </a:lnSpc>
                      </a:pPr>
                      <a:r>
                        <a:rPr lang="en-IN" sz="1800" b="0" strike="noStrike" spc="-1">
                          <a:solidFill>
                            <a:srgbClr val="333333"/>
                          </a:solidFill>
                          <a:latin typeface="inter-regular"/>
                        </a:rPr>
                        <a:t>Implication</a:t>
                      </a:r>
                      <a:endParaRPr lang="en-GB" sz="1800" b="0" strike="noStrike" spc="-1">
                        <a:latin typeface="Arial"/>
                      </a:endParaRPr>
                    </a:p>
                  </a:txBody>
                  <a:tcPr marL="50760" marR="50760">
                    <a:lnL w="6480">
                      <a:solidFill>
                        <a:srgbClr val="C7CCBE"/>
                      </a:solidFill>
                    </a:lnL>
                    <a:lnR w="6480">
                      <a:solidFill>
                        <a:srgbClr val="C7CCBE"/>
                      </a:solidFill>
                    </a:lnR>
                    <a:lnT w="6480">
                      <a:solidFill>
                        <a:srgbClr val="C7CCBE"/>
                      </a:solidFill>
                    </a:lnT>
                    <a:lnB w="6480">
                      <a:solidFill>
                        <a:srgbClr val="C7CCBE"/>
                      </a:solidFill>
                    </a:lnB>
                    <a:solidFill>
                      <a:srgbClr val="FFFFFF"/>
                    </a:solidFill>
                  </a:tcPr>
                </a:tc>
                <a:extLst>
                  <a:ext uri="{0D108BD9-81ED-4DB2-BD59-A6C34878D82A}">
                    <a16:rowId xmlns:a16="http://schemas.microsoft.com/office/drawing/2014/main" xmlns="" val="10005"/>
                  </a:ext>
                </a:extLst>
              </a:tr>
              <a:tr h="531000">
                <a:tc>
                  <a:txBody>
                    <a:bodyPr/>
                    <a:lstStyle/>
                    <a:p>
                      <a:pPr algn="just">
                        <a:lnSpc>
                          <a:spcPct val="100000"/>
                        </a:lnSpc>
                      </a:pPr>
                      <a:r>
                        <a:rPr lang="en-IN" sz="1800" b="0" strike="noStrike" spc="-1">
                          <a:solidFill>
                            <a:srgbClr val="333333"/>
                          </a:solidFill>
                          <a:latin typeface="inter-regular"/>
                        </a:rPr>
                        <a:t>Six Precedence</a:t>
                      </a:r>
                      <a:endParaRPr lang="en-GB" sz="1800" b="0" strike="noStrike" spc="-1">
                        <a:latin typeface="Arial"/>
                      </a:endParaRPr>
                    </a:p>
                  </a:txBody>
                  <a:tcPr marL="50760" marR="50760">
                    <a:lnL w="6480">
                      <a:solidFill>
                        <a:srgbClr val="C7CCBE"/>
                      </a:solidFill>
                    </a:lnL>
                    <a:lnR w="6480">
                      <a:solidFill>
                        <a:srgbClr val="C7CCBE"/>
                      </a:solidFill>
                    </a:lnR>
                    <a:lnT w="6480">
                      <a:solidFill>
                        <a:srgbClr val="C7CCBE"/>
                      </a:solidFill>
                    </a:lnT>
                    <a:lnB w="6480">
                      <a:solidFill>
                        <a:srgbClr val="C7CCBE"/>
                      </a:solidFill>
                    </a:lnB>
                    <a:solidFill>
                      <a:srgbClr val="EFF1EB"/>
                    </a:solidFill>
                  </a:tcPr>
                </a:tc>
                <a:tc>
                  <a:txBody>
                    <a:bodyPr/>
                    <a:lstStyle/>
                    <a:p>
                      <a:pPr algn="just">
                        <a:lnSpc>
                          <a:spcPct val="100000"/>
                        </a:lnSpc>
                      </a:pPr>
                      <a:r>
                        <a:rPr lang="en-IN" sz="1800" b="0" strike="noStrike" spc="-1">
                          <a:solidFill>
                            <a:srgbClr val="333333"/>
                          </a:solidFill>
                          <a:latin typeface="inter-regular"/>
                        </a:rPr>
                        <a:t>Biconditional</a:t>
                      </a:r>
                      <a:endParaRPr lang="en-GB" sz="1800" b="0" strike="noStrike" spc="-1">
                        <a:latin typeface="Arial"/>
                      </a:endParaRPr>
                    </a:p>
                  </a:txBody>
                  <a:tcPr marL="50760" marR="50760">
                    <a:lnL w="6480">
                      <a:solidFill>
                        <a:srgbClr val="C7CCBE"/>
                      </a:solidFill>
                    </a:lnL>
                    <a:lnR w="6480">
                      <a:solidFill>
                        <a:srgbClr val="C7CCBE"/>
                      </a:solidFill>
                    </a:lnR>
                    <a:lnT w="6480">
                      <a:solidFill>
                        <a:srgbClr val="C7CCBE"/>
                      </a:solidFill>
                    </a:lnT>
                    <a:lnB w="6480">
                      <a:solidFill>
                        <a:srgbClr val="C7CCBE"/>
                      </a:solidFill>
                    </a:lnB>
                    <a:solidFill>
                      <a:srgbClr val="EFF1EB"/>
                    </a:solidFill>
                  </a:tcPr>
                </a:tc>
                <a:extLst>
                  <a:ext uri="{0D108BD9-81ED-4DB2-BD59-A6C34878D82A}">
                    <a16:rowId xmlns:a16="http://schemas.microsoft.com/office/drawing/2014/main" xmlns="" val="10006"/>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5AEA0F-CD27-4DBC-98D1-C123A5C93325}"/>
              </a:ext>
            </a:extLst>
          </p:cNvPr>
          <p:cNvSpPr>
            <a:spLocks noGrp="1"/>
          </p:cNvSpPr>
          <p:nvPr>
            <p:ph type="title"/>
          </p:nvPr>
        </p:nvSpPr>
        <p:spPr/>
        <p:txBody>
          <a:bodyPr/>
          <a:lstStyle/>
          <a:p>
            <a:r>
              <a:rPr lang="en-US" dirty="0"/>
              <a:t>Example</a:t>
            </a:r>
            <a:endParaRPr lang="en-IN" dirty="0"/>
          </a:p>
        </p:txBody>
      </p:sp>
      <p:sp>
        <p:nvSpPr>
          <p:cNvPr id="3" name="Subtitle 2">
            <a:extLst>
              <a:ext uri="{FF2B5EF4-FFF2-40B4-BE49-F238E27FC236}">
                <a16:creationId xmlns:a16="http://schemas.microsoft.com/office/drawing/2014/main" xmlns="" id="{0F6128B0-62F3-4749-AD6B-153208511F4F}"/>
              </a:ext>
            </a:extLst>
          </p:cNvPr>
          <p:cNvSpPr>
            <a:spLocks noGrp="1"/>
          </p:cNvSpPr>
          <p:nvPr>
            <p:ph type="subTitle"/>
          </p:nvPr>
        </p:nvSpPr>
        <p:spPr>
          <a:xfrm>
            <a:off x="2589480" y="1795790"/>
            <a:ext cx="8915040" cy="3777120"/>
          </a:xfrm>
        </p:spPr>
        <p:txBody>
          <a:bodyPr/>
          <a:lstStyle/>
          <a:p>
            <a:r>
              <a:rPr lang="en-US" dirty="0"/>
              <a:t>You can go to mess only if you are </a:t>
            </a:r>
            <a:r>
              <a:rPr lang="en-US" dirty="0" err="1"/>
              <a:t>iiits</a:t>
            </a:r>
            <a:r>
              <a:rPr lang="en-US" dirty="0"/>
              <a:t> student or you are faculty</a:t>
            </a:r>
          </a:p>
          <a:p>
            <a:endParaRPr lang="en-IN" dirty="0"/>
          </a:p>
        </p:txBody>
      </p:sp>
    </p:spTree>
    <p:extLst>
      <p:ext uri="{BB962C8B-B14F-4D97-AF65-F5344CB8AC3E}">
        <p14:creationId xmlns:p14="http://schemas.microsoft.com/office/powerpoint/2010/main" xmlns="" val="25628758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PlaceHolder 1"/>
          <p:cNvSpPr>
            <a:spLocks noGrp="1"/>
          </p:cNvSpPr>
          <p:nvPr>
            <p:ph type="title"/>
          </p:nvPr>
        </p:nvSpPr>
        <p:spPr>
          <a:xfrm>
            <a:off x="2593080" y="624240"/>
            <a:ext cx="8911440" cy="1280520"/>
          </a:xfrm>
          <a:prstGeom prst="rect">
            <a:avLst/>
          </a:prstGeom>
          <a:noFill/>
          <a:ln w="0">
            <a:noFill/>
          </a:ln>
        </p:spPr>
        <p:txBody>
          <a:bodyPr anchor="t">
            <a:noAutofit/>
          </a:bodyPr>
          <a:lstStyle/>
          <a:p>
            <a:pPr>
              <a:lnSpc>
                <a:spcPct val="100000"/>
              </a:lnSpc>
            </a:pPr>
            <a:r>
              <a:rPr lang="en-US" sz="3600" b="0" strike="noStrike" spc="-1">
                <a:solidFill>
                  <a:srgbClr val="262626"/>
                </a:solidFill>
                <a:latin typeface="Century Gothic"/>
              </a:rPr>
              <a:t>Properties of operators</a:t>
            </a:r>
            <a:endParaRPr lang="en-US" sz="3600" b="0" strike="noStrike" spc="-1">
              <a:solidFill>
                <a:srgbClr val="000000"/>
              </a:solidFill>
              <a:latin typeface="Century Gothic"/>
            </a:endParaRPr>
          </a:p>
        </p:txBody>
      </p:sp>
      <p:sp>
        <p:nvSpPr>
          <p:cNvPr id="441" name="PlaceHolder 2"/>
          <p:cNvSpPr>
            <a:spLocks noGrp="1"/>
          </p:cNvSpPr>
          <p:nvPr>
            <p:ph/>
          </p:nvPr>
        </p:nvSpPr>
        <p:spPr>
          <a:xfrm>
            <a:off x="2593080" y="1609560"/>
            <a:ext cx="9227160" cy="4885920"/>
          </a:xfrm>
          <a:prstGeom prst="rect">
            <a:avLst/>
          </a:prstGeom>
          <a:noFill/>
          <a:ln w="0">
            <a:noFill/>
          </a:ln>
        </p:spPr>
        <p:txBody>
          <a:bodyPr anchor="t">
            <a:normAutofit/>
          </a:bodyPr>
          <a:lstStyle/>
          <a:p>
            <a:pPr marL="343080" indent="-343080" algn="just">
              <a:lnSpc>
                <a:spcPct val="100000"/>
              </a:lnSpc>
              <a:spcBef>
                <a:spcPts val="1001"/>
              </a:spcBef>
              <a:buClr>
                <a:srgbClr val="A53010"/>
              </a:buClr>
              <a:buFont typeface="Arial"/>
              <a:buChar char="•"/>
            </a:pPr>
            <a:r>
              <a:rPr lang="en-IN" sz="1800" b="1" strike="noStrike" spc="-1">
                <a:solidFill>
                  <a:srgbClr val="000000"/>
                </a:solidFill>
                <a:latin typeface="inter-bold"/>
              </a:rPr>
              <a:t>Commutativity:</a:t>
            </a:r>
            <a:endParaRPr lang="en-US" sz="1800" b="0" strike="noStrike" spc="-1">
              <a:solidFill>
                <a:srgbClr val="404040"/>
              </a:solidFill>
              <a:latin typeface="Century Gothic"/>
            </a:endParaRPr>
          </a:p>
          <a:p>
            <a:pPr marL="743040" lvl="1" indent="-285840" algn="just">
              <a:lnSpc>
                <a:spcPct val="100000"/>
              </a:lnSpc>
              <a:spcBef>
                <a:spcPts val="1001"/>
              </a:spcBef>
              <a:buClr>
                <a:srgbClr val="A53010"/>
              </a:buClr>
              <a:buFont typeface="Arial"/>
              <a:buChar char="•"/>
            </a:pPr>
            <a:r>
              <a:rPr lang="en-IN" sz="1600" b="0" strike="noStrike" spc="-1">
                <a:solidFill>
                  <a:srgbClr val="000000"/>
                </a:solidFill>
                <a:latin typeface="inter-regular"/>
              </a:rPr>
              <a:t>P∧ Q= Q ∧ P, or</a:t>
            </a:r>
            <a:endParaRPr lang="en-US" sz="1600" b="0" strike="noStrike" spc="-1">
              <a:solidFill>
                <a:srgbClr val="404040"/>
              </a:solidFill>
              <a:latin typeface="Century Gothic"/>
            </a:endParaRPr>
          </a:p>
          <a:p>
            <a:pPr marL="743040" lvl="1" indent="-285840" algn="just">
              <a:lnSpc>
                <a:spcPct val="100000"/>
              </a:lnSpc>
              <a:spcBef>
                <a:spcPts val="1001"/>
              </a:spcBef>
              <a:buClr>
                <a:srgbClr val="A53010"/>
              </a:buClr>
              <a:buFont typeface="Arial"/>
              <a:buChar char="•"/>
            </a:pPr>
            <a:r>
              <a:rPr lang="en-IN" sz="1600" b="0" strike="noStrike" spc="-1">
                <a:solidFill>
                  <a:srgbClr val="000000"/>
                </a:solidFill>
                <a:latin typeface="inter-regular"/>
              </a:rPr>
              <a:t>P ∨ Q = Q ∨ P.</a:t>
            </a:r>
            <a:endParaRPr lang="en-US" sz="1600" b="0" strike="noStrike" spc="-1">
              <a:solidFill>
                <a:srgbClr val="404040"/>
              </a:solidFill>
              <a:latin typeface="Century Gothic"/>
            </a:endParaRPr>
          </a:p>
          <a:p>
            <a:endParaRPr lang="en-US" sz="1600" b="0" strike="noStrike" spc="-1">
              <a:solidFill>
                <a:srgbClr val="404040"/>
              </a:solidFill>
              <a:latin typeface="Century Gothic"/>
            </a:endParaRPr>
          </a:p>
          <a:p>
            <a:pPr marL="343080" indent="-343080" algn="just">
              <a:lnSpc>
                <a:spcPct val="100000"/>
              </a:lnSpc>
              <a:spcBef>
                <a:spcPts val="1001"/>
              </a:spcBef>
              <a:buClr>
                <a:srgbClr val="A53010"/>
              </a:buClr>
              <a:buFont typeface="Arial"/>
              <a:buChar char="•"/>
            </a:pPr>
            <a:r>
              <a:rPr lang="en-IN" sz="1800" b="1" strike="noStrike" spc="-1">
                <a:solidFill>
                  <a:srgbClr val="000000"/>
                </a:solidFill>
                <a:latin typeface="inter-bold"/>
              </a:rPr>
              <a:t>Associativity:</a:t>
            </a:r>
            <a:endParaRPr lang="en-US" sz="1800" b="0" strike="noStrike" spc="-1">
              <a:solidFill>
                <a:srgbClr val="404040"/>
              </a:solidFill>
              <a:latin typeface="Century Gothic"/>
            </a:endParaRPr>
          </a:p>
          <a:p>
            <a:pPr marL="743040" lvl="1" indent="-285840" algn="just">
              <a:lnSpc>
                <a:spcPct val="100000"/>
              </a:lnSpc>
              <a:spcBef>
                <a:spcPts val="1001"/>
              </a:spcBef>
              <a:buClr>
                <a:srgbClr val="A53010"/>
              </a:buClr>
              <a:buFont typeface="Arial"/>
              <a:buChar char="•"/>
            </a:pPr>
            <a:r>
              <a:rPr lang="en-IN" sz="1600" b="0" strike="noStrike" spc="-1">
                <a:solidFill>
                  <a:srgbClr val="000000"/>
                </a:solidFill>
                <a:latin typeface="inter-regular"/>
              </a:rPr>
              <a:t>(P ∧ Q) ∧ R= P ∧ (Q ∧ R),</a:t>
            </a:r>
            <a:endParaRPr lang="en-US" sz="1600" b="0" strike="noStrike" spc="-1">
              <a:solidFill>
                <a:srgbClr val="404040"/>
              </a:solidFill>
              <a:latin typeface="Century Gothic"/>
            </a:endParaRPr>
          </a:p>
          <a:p>
            <a:pPr marL="743040" lvl="1" indent="-285840" algn="just">
              <a:lnSpc>
                <a:spcPct val="100000"/>
              </a:lnSpc>
              <a:spcBef>
                <a:spcPts val="1001"/>
              </a:spcBef>
              <a:buClr>
                <a:srgbClr val="A53010"/>
              </a:buClr>
              <a:buFont typeface="Arial"/>
              <a:buChar char="•"/>
            </a:pPr>
            <a:r>
              <a:rPr lang="en-IN" sz="1600" b="0" strike="noStrike" spc="-1">
                <a:solidFill>
                  <a:srgbClr val="000000"/>
                </a:solidFill>
                <a:latin typeface="inter-regular"/>
              </a:rPr>
              <a:t>(P ∨ Q) ∨ R= P ∨ (Q ∨ R)</a:t>
            </a:r>
            <a:endParaRPr lang="en-US" sz="1600" b="0" strike="noStrike" spc="-1">
              <a:solidFill>
                <a:srgbClr val="404040"/>
              </a:solidFill>
              <a:latin typeface="Century Gothic"/>
            </a:endParaRPr>
          </a:p>
          <a:p>
            <a:endParaRPr lang="en-US" sz="1600" b="0" strike="noStrike" spc="-1">
              <a:solidFill>
                <a:srgbClr val="404040"/>
              </a:solidFill>
              <a:latin typeface="Century Gothic"/>
            </a:endParaRPr>
          </a:p>
          <a:p>
            <a:pPr marL="343080" indent="-343080" algn="just">
              <a:lnSpc>
                <a:spcPct val="100000"/>
              </a:lnSpc>
              <a:spcBef>
                <a:spcPts val="1001"/>
              </a:spcBef>
              <a:buClr>
                <a:srgbClr val="A53010"/>
              </a:buClr>
              <a:buFont typeface="Arial"/>
              <a:buChar char="•"/>
            </a:pPr>
            <a:r>
              <a:rPr lang="en-US" sz="1800" b="1" strike="noStrike" spc="-1">
                <a:solidFill>
                  <a:srgbClr val="000000"/>
                </a:solidFill>
                <a:latin typeface="inter-bold"/>
              </a:rPr>
              <a:t>Identity element:</a:t>
            </a:r>
            <a:endParaRPr lang="en-US" sz="1800" b="0" strike="noStrike" spc="-1">
              <a:solidFill>
                <a:srgbClr val="404040"/>
              </a:solidFill>
              <a:latin typeface="Century Gothic"/>
            </a:endParaRPr>
          </a:p>
          <a:p>
            <a:pPr marL="743040" lvl="1" indent="-285840" algn="just">
              <a:lnSpc>
                <a:spcPct val="100000"/>
              </a:lnSpc>
              <a:spcBef>
                <a:spcPts val="1001"/>
              </a:spcBef>
              <a:buClr>
                <a:srgbClr val="A53010"/>
              </a:buClr>
              <a:buFont typeface="Arial"/>
              <a:buChar char="•"/>
            </a:pPr>
            <a:r>
              <a:rPr lang="en-US" sz="1600" b="0" strike="noStrike" spc="-1">
                <a:solidFill>
                  <a:srgbClr val="000000"/>
                </a:solidFill>
                <a:latin typeface="inter-regular"/>
              </a:rPr>
              <a:t>P ∧ True = P,</a:t>
            </a:r>
            <a:endParaRPr lang="en-US" sz="1600" b="0" strike="noStrike" spc="-1">
              <a:solidFill>
                <a:srgbClr val="404040"/>
              </a:solidFill>
              <a:latin typeface="Century Gothic"/>
            </a:endParaRPr>
          </a:p>
          <a:p>
            <a:pPr marL="743040" lvl="1" indent="-285840" algn="just">
              <a:lnSpc>
                <a:spcPct val="100000"/>
              </a:lnSpc>
              <a:spcBef>
                <a:spcPts val="1001"/>
              </a:spcBef>
              <a:buClr>
                <a:srgbClr val="A53010"/>
              </a:buClr>
              <a:buFont typeface="Arial"/>
              <a:buChar char="•"/>
            </a:pPr>
            <a:r>
              <a:rPr lang="en-US" sz="1600" b="0" strike="noStrike" spc="-1">
                <a:solidFill>
                  <a:srgbClr val="000000"/>
                </a:solidFill>
                <a:latin typeface="inter-regular"/>
              </a:rPr>
              <a:t>P ∨ True= True.</a:t>
            </a:r>
            <a:endParaRPr lang="en-US" sz="1600" b="0" strike="noStrike" spc="-1">
              <a:solidFill>
                <a:srgbClr val="404040"/>
              </a:solidFill>
              <a:latin typeface="Century Gothic"/>
            </a:endParaRPr>
          </a:p>
          <a:p>
            <a:pPr>
              <a:lnSpc>
                <a:spcPct val="100000"/>
              </a:lnSpc>
              <a:spcBef>
                <a:spcPts val="1001"/>
              </a:spcBef>
            </a:pPr>
            <a:endParaRPr lang="en-US" sz="1600" b="0" strike="noStrike" spc="-1">
              <a:solidFill>
                <a:srgbClr val="404040"/>
              </a:solidFill>
              <a:latin typeface="Century Gothic"/>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PlaceHolder 1"/>
          <p:cNvSpPr>
            <a:spLocks noGrp="1"/>
          </p:cNvSpPr>
          <p:nvPr>
            <p:ph type="title"/>
          </p:nvPr>
        </p:nvSpPr>
        <p:spPr>
          <a:xfrm>
            <a:off x="2593080" y="624240"/>
            <a:ext cx="8911440" cy="1280520"/>
          </a:xfrm>
          <a:prstGeom prst="rect">
            <a:avLst/>
          </a:prstGeom>
          <a:noFill/>
          <a:ln w="0">
            <a:noFill/>
          </a:ln>
        </p:spPr>
        <p:txBody>
          <a:bodyPr anchor="t">
            <a:noAutofit/>
          </a:bodyPr>
          <a:lstStyle/>
          <a:p>
            <a:pPr>
              <a:lnSpc>
                <a:spcPct val="100000"/>
              </a:lnSpc>
            </a:pPr>
            <a:r>
              <a:rPr lang="en-US" sz="3600" b="0" strike="noStrike" spc="-1">
                <a:solidFill>
                  <a:srgbClr val="262626"/>
                </a:solidFill>
                <a:latin typeface="Century Gothic"/>
              </a:rPr>
              <a:t>Properties of operators</a:t>
            </a:r>
            <a:endParaRPr lang="en-US" sz="3600" b="0" strike="noStrike" spc="-1">
              <a:solidFill>
                <a:srgbClr val="000000"/>
              </a:solidFill>
              <a:latin typeface="Century Gothic"/>
            </a:endParaRPr>
          </a:p>
        </p:txBody>
      </p:sp>
      <p:sp>
        <p:nvSpPr>
          <p:cNvPr id="443" name="PlaceHolder 2"/>
          <p:cNvSpPr>
            <a:spLocks noGrp="1"/>
          </p:cNvSpPr>
          <p:nvPr>
            <p:ph/>
          </p:nvPr>
        </p:nvSpPr>
        <p:spPr>
          <a:xfrm>
            <a:off x="2593080" y="1609560"/>
            <a:ext cx="9227160" cy="4885920"/>
          </a:xfrm>
          <a:prstGeom prst="rect">
            <a:avLst/>
          </a:prstGeom>
          <a:noFill/>
          <a:ln w="0">
            <a:noFill/>
          </a:ln>
        </p:spPr>
        <p:txBody>
          <a:bodyPr anchor="t">
            <a:normAutofit/>
          </a:bodyPr>
          <a:lstStyle/>
          <a:p>
            <a:pPr marL="343080" indent="-343080" algn="just">
              <a:lnSpc>
                <a:spcPct val="100000"/>
              </a:lnSpc>
              <a:spcBef>
                <a:spcPts val="1001"/>
              </a:spcBef>
              <a:buClr>
                <a:srgbClr val="A53010"/>
              </a:buClr>
              <a:buFont typeface="Arial"/>
              <a:buChar char="•"/>
            </a:pPr>
            <a:r>
              <a:rPr lang="en-IN" sz="1800" b="1" strike="noStrike" spc="-1">
                <a:solidFill>
                  <a:srgbClr val="000000"/>
                </a:solidFill>
                <a:latin typeface="inter-bold"/>
              </a:rPr>
              <a:t>Distributive:</a:t>
            </a:r>
            <a:endParaRPr lang="en-US" sz="1800" b="0" strike="noStrike" spc="-1">
              <a:solidFill>
                <a:srgbClr val="404040"/>
              </a:solidFill>
              <a:latin typeface="Century Gothic"/>
            </a:endParaRPr>
          </a:p>
          <a:p>
            <a:pPr marL="743040" lvl="1" indent="-285840" algn="just">
              <a:lnSpc>
                <a:spcPct val="100000"/>
              </a:lnSpc>
              <a:spcBef>
                <a:spcPts val="1001"/>
              </a:spcBef>
              <a:buClr>
                <a:srgbClr val="A53010"/>
              </a:buClr>
              <a:buFont typeface="Arial"/>
              <a:buChar char="•"/>
            </a:pPr>
            <a:r>
              <a:rPr lang="en-IN" sz="1600" b="0" strike="noStrike" spc="-1">
                <a:solidFill>
                  <a:srgbClr val="000000"/>
                </a:solidFill>
                <a:latin typeface="inter-regular"/>
              </a:rPr>
              <a:t>P∧ (Q ∨ R) = (P ∧ Q) ∨ (P ∧ R).</a:t>
            </a:r>
            <a:endParaRPr lang="en-US" sz="1600" b="0" strike="noStrike" spc="-1">
              <a:solidFill>
                <a:srgbClr val="404040"/>
              </a:solidFill>
              <a:latin typeface="Century Gothic"/>
            </a:endParaRPr>
          </a:p>
          <a:p>
            <a:pPr marL="743040" lvl="1" indent="-285840" algn="just">
              <a:lnSpc>
                <a:spcPct val="100000"/>
              </a:lnSpc>
              <a:spcBef>
                <a:spcPts val="1001"/>
              </a:spcBef>
              <a:buClr>
                <a:srgbClr val="A53010"/>
              </a:buClr>
              <a:buFont typeface="Arial"/>
              <a:buChar char="•"/>
            </a:pPr>
            <a:r>
              <a:rPr lang="en-IN" sz="1600" b="0" strike="noStrike" spc="-1">
                <a:solidFill>
                  <a:srgbClr val="000000"/>
                </a:solidFill>
                <a:latin typeface="inter-regular"/>
              </a:rPr>
              <a:t>P ∨ (Q ∧ R) = (P ∨ Q) ∧ (P ∨ R).</a:t>
            </a:r>
            <a:endParaRPr lang="en-US" sz="1600" b="0" strike="noStrike" spc="-1">
              <a:solidFill>
                <a:srgbClr val="404040"/>
              </a:solidFill>
              <a:latin typeface="Century Gothic"/>
            </a:endParaRPr>
          </a:p>
          <a:p>
            <a:endParaRPr lang="en-US" sz="1600" b="0" strike="noStrike" spc="-1">
              <a:solidFill>
                <a:srgbClr val="404040"/>
              </a:solidFill>
              <a:latin typeface="Century Gothic"/>
            </a:endParaRPr>
          </a:p>
          <a:p>
            <a:pPr marL="343080" indent="-343080" algn="just">
              <a:lnSpc>
                <a:spcPct val="100000"/>
              </a:lnSpc>
              <a:spcBef>
                <a:spcPts val="1001"/>
              </a:spcBef>
              <a:buClr>
                <a:srgbClr val="A53010"/>
              </a:buClr>
              <a:buFont typeface="Arial"/>
              <a:buChar char="•"/>
            </a:pPr>
            <a:r>
              <a:rPr lang="en-IN" sz="1800" b="1" strike="noStrike" spc="-1">
                <a:solidFill>
                  <a:srgbClr val="000000"/>
                </a:solidFill>
                <a:latin typeface="inter-bold"/>
              </a:rPr>
              <a:t>DE Morgan's Law:</a:t>
            </a:r>
            <a:endParaRPr lang="en-US" sz="1800" b="0" strike="noStrike" spc="-1">
              <a:solidFill>
                <a:srgbClr val="404040"/>
              </a:solidFill>
              <a:latin typeface="Century Gothic"/>
            </a:endParaRPr>
          </a:p>
          <a:p>
            <a:pPr marL="743040" lvl="1" indent="-285840" algn="just">
              <a:lnSpc>
                <a:spcPct val="100000"/>
              </a:lnSpc>
              <a:spcBef>
                <a:spcPts val="1001"/>
              </a:spcBef>
              <a:buClr>
                <a:srgbClr val="A53010"/>
              </a:buClr>
              <a:buFont typeface="Arial"/>
              <a:buChar char="•"/>
            </a:pPr>
            <a:r>
              <a:rPr lang="en-IN" sz="1600" b="0" strike="noStrike" spc="-1">
                <a:solidFill>
                  <a:srgbClr val="000000"/>
                </a:solidFill>
                <a:latin typeface="inter-regular"/>
              </a:rPr>
              <a:t>¬ (P ∧ Q) = (¬P) ∨ (¬Q)</a:t>
            </a:r>
            <a:endParaRPr lang="en-US" sz="1600" b="0" strike="noStrike" spc="-1">
              <a:solidFill>
                <a:srgbClr val="404040"/>
              </a:solidFill>
              <a:latin typeface="Century Gothic"/>
            </a:endParaRPr>
          </a:p>
          <a:p>
            <a:pPr marL="743040" lvl="1" indent="-285840" algn="just">
              <a:lnSpc>
                <a:spcPct val="100000"/>
              </a:lnSpc>
              <a:spcBef>
                <a:spcPts val="1001"/>
              </a:spcBef>
              <a:buClr>
                <a:srgbClr val="A53010"/>
              </a:buClr>
              <a:buFont typeface="Arial"/>
              <a:buChar char="•"/>
            </a:pPr>
            <a:r>
              <a:rPr lang="en-IN" sz="1600" b="0" strike="noStrike" spc="-1">
                <a:solidFill>
                  <a:srgbClr val="000000"/>
                </a:solidFill>
                <a:latin typeface="inter-regular"/>
              </a:rPr>
              <a:t>¬ (P ∨ Q) = (¬ P) ∧ (¬Q).</a:t>
            </a:r>
            <a:endParaRPr lang="en-US" sz="1600" b="0" strike="noStrike" spc="-1">
              <a:solidFill>
                <a:srgbClr val="404040"/>
              </a:solidFill>
              <a:latin typeface="Century Gothic"/>
            </a:endParaRPr>
          </a:p>
          <a:p>
            <a:endParaRPr lang="en-US" sz="1600" b="0" strike="noStrike" spc="-1">
              <a:solidFill>
                <a:srgbClr val="404040"/>
              </a:solidFill>
              <a:latin typeface="Century Gothic"/>
            </a:endParaRPr>
          </a:p>
          <a:p>
            <a:pPr marL="343080" indent="-343080" algn="just">
              <a:lnSpc>
                <a:spcPct val="100000"/>
              </a:lnSpc>
              <a:spcBef>
                <a:spcPts val="1001"/>
              </a:spcBef>
              <a:buClr>
                <a:srgbClr val="A53010"/>
              </a:buClr>
              <a:buFont typeface="Arial"/>
              <a:buChar char="•"/>
            </a:pPr>
            <a:r>
              <a:rPr lang="en-IN" sz="1800" b="1" strike="noStrike" spc="-1">
                <a:solidFill>
                  <a:srgbClr val="000000"/>
                </a:solidFill>
                <a:latin typeface="inter-bold"/>
              </a:rPr>
              <a:t>Double-negation elimination:</a:t>
            </a:r>
            <a:endParaRPr lang="en-US" sz="1800" b="0" strike="noStrike" spc="-1">
              <a:solidFill>
                <a:srgbClr val="404040"/>
              </a:solidFill>
              <a:latin typeface="Century Gothic"/>
            </a:endParaRPr>
          </a:p>
          <a:p>
            <a:pPr marL="743040" lvl="1" indent="-285840" algn="just">
              <a:lnSpc>
                <a:spcPct val="100000"/>
              </a:lnSpc>
              <a:spcBef>
                <a:spcPts val="1001"/>
              </a:spcBef>
              <a:buClr>
                <a:srgbClr val="A53010"/>
              </a:buClr>
              <a:buFont typeface="Arial"/>
              <a:buChar char="•"/>
            </a:pPr>
            <a:r>
              <a:rPr lang="en-IN" sz="1600" b="0" strike="noStrike" spc="-1">
                <a:solidFill>
                  <a:srgbClr val="000000"/>
                </a:solidFill>
                <a:latin typeface="inter-regular"/>
              </a:rPr>
              <a:t>¬ (¬P) = P.</a:t>
            </a:r>
            <a:endParaRPr lang="en-US" sz="1600" b="0" strike="noStrike" spc="-1">
              <a:solidFill>
                <a:srgbClr val="404040"/>
              </a:solidFill>
              <a:latin typeface="Century Gothic"/>
            </a:endParaRPr>
          </a:p>
          <a:p>
            <a:pPr>
              <a:lnSpc>
                <a:spcPct val="100000"/>
              </a:lnSpc>
              <a:spcBef>
                <a:spcPts val="1001"/>
              </a:spcBef>
            </a:pPr>
            <a:endParaRPr lang="en-US" sz="1600" b="0" strike="noStrike" spc="-1">
              <a:solidFill>
                <a:srgbClr val="404040"/>
              </a:solidFill>
              <a:latin typeface="Century Gothic"/>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PlaceHolder 1"/>
          <p:cNvSpPr>
            <a:spLocks noGrp="1"/>
          </p:cNvSpPr>
          <p:nvPr>
            <p:ph type="title"/>
          </p:nvPr>
        </p:nvSpPr>
        <p:spPr>
          <a:xfrm>
            <a:off x="2593080" y="624240"/>
            <a:ext cx="8911440" cy="1280520"/>
          </a:xfrm>
          <a:prstGeom prst="rect">
            <a:avLst/>
          </a:prstGeom>
          <a:noFill/>
          <a:ln w="0">
            <a:noFill/>
          </a:ln>
        </p:spPr>
        <p:txBody>
          <a:bodyPr anchor="t">
            <a:noAutofit/>
          </a:bodyPr>
          <a:lstStyle/>
          <a:p>
            <a:pPr>
              <a:lnSpc>
                <a:spcPct val="100000"/>
              </a:lnSpc>
            </a:pPr>
            <a:r>
              <a:rPr lang="en-US" sz="3600" b="0" strike="noStrike" spc="-1">
                <a:solidFill>
                  <a:srgbClr val="262626"/>
                </a:solidFill>
                <a:latin typeface="Century Gothic"/>
              </a:rPr>
              <a:t>Limitations of PL</a:t>
            </a:r>
            <a:endParaRPr lang="en-US" sz="3600" b="0" strike="noStrike" spc="-1">
              <a:solidFill>
                <a:srgbClr val="000000"/>
              </a:solidFill>
              <a:latin typeface="Century Gothic"/>
            </a:endParaRPr>
          </a:p>
        </p:txBody>
      </p:sp>
      <p:sp>
        <p:nvSpPr>
          <p:cNvPr id="445" name="PlaceHolder 2"/>
          <p:cNvSpPr>
            <a:spLocks noGrp="1"/>
          </p:cNvSpPr>
          <p:nvPr>
            <p:ph/>
          </p:nvPr>
        </p:nvSpPr>
        <p:spPr>
          <a:xfrm>
            <a:off x="2593080" y="1609560"/>
            <a:ext cx="9227160" cy="4885920"/>
          </a:xfrm>
          <a:prstGeom prst="rect">
            <a:avLst/>
          </a:prstGeom>
          <a:noFill/>
          <a:ln w="0">
            <a:noFill/>
          </a:ln>
        </p:spPr>
        <p:txBody>
          <a:bodyPr anchor="t">
            <a:normAutofit/>
          </a:bodyPr>
          <a:lstStyle/>
          <a:p>
            <a:pPr marL="343080" indent="-343080">
              <a:lnSpc>
                <a:spcPct val="100000"/>
              </a:lnSpc>
              <a:spcBef>
                <a:spcPts val="1001"/>
              </a:spcBef>
              <a:buClr>
                <a:srgbClr val="A53010"/>
              </a:buClr>
              <a:buFont typeface="Wingdings 3" charset="2"/>
              <a:buChar char=""/>
            </a:pPr>
            <a:r>
              <a:rPr lang="en-US" sz="2400" b="0" strike="noStrike" spc="-1">
                <a:solidFill>
                  <a:srgbClr val="404040"/>
                </a:solidFill>
                <a:latin typeface="Century Gothic"/>
              </a:rPr>
              <a:t>We cannot represent relations like ALL, some, or none with propositional logic. </a:t>
            </a:r>
          </a:p>
          <a:p>
            <a:pPr>
              <a:lnSpc>
                <a:spcPct val="100000"/>
              </a:lnSpc>
              <a:spcBef>
                <a:spcPts val="1001"/>
              </a:spcBef>
            </a:pPr>
            <a:endParaRPr lang="en-US" sz="2400" b="0" strike="noStrike" spc="-1">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2400" b="0" strike="noStrike" spc="-1">
                <a:solidFill>
                  <a:srgbClr val="404040"/>
                </a:solidFill>
                <a:latin typeface="Century Gothic"/>
              </a:rPr>
              <a:t>Example: All students are intelligent. Some mangos are sweet.</a:t>
            </a:r>
          </a:p>
          <a:p>
            <a:pPr>
              <a:lnSpc>
                <a:spcPct val="100000"/>
              </a:lnSpc>
              <a:spcBef>
                <a:spcPts val="1001"/>
              </a:spcBef>
            </a:pPr>
            <a:endParaRPr lang="en-US" sz="2400" b="0" strike="noStrike" spc="-1">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2400" b="0" strike="noStrike" spc="-1">
                <a:solidFill>
                  <a:srgbClr val="404040"/>
                </a:solidFill>
                <a:latin typeface="Century Gothic"/>
              </a:rPr>
              <a:t>Propositional logic has limited expressive power. In propositional logic, we cannot describe statements in terms of their properties or logical relationships.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6" name="PlaceHolder 1"/>
          <p:cNvSpPr>
            <a:spLocks noGrp="1"/>
          </p:cNvSpPr>
          <p:nvPr>
            <p:ph type="title"/>
          </p:nvPr>
        </p:nvSpPr>
        <p:spPr>
          <a:xfrm>
            <a:off x="2593080" y="624240"/>
            <a:ext cx="8911440" cy="1280520"/>
          </a:xfrm>
          <a:prstGeom prst="rect">
            <a:avLst/>
          </a:prstGeom>
          <a:noFill/>
          <a:ln w="0">
            <a:noFill/>
          </a:ln>
        </p:spPr>
        <p:txBody>
          <a:bodyPr anchor="t">
            <a:noAutofit/>
          </a:bodyPr>
          <a:lstStyle/>
          <a:p>
            <a:pPr>
              <a:lnSpc>
                <a:spcPct val="100000"/>
              </a:lnSpc>
            </a:pPr>
            <a:r>
              <a:rPr lang="en-US" sz="3600" b="0" strike="noStrike" spc="-1">
                <a:solidFill>
                  <a:srgbClr val="262626"/>
                </a:solidFill>
                <a:latin typeface="Century Gothic"/>
              </a:rPr>
              <a:t>Propositional Logic : Semantics</a:t>
            </a:r>
            <a:endParaRPr lang="en-US" sz="3600" b="0" strike="noStrike" spc="-1">
              <a:solidFill>
                <a:srgbClr val="000000"/>
              </a:solidFill>
              <a:latin typeface="Century Gothic"/>
            </a:endParaRPr>
          </a:p>
        </p:txBody>
      </p:sp>
      <p:sp>
        <p:nvSpPr>
          <p:cNvPr id="447" name="PlaceHolder 2"/>
          <p:cNvSpPr>
            <a:spLocks noGrp="1"/>
          </p:cNvSpPr>
          <p:nvPr>
            <p:ph/>
          </p:nvPr>
        </p:nvSpPr>
        <p:spPr>
          <a:xfrm>
            <a:off x="2593080" y="1609560"/>
            <a:ext cx="9227160" cy="4885920"/>
          </a:xfrm>
          <a:prstGeom prst="rect">
            <a:avLst/>
          </a:prstGeom>
          <a:noFill/>
          <a:ln w="0">
            <a:noFill/>
          </a:ln>
        </p:spPr>
        <p:txBody>
          <a:bodyPr anchor="t">
            <a:normAutofit/>
          </a:bodyPr>
          <a:lstStyle/>
          <a:p>
            <a:pPr marL="343080" indent="-343080">
              <a:lnSpc>
                <a:spcPct val="100000"/>
              </a:lnSpc>
              <a:spcBef>
                <a:spcPts val="1001"/>
              </a:spcBef>
              <a:buClr>
                <a:srgbClr val="A53010"/>
              </a:buClr>
              <a:buFont typeface="Wingdings 3" charset="2"/>
              <a:buChar char=""/>
            </a:pPr>
            <a:r>
              <a:rPr lang="en-US" sz="2000" b="0" strike="noStrike" spc="-1">
                <a:solidFill>
                  <a:srgbClr val="404040"/>
                </a:solidFill>
                <a:latin typeface="Century Gothic"/>
              </a:rPr>
              <a:t>The semantics defines the rules for determining the truth of a sentence with respect to a particular model.</a:t>
            </a:r>
          </a:p>
          <a:p>
            <a:pPr>
              <a:lnSpc>
                <a:spcPct val="100000"/>
              </a:lnSpc>
              <a:spcBef>
                <a:spcPts val="1001"/>
              </a:spcBef>
            </a:pPr>
            <a:endParaRPr lang="en-US" sz="2000" b="0" strike="noStrike" spc="-1">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2000" b="0" strike="noStrike" spc="-1">
                <a:solidFill>
                  <a:srgbClr val="404040"/>
                </a:solidFill>
                <a:latin typeface="Century Gothic"/>
              </a:rPr>
              <a:t>The semantics for propositional logic must specify how to compute the truth value of any sentence.</a:t>
            </a:r>
          </a:p>
        </p:txBody>
      </p:sp>
      <p:pic>
        <p:nvPicPr>
          <p:cNvPr id="448" name="Picture 4" descr="Table&#10;&#10;Description automatically generated"/>
          <p:cNvPicPr/>
          <p:nvPr/>
        </p:nvPicPr>
        <p:blipFill>
          <a:blip r:embed="rId2" cstate="print"/>
          <a:stretch/>
        </p:blipFill>
        <p:spPr>
          <a:xfrm>
            <a:off x="2376720" y="3991680"/>
            <a:ext cx="9443520" cy="1922040"/>
          </a:xfrm>
          <a:prstGeom prst="rect">
            <a:avLst/>
          </a:prstGeom>
          <a:ln w="0">
            <a:noFill/>
          </a:ln>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PlaceHolder 1"/>
          <p:cNvSpPr>
            <a:spLocks noGrp="1"/>
          </p:cNvSpPr>
          <p:nvPr>
            <p:ph type="title"/>
          </p:nvPr>
        </p:nvSpPr>
        <p:spPr>
          <a:xfrm>
            <a:off x="2593080" y="624240"/>
            <a:ext cx="8911440" cy="1280520"/>
          </a:xfrm>
          <a:prstGeom prst="rect">
            <a:avLst/>
          </a:prstGeom>
          <a:noFill/>
          <a:ln w="0">
            <a:noFill/>
          </a:ln>
        </p:spPr>
        <p:txBody>
          <a:bodyPr anchor="t">
            <a:normAutofit/>
          </a:bodyPr>
          <a:lstStyle/>
          <a:p>
            <a:pPr>
              <a:lnSpc>
                <a:spcPct val="100000"/>
              </a:lnSpc>
            </a:pPr>
            <a:r>
              <a:rPr lang="en-US" sz="3200" b="0" strike="noStrike" spc="-1">
                <a:solidFill>
                  <a:srgbClr val="262626"/>
                </a:solidFill>
                <a:latin typeface="Century Gothic"/>
              </a:rPr>
              <a:t>Rules of Inference in Artificial intelligence</a:t>
            </a:r>
            <a:endParaRPr lang="en-US" sz="3200" b="0" strike="noStrike" spc="-1">
              <a:solidFill>
                <a:srgbClr val="000000"/>
              </a:solidFill>
              <a:latin typeface="Century Gothic"/>
            </a:endParaRPr>
          </a:p>
        </p:txBody>
      </p:sp>
      <p:sp>
        <p:nvSpPr>
          <p:cNvPr id="450" name="PlaceHolder 2"/>
          <p:cNvSpPr>
            <a:spLocks noGrp="1"/>
          </p:cNvSpPr>
          <p:nvPr>
            <p:ph/>
          </p:nvPr>
        </p:nvSpPr>
        <p:spPr>
          <a:xfrm>
            <a:off x="2593080" y="1562040"/>
            <a:ext cx="9227160" cy="4885920"/>
          </a:xfrm>
          <a:prstGeom prst="rect">
            <a:avLst/>
          </a:prstGeom>
          <a:noFill/>
          <a:ln w="0">
            <a:noFill/>
          </a:ln>
        </p:spPr>
        <p:txBody>
          <a:bodyPr anchor="t">
            <a:normAutofit/>
          </a:bodyPr>
          <a:lstStyle/>
          <a:p>
            <a:pPr marL="343080" indent="-343080">
              <a:lnSpc>
                <a:spcPct val="100000"/>
              </a:lnSpc>
              <a:spcBef>
                <a:spcPts val="1001"/>
              </a:spcBef>
              <a:buClr>
                <a:srgbClr val="A53010"/>
              </a:buClr>
              <a:buFont typeface="Wingdings 3" charset="2"/>
              <a:buChar char=""/>
            </a:pPr>
            <a:r>
              <a:rPr lang="en-US" sz="2400" b="0" strike="noStrike" spc="-1">
                <a:solidFill>
                  <a:srgbClr val="404040"/>
                </a:solidFill>
                <a:latin typeface="Century Gothic"/>
              </a:rPr>
              <a:t>In artificial intelligence, we need intelligent computers which can create new logic from old logic or by evidence.</a:t>
            </a:r>
          </a:p>
          <a:p>
            <a:pPr marL="343080" indent="-343080">
              <a:lnSpc>
                <a:spcPct val="100000"/>
              </a:lnSpc>
              <a:spcBef>
                <a:spcPts val="1001"/>
              </a:spcBef>
              <a:buClr>
                <a:srgbClr val="A53010"/>
              </a:buClr>
              <a:buFont typeface="Wingdings 3" charset="2"/>
              <a:buChar char=""/>
            </a:pPr>
            <a:r>
              <a:rPr lang="en-US" sz="2400" b="0" strike="noStrike" spc="-1">
                <a:solidFill>
                  <a:srgbClr val="404040"/>
                </a:solidFill>
                <a:latin typeface="Century Gothic"/>
              </a:rPr>
              <a:t>So generating the conclusions from evidence and facts is termed as Inference.</a:t>
            </a:r>
          </a:p>
          <a:p>
            <a:pPr marL="343080" indent="-343080">
              <a:lnSpc>
                <a:spcPct val="100000"/>
              </a:lnSpc>
              <a:spcBef>
                <a:spcPts val="1001"/>
              </a:spcBef>
              <a:buClr>
                <a:srgbClr val="A53010"/>
              </a:buClr>
              <a:buFont typeface="Wingdings 3" charset="2"/>
              <a:buChar char=""/>
            </a:pPr>
            <a:r>
              <a:rPr lang="en-US" sz="2400" b="1" strike="noStrike" spc="-1">
                <a:solidFill>
                  <a:srgbClr val="404040"/>
                </a:solidFill>
                <a:latin typeface="Century Gothic"/>
              </a:rPr>
              <a:t>Inference rules </a:t>
            </a:r>
            <a:r>
              <a:rPr lang="en-US" sz="2400" b="0" strike="noStrike" spc="-1">
                <a:solidFill>
                  <a:srgbClr val="404040"/>
                </a:solidFill>
                <a:latin typeface="Century Gothic"/>
              </a:rPr>
              <a:t>are the templates for generating valid arguments. </a:t>
            </a:r>
          </a:p>
          <a:p>
            <a:pPr marL="343080" indent="-343080">
              <a:lnSpc>
                <a:spcPct val="100000"/>
              </a:lnSpc>
              <a:spcBef>
                <a:spcPts val="1001"/>
              </a:spcBef>
              <a:buClr>
                <a:srgbClr val="A53010"/>
              </a:buClr>
              <a:buFont typeface="Wingdings 3" charset="2"/>
              <a:buChar char=""/>
            </a:pPr>
            <a:r>
              <a:rPr lang="en-US" sz="2400" b="0" strike="noStrike" spc="-1">
                <a:solidFill>
                  <a:srgbClr val="404040"/>
                </a:solidFill>
                <a:latin typeface="Century Gothic"/>
              </a:rPr>
              <a:t>Inference rules are applied to derive proofs in artificial intelligence, and the proof is a sequence of the conclusion that leads to the desired goal.</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 name="PlaceHolder 1"/>
          <p:cNvSpPr>
            <a:spLocks noGrp="1"/>
          </p:cNvSpPr>
          <p:nvPr>
            <p:ph type="title"/>
          </p:nvPr>
        </p:nvSpPr>
        <p:spPr>
          <a:xfrm>
            <a:off x="2593080" y="624240"/>
            <a:ext cx="8911440" cy="1280520"/>
          </a:xfrm>
          <a:prstGeom prst="rect">
            <a:avLst/>
          </a:prstGeom>
          <a:noFill/>
          <a:ln w="0">
            <a:noFill/>
          </a:ln>
        </p:spPr>
        <p:txBody>
          <a:bodyPr anchor="t">
            <a:normAutofit/>
          </a:bodyPr>
          <a:lstStyle/>
          <a:p>
            <a:pPr>
              <a:lnSpc>
                <a:spcPct val="100000"/>
              </a:lnSpc>
            </a:pPr>
            <a:r>
              <a:rPr lang="en-US" sz="3200" b="0" strike="noStrike" spc="-1">
                <a:solidFill>
                  <a:srgbClr val="262626"/>
                </a:solidFill>
                <a:latin typeface="Century Gothic"/>
              </a:rPr>
              <a:t>Rules of Inference in Artificial intelligence</a:t>
            </a:r>
            <a:endParaRPr lang="en-US" sz="3200" b="0" strike="noStrike" spc="-1">
              <a:solidFill>
                <a:srgbClr val="000000"/>
              </a:solidFill>
              <a:latin typeface="Century Gothic"/>
            </a:endParaRPr>
          </a:p>
        </p:txBody>
      </p:sp>
      <p:sp>
        <p:nvSpPr>
          <p:cNvPr id="452" name="PlaceHolder 2"/>
          <p:cNvSpPr>
            <a:spLocks noGrp="1"/>
          </p:cNvSpPr>
          <p:nvPr>
            <p:ph/>
          </p:nvPr>
        </p:nvSpPr>
        <p:spPr>
          <a:xfrm>
            <a:off x="2593080" y="1562040"/>
            <a:ext cx="9227160" cy="4885920"/>
          </a:xfrm>
          <a:prstGeom prst="rect">
            <a:avLst/>
          </a:prstGeom>
          <a:noFill/>
          <a:ln w="0">
            <a:noFill/>
          </a:ln>
        </p:spPr>
        <p:txBody>
          <a:bodyPr anchor="t">
            <a:normAutofit/>
          </a:bodyPr>
          <a:lstStyle/>
          <a:p>
            <a:pPr marL="343080" indent="-343080">
              <a:lnSpc>
                <a:spcPct val="100000"/>
              </a:lnSpc>
              <a:spcBef>
                <a:spcPts val="1001"/>
              </a:spcBef>
              <a:buClr>
                <a:srgbClr val="A53010"/>
              </a:buClr>
              <a:buFont typeface="Wingdings 3" charset="2"/>
              <a:buChar char=""/>
            </a:pPr>
            <a:r>
              <a:rPr lang="en-US" sz="2000" b="0" strike="noStrike" spc="-1">
                <a:solidFill>
                  <a:srgbClr val="002060"/>
                </a:solidFill>
                <a:latin typeface="Century Gothic"/>
              </a:rPr>
              <a:t>In inference rules, the implication among all the connectives plays an important role. </a:t>
            </a:r>
            <a:r>
              <a:rPr lang="en-US" sz="2000" b="0" strike="noStrike" spc="-1">
                <a:solidFill>
                  <a:srgbClr val="404040"/>
                </a:solidFill>
                <a:latin typeface="Century Gothic"/>
              </a:rPr>
              <a:t>Following are some terminologies related to inference rules: </a:t>
            </a:r>
          </a:p>
          <a:p>
            <a:pPr>
              <a:lnSpc>
                <a:spcPct val="100000"/>
              </a:lnSpc>
              <a:spcBef>
                <a:spcPts val="1001"/>
              </a:spcBef>
            </a:pPr>
            <a:endParaRPr lang="en-US" sz="2000" b="0" strike="noStrike" spc="-1">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2000" b="1" strike="noStrike" spc="-1">
                <a:solidFill>
                  <a:srgbClr val="404040"/>
                </a:solidFill>
                <a:latin typeface="Century Gothic"/>
              </a:rPr>
              <a:t>Implication: </a:t>
            </a:r>
            <a:r>
              <a:rPr lang="en-US" sz="2000" b="0" strike="noStrike" spc="-1">
                <a:solidFill>
                  <a:srgbClr val="404040"/>
                </a:solidFill>
                <a:latin typeface="Century Gothic"/>
              </a:rPr>
              <a:t>It is one of the logical connectives which can be represented as P → Q. It is a Boolean expression.</a:t>
            </a:r>
          </a:p>
          <a:p>
            <a:pPr marL="343080" indent="-343080">
              <a:lnSpc>
                <a:spcPct val="100000"/>
              </a:lnSpc>
              <a:spcBef>
                <a:spcPts val="1001"/>
              </a:spcBef>
              <a:buClr>
                <a:srgbClr val="A53010"/>
              </a:buClr>
              <a:buFont typeface="Wingdings 3" charset="2"/>
              <a:buChar char=""/>
            </a:pPr>
            <a:r>
              <a:rPr lang="en-US" sz="2000" b="1" strike="noStrike" spc="-1">
                <a:solidFill>
                  <a:srgbClr val="404040"/>
                </a:solidFill>
                <a:latin typeface="Century Gothic"/>
              </a:rPr>
              <a:t>Converse: </a:t>
            </a:r>
            <a:r>
              <a:rPr lang="en-US" sz="2000" b="0" strike="noStrike" spc="-1">
                <a:solidFill>
                  <a:srgbClr val="404040"/>
                </a:solidFill>
                <a:latin typeface="Century Gothic"/>
              </a:rPr>
              <a:t>The converse of implication, which means the right-hand side proposition goes to the left-hand side and vice-versa. It can be written as Q → P. </a:t>
            </a:r>
          </a:p>
          <a:p>
            <a:pPr marL="343080" indent="-343080">
              <a:lnSpc>
                <a:spcPct val="100000"/>
              </a:lnSpc>
              <a:spcBef>
                <a:spcPts val="1001"/>
              </a:spcBef>
              <a:buClr>
                <a:srgbClr val="A53010"/>
              </a:buClr>
              <a:buFont typeface="Wingdings 3" charset="2"/>
              <a:buChar char=""/>
            </a:pPr>
            <a:r>
              <a:rPr lang="en-US" sz="2000" b="1" strike="noStrike" spc="-1">
                <a:solidFill>
                  <a:srgbClr val="404040"/>
                </a:solidFill>
                <a:latin typeface="Century Gothic"/>
              </a:rPr>
              <a:t>Contrapositive: </a:t>
            </a:r>
            <a:r>
              <a:rPr lang="en-US" sz="2000" b="0" strike="noStrike" spc="-1">
                <a:solidFill>
                  <a:srgbClr val="404040"/>
                </a:solidFill>
                <a:latin typeface="Century Gothic"/>
              </a:rPr>
              <a:t>The negation of converse is termed as contrapositive, and it can be represented as ¬ Q → ¬ P.</a:t>
            </a:r>
          </a:p>
          <a:p>
            <a:pPr marL="343080" indent="-343080">
              <a:lnSpc>
                <a:spcPct val="100000"/>
              </a:lnSpc>
              <a:spcBef>
                <a:spcPts val="1001"/>
              </a:spcBef>
              <a:buClr>
                <a:srgbClr val="A53010"/>
              </a:buClr>
              <a:buFont typeface="Wingdings 3" charset="2"/>
              <a:buChar char=""/>
            </a:pPr>
            <a:r>
              <a:rPr lang="en-US" sz="2000" b="1" strike="noStrike" spc="-1">
                <a:solidFill>
                  <a:srgbClr val="404040"/>
                </a:solidFill>
                <a:latin typeface="Century Gothic"/>
              </a:rPr>
              <a:t>Inverse: </a:t>
            </a:r>
            <a:r>
              <a:rPr lang="en-US" sz="2000" b="0" strike="noStrike" spc="-1">
                <a:solidFill>
                  <a:srgbClr val="404040"/>
                </a:solidFill>
                <a:latin typeface="Century Gothic"/>
              </a:rPr>
              <a:t>The negation of implication is called inverse. It can be represented as ¬ P → ¬ Q.</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PlaceHolder 1"/>
          <p:cNvSpPr>
            <a:spLocks noGrp="1"/>
          </p:cNvSpPr>
          <p:nvPr>
            <p:ph type="title"/>
          </p:nvPr>
        </p:nvSpPr>
        <p:spPr>
          <a:xfrm>
            <a:off x="2593080" y="624240"/>
            <a:ext cx="8911440" cy="1280520"/>
          </a:xfrm>
          <a:prstGeom prst="rect">
            <a:avLst/>
          </a:prstGeom>
          <a:noFill/>
          <a:ln w="0">
            <a:noFill/>
          </a:ln>
        </p:spPr>
        <p:txBody>
          <a:bodyPr anchor="t">
            <a:normAutofit/>
          </a:bodyPr>
          <a:lstStyle/>
          <a:p>
            <a:pPr>
              <a:lnSpc>
                <a:spcPct val="100000"/>
              </a:lnSpc>
            </a:pPr>
            <a:r>
              <a:rPr lang="en-US" sz="3200" b="0" strike="noStrike" spc="-1">
                <a:solidFill>
                  <a:srgbClr val="262626"/>
                </a:solidFill>
                <a:latin typeface="Century Gothic"/>
              </a:rPr>
              <a:t>Rules of Inference in Artificial intelligence</a:t>
            </a:r>
            <a:endParaRPr lang="en-US" sz="3200" b="0" strike="noStrike" spc="-1">
              <a:solidFill>
                <a:srgbClr val="000000"/>
              </a:solidFill>
              <a:latin typeface="Century Gothic"/>
            </a:endParaRPr>
          </a:p>
        </p:txBody>
      </p:sp>
      <p:pic>
        <p:nvPicPr>
          <p:cNvPr id="454" name="Picture 4" descr="Table&#10;&#10;Description automatically generated"/>
          <p:cNvPicPr/>
          <p:nvPr/>
        </p:nvPicPr>
        <p:blipFill>
          <a:blip r:embed="rId2" cstate="print"/>
          <a:stretch/>
        </p:blipFill>
        <p:spPr>
          <a:xfrm>
            <a:off x="2277000" y="1905120"/>
            <a:ext cx="8553240" cy="1952280"/>
          </a:xfrm>
          <a:prstGeom prst="rect">
            <a:avLst/>
          </a:prstGeom>
          <a:ln w="0">
            <a:noFill/>
          </a:ln>
        </p:spPr>
      </p:pic>
      <p:sp>
        <p:nvSpPr>
          <p:cNvPr id="455" name="TextBox 6"/>
          <p:cNvSpPr/>
          <p:nvPr/>
        </p:nvSpPr>
        <p:spPr>
          <a:xfrm>
            <a:off x="1838160" y="4005720"/>
            <a:ext cx="9972360" cy="82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IN" sz="2400" b="1" strike="noStrike" spc="-1">
                <a:solidFill>
                  <a:srgbClr val="FF0000"/>
                </a:solidFill>
                <a:latin typeface="Century Gothic"/>
              </a:rPr>
              <a:t>we can prove that P → Q is equivalent to ¬ Q → ¬ P, and Q→ P is equivalent to ¬ P → ¬ Q.</a:t>
            </a:r>
            <a:endParaRPr lang="en-GB" sz="24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PlaceHolder 1"/>
          <p:cNvSpPr>
            <a:spLocks noGrp="1"/>
          </p:cNvSpPr>
          <p:nvPr>
            <p:ph type="title"/>
          </p:nvPr>
        </p:nvSpPr>
        <p:spPr>
          <a:xfrm>
            <a:off x="2593080" y="624240"/>
            <a:ext cx="8911440" cy="1280520"/>
          </a:xfrm>
          <a:prstGeom prst="rect">
            <a:avLst/>
          </a:prstGeom>
          <a:noFill/>
          <a:ln w="0">
            <a:noFill/>
          </a:ln>
        </p:spPr>
        <p:txBody>
          <a:bodyPr anchor="t">
            <a:noAutofit/>
          </a:bodyPr>
          <a:lstStyle/>
          <a:p>
            <a:pPr>
              <a:lnSpc>
                <a:spcPct val="100000"/>
              </a:lnSpc>
            </a:pPr>
            <a:r>
              <a:rPr lang="en-US" sz="3600" b="0" strike="noStrike" spc="-1">
                <a:solidFill>
                  <a:srgbClr val="262626"/>
                </a:solidFill>
                <a:latin typeface="Century Gothic"/>
              </a:rPr>
              <a:t>Knowledge-based agents</a:t>
            </a:r>
            <a:endParaRPr lang="en-US" sz="3600" b="0" strike="noStrike" spc="-1">
              <a:solidFill>
                <a:srgbClr val="000000"/>
              </a:solidFill>
              <a:latin typeface="Century Gothic"/>
            </a:endParaRPr>
          </a:p>
        </p:txBody>
      </p:sp>
      <p:sp>
        <p:nvSpPr>
          <p:cNvPr id="388" name="PlaceHolder 2"/>
          <p:cNvSpPr>
            <a:spLocks noGrp="1"/>
          </p:cNvSpPr>
          <p:nvPr>
            <p:ph/>
          </p:nvPr>
        </p:nvSpPr>
        <p:spPr>
          <a:xfrm>
            <a:off x="2589120" y="1685880"/>
            <a:ext cx="9164160" cy="4676400"/>
          </a:xfrm>
          <a:prstGeom prst="rect">
            <a:avLst/>
          </a:prstGeom>
          <a:noFill/>
          <a:ln w="0">
            <a:noFill/>
          </a:ln>
        </p:spPr>
        <p:txBody>
          <a:bodyPr anchor="t">
            <a:normAutofit/>
          </a:bodyPr>
          <a:lstStyle/>
          <a:p>
            <a:pPr marL="343080" indent="-343080">
              <a:lnSpc>
                <a:spcPct val="100000"/>
              </a:lnSpc>
              <a:spcBef>
                <a:spcPts val="1001"/>
              </a:spcBef>
              <a:buClr>
                <a:srgbClr val="A53010"/>
              </a:buClr>
              <a:buFont typeface="Wingdings 3" charset="2"/>
              <a:buChar char=""/>
            </a:pPr>
            <a:r>
              <a:rPr lang="en-US" sz="2200" b="0" strike="noStrike" spc="-1">
                <a:solidFill>
                  <a:srgbClr val="404040"/>
                </a:solidFill>
                <a:latin typeface="Century Gothic"/>
                <a:ea typeface="Century Gothic"/>
              </a:rPr>
              <a:t>Knowledge-based agents are composed of two main parts:  Knowledge-base and Inference system.</a:t>
            </a:r>
            <a:endParaRPr lang="en-US" sz="2200" b="0" strike="noStrike" spc="-1">
              <a:solidFill>
                <a:srgbClr val="404040"/>
              </a:solidFill>
              <a:latin typeface="Century Gothic"/>
            </a:endParaRPr>
          </a:p>
          <a:p>
            <a:pPr>
              <a:lnSpc>
                <a:spcPct val="100000"/>
              </a:lnSpc>
              <a:spcBef>
                <a:spcPts val="1001"/>
              </a:spcBef>
            </a:pPr>
            <a:endParaRPr lang="en-US" sz="2200" b="0" strike="noStrike" spc="-1">
              <a:solidFill>
                <a:srgbClr val="404040"/>
              </a:solidFill>
              <a:latin typeface="Century Gothic"/>
            </a:endParaRPr>
          </a:p>
          <a:p>
            <a:pPr marL="343080" indent="-343080" algn="just">
              <a:lnSpc>
                <a:spcPct val="100000"/>
              </a:lnSpc>
              <a:spcBef>
                <a:spcPts val="1001"/>
              </a:spcBef>
              <a:buClr>
                <a:srgbClr val="A53010"/>
              </a:buClr>
              <a:buFont typeface="Wingdings 3" charset="2"/>
              <a:buChar char=""/>
            </a:pPr>
            <a:r>
              <a:rPr lang="en-US" sz="2200" b="0" strike="noStrike" spc="-1">
                <a:solidFill>
                  <a:srgbClr val="404040"/>
                </a:solidFill>
                <a:latin typeface="Century Gothic"/>
                <a:ea typeface="Century Gothic"/>
              </a:rPr>
              <a:t>A knowledge-based agent must able to do the following:</a:t>
            </a:r>
            <a:endParaRPr lang="en-US" sz="2200" b="0" strike="noStrike" spc="-1">
              <a:solidFill>
                <a:srgbClr val="404040"/>
              </a:solidFill>
              <a:latin typeface="Century Gothic"/>
            </a:endParaRPr>
          </a:p>
          <a:p>
            <a:pPr marL="743040" lvl="1" indent="-285840" algn="just">
              <a:lnSpc>
                <a:spcPct val="100000"/>
              </a:lnSpc>
              <a:spcBef>
                <a:spcPts val="1001"/>
              </a:spcBef>
              <a:buClr>
                <a:srgbClr val="A53010"/>
              </a:buClr>
              <a:buFont typeface="Wingdings 3" charset="2"/>
              <a:buChar char=""/>
            </a:pPr>
            <a:r>
              <a:rPr lang="en-US" sz="2000" b="0" strike="noStrike" spc="-1">
                <a:solidFill>
                  <a:srgbClr val="404040"/>
                </a:solidFill>
                <a:latin typeface="Century Gothic"/>
                <a:ea typeface="Century Gothic"/>
              </a:rPr>
              <a:t>An agent should be able to represent states, actions, etc.</a:t>
            </a:r>
            <a:endParaRPr lang="en-US" sz="2000" b="0" strike="noStrike" spc="-1">
              <a:solidFill>
                <a:srgbClr val="404040"/>
              </a:solidFill>
              <a:latin typeface="Century Gothic"/>
            </a:endParaRPr>
          </a:p>
          <a:p>
            <a:pPr marL="743040" lvl="1" indent="-285840" algn="just">
              <a:lnSpc>
                <a:spcPct val="100000"/>
              </a:lnSpc>
              <a:spcBef>
                <a:spcPts val="1001"/>
              </a:spcBef>
              <a:buClr>
                <a:srgbClr val="A53010"/>
              </a:buClr>
              <a:buFont typeface="Wingdings 3" charset="2"/>
              <a:buChar char=""/>
            </a:pPr>
            <a:r>
              <a:rPr lang="en-US" sz="2000" b="0" strike="noStrike" spc="-1">
                <a:solidFill>
                  <a:srgbClr val="404040"/>
                </a:solidFill>
                <a:latin typeface="Century Gothic"/>
                <a:ea typeface="Century Gothic"/>
              </a:rPr>
              <a:t>An agent Should be able to incorporate new percepts</a:t>
            </a:r>
            <a:endParaRPr lang="en-US" sz="2000" b="0" strike="noStrike" spc="-1">
              <a:solidFill>
                <a:srgbClr val="404040"/>
              </a:solidFill>
              <a:latin typeface="Century Gothic"/>
            </a:endParaRPr>
          </a:p>
          <a:p>
            <a:pPr marL="743040" lvl="1" indent="-285840" algn="just">
              <a:lnSpc>
                <a:spcPct val="100000"/>
              </a:lnSpc>
              <a:spcBef>
                <a:spcPts val="1001"/>
              </a:spcBef>
              <a:buClr>
                <a:srgbClr val="A53010"/>
              </a:buClr>
              <a:buFont typeface="Wingdings 3" charset="2"/>
              <a:buChar char=""/>
            </a:pPr>
            <a:r>
              <a:rPr lang="en-US" sz="2000" b="0" strike="noStrike" spc="-1">
                <a:solidFill>
                  <a:srgbClr val="404040"/>
                </a:solidFill>
                <a:latin typeface="Century Gothic"/>
                <a:ea typeface="Century Gothic"/>
              </a:rPr>
              <a:t>An agent can update the internal representation of the world</a:t>
            </a:r>
            <a:endParaRPr lang="en-US" sz="2000" b="0" strike="noStrike" spc="-1">
              <a:solidFill>
                <a:srgbClr val="404040"/>
              </a:solidFill>
              <a:latin typeface="Century Gothic"/>
            </a:endParaRPr>
          </a:p>
          <a:p>
            <a:pPr marL="743040" lvl="1" indent="-285840" algn="just">
              <a:lnSpc>
                <a:spcPct val="100000"/>
              </a:lnSpc>
              <a:spcBef>
                <a:spcPts val="1001"/>
              </a:spcBef>
              <a:buClr>
                <a:srgbClr val="A53010"/>
              </a:buClr>
              <a:buFont typeface="Wingdings 3" charset="2"/>
              <a:buChar char=""/>
            </a:pPr>
            <a:r>
              <a:rPr lang="en-US" sz="2000" b="0" strike="noStrike" spc="-1">
                <a:solidFill>
                  <a:srgbClr val="404040"/>
                </a:solidFill>
                <a:latin typeface="Century Gothic"/>
                <a:ea typeface="Century Gothic"/>
              </a:rPr>
              <a:t>An agent can deduce the internal representation of the world</a:t>
            </a:r>
            <a:endParaRPr lang="en-US" sz="2000" b="0" strike="noStrike" spc="-1">
              <a:solidFill>
                <a:srgbClr val="404040"/>
              </a:solidFill>
              <a:latin typeface="Century Gothic"/>
            </a:endParaRPr>
          </a:p>
          <a:p>
            <a:pPr marL="743040" lvl="1" indent="-285840" algn="just">
              <a:lnSpc>
                <a:spcPct val="100000"/>
              </a:lnSpc>
              <a:spcBef>
                <a:spcPts val="1001"/>
              </a:spcBef>
              <a:buClr>
                <a:srgbClr val="A53010"/>
              </a:buClr>
              <a:buFont typeface="Wingdings 3" charset="2"/>
              <a:buChar char=""/>
            </a:pPr>
            <a:r>
              <a:rPr lang="en-US" sz="2000" b="0" strike="noStrike" spc="-1">
                <a:solidFill>
                  <a:srgbClr val="404040"/>
                </a:solidFill>
                <a:latin typeface="Century Gothic"/>
                <a:ea typeface="Century Gothic"/>
              </a:rPr>
              <a:t>An agent can deduce appropriate actions.</a:t>
            </a:r>
            <a:endParaRPr lang="en-US" sz="2000" b="0" strike="noStrike" spc="-1">
              <a:solidFill>
                <a:srgbClr val="404040"/>
              </a:solidFill>
              <a:latin typeface="Century Gothic"/>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388">
                                            <p:txEl>
                                              <p:pRg st="2" end="2"/>
                                            </p:txEl>
                                          </p:spTgt>
                                        </p:tgtEl>
                                        <p:attrNameLst>
                                          <p:attrName>style.visibility</p:attrName>
                                        </p:attrNameLst>
                                      </p:cBhvr>
                                      <p:to>
                                        <p:strVal val="visible"/>
                                      </p:to>
                                    </p:set>
                                  </p:childTnLst>
                                </p:cTn>
                              </p:par>
                              <p:par>
                                <p:cTn id="11" presetID="1" presetClass="entr" fill="hold" nodeType="withEffect">
                                  <p:stCondLst>
                                    <p:cond delay="0"/>
                                  </p:stCondLst>
                                  <p:childTnLst>
                                    <p:set>
                                      <p:cBhvr>
                                        <p:cTn id="12" dur="1" fill="hold">
                                          <p:stCondLst>
                                            <p:cond delay="0"/>
                                          </p:stCondLst>
                                        </p:cTn>
                                        <p:tgtEl>
                                          <p:spTgt spid="388">
                                            <p:txEl>
                                              <p:pRg st="3" end="3"/>
                                            </p:txEl>
                                          </p:spTgt>
                                        </p:tgtEl>
                                        <p:attrNameLst>
                                          <p:attrName>style.visibility</p:attrName>
                                        </p:attrNameLst>
                                      </p:cBhvr>
                                      <p:to>
                                        <p:strVal val="visible"/>
                                      </p:to>
                                    </p:set>
                                  </p:childTnLst>
                                </p:cTn>
                              </p:par>
                              <p:par>
                                <p:cTn id="13" presetID="1" presetClass="entr" fill="hold" nodeType="withEffect">
                                  <p:stCondLst>
                                    <p:cond delay="0"/>
                                  </p:stCondLst>
                                  <p:childTnLst>
                                    <p:set>
                                      <p:cBhvr>
                                        <p:cTn id="14" dur="1" fill="hold">
                                          <p:stCondLst>
                                            <p:cond delay="0"/>
                                          </p:stCondLst>
                                        </p:cTn>
                                        <p:tgtEl>
                                          <p:spTgt spid="388">
                                            <p:txEl>
                                              <p:pRg st="4" end="4"/>
                                            </p:txEl>
                                          </p:spTgt>
                                        </p:tgtEl>
                                        <p:attrNameLst>
                                          <p:attrName>style.visibility</p:attrName>
                                        </p:attrNameLst>
                                      </p:cBhvr>
                                      <p:to>
                                        <p:strVal val="visible"/>
                                      </p:to>
                                    </p:set>
                                  </p:childTnLst>
                                </p:cTn>
                              </p:par>
                              <p:par>
                                <p:cTn id="15" presetID="1" presetClass="entr" fill="hold" nodeType="withEffect">
                                  <p:stCondLst>
                                    <p:cond delay="0"/>
                                  </p:stCondLst>
                                  <p:childTnLst>
                                    <p:set>
                                      <p:cBhvr>
                                        <p:cTn id="16" dur="1" fill="hold">
                                          <p:stCondLst>
                                            <p:cond delay="0"/>
                                          </p:stCondLst>
                                        </p:cTn>
                                        <p:tgtEl>
                                          <p:spTgt spid="388">
                                            <p:txEl>
                                              <p:pRg st="5" end="5"/>
                                            </p:txEl>
                                          </p:spTgt>
                                        </p:tgtEl>
                                        <p:attrNameLst>
                                          <p:attrName>style.visibility</p:attrName>
                                        </p:attrNameLst>
                                      </p:cBhvr>
                                      <p:to>
                                        <p:strVal val="visible"/>
                                      </p:to>
                                    </p:set>
                                  </p:childTnLst>
                                </p:cTn>
                              </p:par>
                              <p:par>
                                <p:cTn id="17" presetID="1" presetClass="entr" fill="hold" nodeType="withEffect">
                                  <p:stCondLst>
                                    <p:cond delay="0"/>
                                  </p:stCondLst>
                                  <p:childTnLst>
                                    <p:set>
                                      <p:cBhvr>
                                        <p:cTn id="18" dur="1" fill="hold">
                                          <p:stCondLst>
                                            <p:cond delay="0"/>
                                          </p:stCondLst>
                                        </p:cTn>
                                        <p:tgtEl>
                                          <p:spTgt spid="388">
                                            <p:txEl>
                                              <p:pRg st="6" end="6"/>
                                            </p:txEl>
                                          </p:spTgt>
                                        </p:tgtEl>
                                        <p:attrNameLst>
                                          <p:attrName>style.visibility</p:attrName>
                                        </p:attrNameLst>
                                      </p:cBhvr>
                                      <p:to>
                                        <p:strVal val="visible"/>
                                      </p:to>
                                    </p:set>
                                  </p:childTnLst>
                                </p:cTn>
                              </p:par>
                              <p:par>
                                <p:cTn id="19" presetID="1" presetClass="entr" fill="hold" nodeType="withEffect">
                                  <p:stCondLst>
                                    <p:cond delay="0"/>
                                  </p:stCondLst>
                                  <p:childTnLst>
                                    <p:set>
                                      <p:cBhvr>
                                        <p:cTn id="20" dur="1" fill="hold">
                                          <p:stCondLst>
                                            <p:cond delay="0"/>
                                          </p:stCondLst>
                                        </p:cTn>
                                        <p:tgtEl>
                                          <p:spTgt spid="38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PlaceHolder 1"/>
          <p:cNvSpPr>
            <a:spLocks noGrp="1"/>
          </p:cNvSpPr>
          <p:nvPr>
            <p:ph type="title"/>
          </p:nvPr>
        </p:nvSpPr>
        <p:spPr>
          <a:xfrm>
            <a:off x="2593080" y="624240"/>
            <a:ext cx="8911440" cy="1280520"/>
          </a:xfrm>
          <a:prstGeom prst="rect">
            <a:avLst/>
          </a:prstGeom>
          <a:noFill/>
          <a:ln w="0">
            <a:noFill/>
          </a:ln>
        </p:spPr>
        <p:txBody>
          <a:bodyPr anchor="t">
            <a:normAutofit/>
          </a:bodyPr>
          <a:lstStyle/>
          <a:p>
            <a:pPr>
              <a:lnSpc>
                <a:spcPct val="100000"/>
              </a:lnSpc>
            </a:pPr>
            <a:r>
              <a:rPr lang="en-US" sz="3200" b="0" strike="noStrike" spc="-1">
                <a:solidFill>
                  <a:srgbClr val="262626"/>
                </a:solidFill>
                <a:latin typeface="Century Gothic"/>
              </a:rPr>
              <a:t>Types of Inference rules</a:t>
            </a:r>
            <a:endParaRPr lang="en-US" sz="3200" b="0" strike="noStrike" spc="-1">
              <a:solidFill>
                <a:srgbClr val="000000"/>
              </a:solidFill>
              <a:latin typeface="Century Gothic"/>
            </a:endParaRPr>
          </a:p>
        </p:txBody>
      </p:sp>
      <p:sp>
        <p:nvSpPr>
          <p:cNvPr id="457" name="PlaceHolder 2"/>
          <p:cNvSpPr>
            <a:spLocks noGrp="1"/>
          </p:cNvSpPr>
          <p:nvPr>
            <p:ph/>
          </p:nvPr>
        </p:nvSpPr>
        <p:spPr>
          <a:xfrm>
            <a:off x="2593080" y="1562040"/>
            <a:ext cx="9227160" cy="4885920"/>
          </a:xfrm>
          <a:prstGeom prst="rect">
            <a:avLst/>
          </a:prstGeom>
          <a:noFill/>
          <a:ln w="0">
            <a:noFill/>
          </a:ln>
        </p:spPr>
        <p:txBody>
          <a:bodyPr anchor="t">
            <a:normAutofit/>
          </a:bodyPr>
          <a:lstStyle/>
          <a:p>
            <a:pPr marL="343080" indent="-343080">
              <a:lnSpc>
                <a:spcPct val="100000"/>
              </a:lnSpc>
              <a:spcBef>
                <a:spcPts val="1001"/>
              </a:spcBef>
              <a:buClr>
                <a:srgbClr val="A53010"/>
              </a:buClr>
              <a:buFont typeface="Wingdings 3" charset="2"/>
              <a:buChar char=""/>
            </a:pPr>
            <a:r>
              <a:rPr lang="en-IN" sz="2400" b="1" strike="noStrike" spc="-1" dirty="0">
                <a:solidFill>
                  <a:srgbClr val="404040"/>
                </a:solidFill>
                <a:latin typeface="Century Gothic"/>
              </a:rPr>
              <a:t>1. Modus Ponens:</a:t>
            </a:r>
            <a:endParaRPr lang="en-US" sz="2400" b="0" strike="noStrike" spc="-1" dirty="0">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2400" b="0" strike="noStrike" spc="-1" dirty="0">
                <a:solidFill>
                  <a:srgbClr val="333333"/>
                </a:solidFill>
                <a:latin typeface="inter-regular"/>
              </a:rPr>
              <a:t>The Modus Ponens rule is one of the most important rules of inference, and it states that if P and P → Q is true, then we can infer that Q will be true. It can be represented as:</a:t>
            </a:r>
            <a:endParaRPr lang="en-US" sz="2400" b="0" strike="noStrike" spc="-1" dirty="0">
              <a:solidFill>
                <a:srgbClr val="404040"/>
              </a:solidFill>
              <a:latin typeface="Century Gothic"/>
            </a:endParaRPr>
          </a:p>
        </p:txBody>
      </p:sp>
      <p:pic>
        <p:nvPicPr>
          <p:cNvPr id="458" name="Picture 4" descr="A picture containing shape&#10;&#10;Description automatically generated"/>
          <p:cNvPicPr/>
          <p:nvPr/>
        </p:nvPicPr>
        <p:blipFill>
          <a:blip r:embed="rId2" cstate="print"/>
          <a:stretch/>
        </p:blipFill>
        <p:spPr>
          <a:xfrm>
            <a:off x="3929040" y="3424320"/>
            <a:ext cx="4333680" cy="580680"/>
          </a:xfrm>
          <a:prstGeom prst="rect">
            <a:avLst/>
          </a:prstGeom>
          <a:ln w="0">
            <a:noFill/>
          </a:ln>
        </p:spPr>
      </p:pic>
      <p:pic>
        <p:nvPicPr>
          <p:cNvPr id="459" name="Picture 8" descr="Table&#10;&#10;Description automatically generated"/>
          <p:cNvPicPr/>
          <p:nvPr/>
        </p:nvPicPr>
        <p:blipFill>
          <a:blip r:embed="rId3" cstate="print"/>
          <a:stretch/>
        </p:blipFill>
        <p:spPr>
          <a:xfrm>
            <a:off x="3376440" y="4457880"/>
            <a:ext cx="6143400" cy="1676160"/>
          </a:xfrm>
          <a:prstGeom prst="rect">
            <a:avLst/>
          </a:prstGeom>
          <a:ln w="0">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PlaceHolder 1"/>
          <p:cNvSpPr>
            <a:spLocks noGrp="1"/>
          </p:cNvSpPr>
          <p:nvPr>
            <p:ph type="title"/>
          </p:nvPr>
        </p:nvSpPr>
        <p:spPr>
          <a:xfrm>
            <a:off x="2593080" y="624240"/>
            <a:ext cx="8911440" cy="1280520"/>
          </a:xfrm>
          <a:prstGeom prst="rect">
            <a:avLst/>
          </a:prstGeom>
          <a:noFill/>
          <a:ln w="0">
            <a:noFill/>
          </a:ln>
        </p:spPr>
        <p:txBody>
          <a:bodyPr anchor="t">
            <a:normAutofit/>
          </a:bodyPr>
          <a:lstStyle/>
          <a:p>
            <a:pPr>
              <a:lnSpc>
                <a:spcPct val="100000"/>
              </a:lnSpc>
            </a:pPr>
            <a:r>
              <a:rPr lang="en-US" sz="3200" b="0" strike="noStrike" spc="-1">
                <a:solidFill>
                  <a:srgbClr val="262626"/>
                </a:solidFill>
                <a:latin typeface="Century Gothic"/>
              </a:rPr>
              <a:t>Types of Inference rules</a:t>
            </a:r>
            <a:endParaRPr lang="en-US" sz="3200" b="0" strike="noStrike" spc="-1">
              <a:solidFill>
                <a:srgbClr val="000000"/>
              </a:solidFill>
              <a:latin typeface="Century Gothic"/>
            </a:endParaRPr>
          </a:p>
        </p:txBody>
      </p:sp>
      <p:sp>
        <p:nvSpPr>
          <p:cNvPr id="461" name="PlaceHolder 2"/>
          <p:cNvSpPr>
            <a:spLocks noGrp="1"/>
          </p:cNvSpPr>
          <p:nvPr>
            <p:ph/>
          </p:nvPr>
        </p:nvSpPr>
        <p:spPr>
          <a:xfrm>
            <a:off x="2593080" y="1562040"/>
            <a:ext cx="9227160" cy="4885920"/>
          </a:xfrm>
          <a:prstGeom prst="rect">
            <a:avLst/>
          </a:prstGeom>
          <a:noFill/>
          <a:ln w="0">
            <a:noFill/>
          </a:ln>
        </p:spPr>
        <p:txBody>
          <a:bodyPr anchor="t">
            <a:normAutofit/>
          </a:bodyPr>
          <a:lstStyle/>
          <a:p>
            <a:pPr marL="343080" indent="-343080">
              <a:lnSpc>
                <a:spcPct val="100000"/>
              </a:lnSpc>
              <a:spcBef>
                <a:spcPts val="1001"/>
              </a:spcBef>
              <a:buClr>
                <a:srgbClr val="A53010"/>
              </a:buClr>
              <a:buFont typeface="Wingdings 3" charset="2"/>
              <a:buChar char=""/>
            </a:pPr>
            <a:r>
              <a:rPr lang="en-US" sz="2400" b="1" strike="noStrike" spc="-1">
                <a:solidFill>
                  <a:srgbClr val="333333"/>
                </a:solidFill>
                <a:latin typeface="inter-regular"/>
              </a:rPr>
              <a:t>2. Modus Tollens:</a:t>
            </a:r>
            <a:endParaRPr lang="en-US" sz="2400" b="0" strike="noStrike" spc="-1">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2400" b="0" strike="noStrike" spc="-1">
                <a:solidFill>
                  <a:srgbClr val="333333"/>
                </a:solidFill>
                <a:latin typeface="inter-regular"/>
              </a:rPr>
              <a:t>The Modus Tollens rule state that if P→ Q is true and ¬ Q is true, then ¬ P will also true. It can be represented as:</a:t>
            </a:r>
            <a:endParaRPr lang="en-US" sz="2400" b="0" strike="noStrike" spc="-1">
              <a:solidFill>
                <a:srgbClr val="404040"/>
              </a:solidFill>
              <a:latin typeface="Century Gothic"/>
            </a:endParaRPr>
          </a:p>
        </p:txBody>
      </p:sp>
      <p:pic>
        <p:nvPicPr>
          <p:cNvPr id="462" name="Picture 7" descr="A picture containing logo&#10;&#10;Description automatically generated"/>
          <p:cNvPicPr/>
          <p:nvPr/>
        </p:nvPicPr>
        <p:blipFill>
          <a:blip r:embed="rId2" cstate="print"/>
          <a:stretch/>
        </p:blipFill>
        <p:spPr>
          <a:xfrm>
            <a:off x="3857760" y="3138480"/>
            <a:ext cx="4476240" cy="580680"/>
          </a:xfrm>
          <a:prstGeom prst="rect">
            <a:avLst/>
          </a:prstGeom>
          <a:ln w="0">
            <a:noFill/>
          </a:ln>
        </p:spPr>
      </p:pic>
      <p:pic>
        <p:nvPicPr>
          <p:cNvPr id="463" name="Picture 10" descr="Table&#10;&#10;Description automatically generated"/>
          <p:cNvPicPr/>
          <p:nvPr/>
        </p:nvPicPr>
        <p:blipFill>
          <a:blip r:embed="rId3" cstate="print"/>
          <a:stretch/>
        </p:blipFill>
        <p:spPr>
          <a:xfrm>
            <a:off x="2269080" y="4328640"/>
            <a:ext cx="8924400" cy="1666440"/>
          </a:xfrm>
          <a:prstGeom prst="rect">
            <a:avLst/>
          </a:prstGeom>
          <a:ln w="0">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PlaceHolder 1"/>
          <p:cNvSpPr>
            <a:spLocks noGrp="1"/>
          </p:cNvSpPr>
          <p:nvPr>
            <p:ph type="title"/>
          </p:nvPr>
        </p:nvSpPr>
        <p:spPr>
          <a:xfrm>
            <a:off x="2593080" y="624240"/>
            <a:ext cx="8911440" cy="1280520"/>
          </a:xfrm>
          <a:prstGeom prst="rect">
            <a:avLst/>
          </a:prstGeom>
          <a:noFill/>
          <a:ln w="0">
            <a:noFill/>
          </a:ln>
        </p:spPr>
        <p:txBody>
          <a:bodyPr anchor="t">
            <a:normAutofit/>
          </a:bodyPr>
          <a:lstStyle/>
          <a:p>
            <a:pPr>
              <a:lnSpc>
                <a:spcPct val="100000"/>
              </a:lnSpc>
            </a:pPr>
            <a:r>
              <a:rPr lang="en-US" sz="3200" b="0" strike="noStrike" spc="-1">
                <a:solidFill>
                  <a:srgbClr val="262626"/>
                </a:solidFill>
                <a:latin typeface="Century Gothic"/>
              </a:rPr>
              <a:t>Types of Inference rules</a:t>
            </a:r>
            <a:endParaRPr lang="en-US" sz="3200" b="0" strike="noStrike" spc="-1">
              <a:solidFill>
                <a:srgbClr val="000000"/>
              </a:solidFill>
              <a:latin typeface="Century Gothic"/>
            </a:endParaRPr>
          </a:p>
        </p:txBody>
      </p:sp>
      <p:sp>
        <p:nvSpPr>
          <p:cNvPr id="465" name="PlaceHolder 2"/>
          <p:cNvSpPr>
            <a:spLocks noGrp="1"/>
          </p:cNvSpPr>
          <p:nvPr>
            <p:ph/>
          </p:nvPr>
        </p:nvSpPr>
        <p:spPr>
          <a:xfrm>
            <a:off x="2593080" y="1562040"/>
            <a:ext cx="9227160" cy="4885920"/>
          </a:xfrm>
          <a:prstGeom prst="rect">
            <a:avLst/>
          </a:prstGeom>
          <a:noFill/>
          <a:ln w="0">
            <a:noFill/>
          </a:ln>
        </p:spPr>
        <p:txBody>
          <a:bodyPr anchor="t">
            <a:normAutofit/>
          </a:bodyPr>
          <a:lstStyle/>
          <a:p>
            <a:pPr marL="343080" indent="-343080">
              <a:lnSpc>
                <a:spcPct val="100000"/>
              </a:lnSpc>
              <a:spcBef>
                <a:spcPts val="1001"/>
              </a:spcBef>
              <a:buClr>
                <a:srgbClr val="A53010"/>
              </a:buClr>
              <a:buFont typeface="Wingdings 3" charset="2"/>
              <a:buChar char=""/>
            </a:pPr>
            <a:r>
              <a:rPr lang="en-US" sz="2400" b="1" strike="noStrike" spc="-1">
                <a:solidFill>
                  <a:srgbClr val="333333"/>
                </a:solidFill>
                <a:latin typeface="inter-regular"/>
              </a:rPr>
              <a:t>3. Hypothetical Syllogism: </a:t>
            </a:r>
            <a:endParaRPr lang="en-US" sz="2400" b="0" strike="noStrike" spc="-1">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2400" b="0" strike="noStrike" spc="-1">
                <a:solidFill>
                  <a:srgbClr val="333333"/>
                </a:solidFill>
                <a:latin typeface="inter-regular"/>
              </a:rPr>
              <a:t>The Hypothetical Syllogism rule state that if P→R is true whenever P→Q is true, and Q→R is true. It can be represented as the following notation:</a:t>
            </a:r>
            <a:endParaRPr lang="en-US" sz="2400" b="0" strike="noStrike" spc="-1">
              <a:solidFill>
                <a:srgbClr val="404040"/>
              </a:solidFill>
              <a:latin typeface="Century Gothic"/>
            </a:endParaRPr>
          </a:p>
        </p:txBody>
      </p:sp>
      <p:pic>
        <p:nvPicPr>
          <p:cNvPr id="466" name="Picture 6" descr="Table&#10;&#10;Description automatically generated"/>
          <p:cNvPicPr/>
          <p:nvPr/>
        </p:nvPicPr>
        <p:blipFill>
          <a:blip r:embed="rId2" cstate="print"/>
          <a:stretch/>
        </p:blipFill>
        <p:spPr>
          <a:xfrm>
            <a:off x="2276640" y="3429000"/>
            <a:ext cx="9295920" cy="2666520"/>
          </a:xfrm>
          <a:prstGeom prst="rect">
            <a:avLst/>
          </a:prstGeom>
          <a:ln w="0">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PlaceHolder 1"/>
          <p:cNvSpPr>
            <a:spLocks noGrp="1"/>
          </p:cNvSpPr>
          <p:nvPr>
            <p:ph type="title"/>
          </p:nvPr>
        </p:nvSpPr>
        <p:spPr>
          <a:xfrm>
            <a:off x="2593080" y="624240"/>
            <a:ext cx="8911440" cy="1280520"/>
          </a:xfrm>
          <a:prstGeom prst="rect">
            <a:avLst/>
          </a:prstGeom>
          <a:noFill/>
          <a:ln w="0">
            <a:noFill/>
          </a:ln>
        </p:spPr>
        <p:txBody>
          <a:bodyPr anchor="t">
            <a:normAutofit/>
          </a:bodyPr>
          <a:lstStyle/>
          <a:p>
            <a:pPr>
              <a:lnSpc>
                <a:spcPct val="100000"/>
              </a:lnSpc>
            </a:pPr>
            <a:r>
              <a:rPr lang="en-US" sz="3200" b="0" strike="noStrike" spc="-1">
                <a:solidFill>
                  <a:srgbClr val="262626"/>
                </a:solidFill>
                <a:latin typeface="Century Gothic"/>
              </a:rPr>
              <a:t>Types of Inference rules</a:t>
            </a:r>
            <a:endParaRPr lang="en-US" sz="3200" b="0" strike="noStrike" spc="-1">
              <a:solidFill>
                <a:srgbClr val="000000"/>
              </a:solidFill>
              <a:latin typeface="Century Gothic"/>
            </a:endParaRPr>
          </a:p>
        </p:txBody>
      </p:sp>
      <p:sp>
        <p:nvSpPr>
          <p:cNvPr id="468" name="PlaceHolder 2"/>
          <p:cNvSpPr>
            <a:spLocks noGrp="1"/>
          </p:cNvSpPr>
          <p:nvPr>
            <p:ph/>
          </p:nvPr>
        </p:nvSpPr>
        <p:spPr>
          <a:xfrm>
            <a:off x="2593080" y="1562040"/>
            <a:ext cx="9227160" cy="4885920"/>
          </a:xfrm>
          <a:prstGeom prst="rect">
            <a:avLst/>
          </a:prstGeom>
          <a:noFill/>
          <a:ln w="0">
            <a:noFill/>
          </a:ln>
        </p:spPr>
        <p:txBody>
          <a:bodyPr anchor="t">
            <a:normAutofit/>
          </a:bodyPr>
          <a:lstStyle/>
          <a:p>
            <a:pPr marL="343080" indent="-343080">
              <a:lnSpc>
                <a:spcPct val="100000"/>
              </a:lnSpc>
              <a:spcBef>
                <a:spcPts val="1001"/>
              </a:spcBef>
              <a:buClr>
                <a:srgbClr val="A53010"/>
              </a:buClr>
              <a:buFont typeface="Wingdings 3" charset="2"/>
              <a:buChar char=""/>
            </a:pPr>
            <a:r>
              <a:rPr lang="en-US" sz="2400" b="1" strike="noStrike" spc="-1">
                <a:solidFill>
                  <a:srgbClr val="333333"/>
                </a:solidFill>
                <a:latin typeface="inter-regular"/>
              </a:rPr>
              <a:t>4. Disjunctive Syllogism:</a:t>
            </a:r>
            <a:endParaRPr lang="en-US" sz="2400" b="0" strike="noStrike" spc="-1">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2400" b="0" strike="noStrike" spc="-1">
                <a:solidFill>
                  <a:srgbClr val="333333"/>
                </a:solidFill>
                <a:latin typeface="inter-regular"/>
              </a:rPr>
              <a:t> The Disjunctive syllogism rule state that if P∨Q is true, and ¬P is true, then Q will be true. It can be represented as:</a:t>
            </a:r>
            <a:endParaRPr lang="en-US" sz="2400" b="0" strike="noStrike" spc="-1">
              <a:solidFill>
                <a:srgbClr val="404040"/>
              </a:solidFill>
              <a:latin typeface="Century Gothic"/>
            </a:endParaRPr>
          </a:p>
        </p:txBody>
      </p:sp>
      <p:pic>
        <p:nvPicPr>
          <p:cNvPr id="469" name="Picture 4" descr="Text&#10;&#10;Description automatically generated with low confidence"/>
          <p:cNvPicPr/>
          <p:nvPr/>
        </p:nvPicPr>
        <p:blipFill>
          <a:blip r:embed="rId2" cstate="print"/>
          <a:stretch/>
        </p:blipFill>
        <p:spPr>
          <a:xfrm>
            <a:off x="3757680" y="3105000"/>
            <a:ext cx="4676400" cy="647280"/>
          </a:xfrm>
          <a:prstGeom prst="rect">
            <a:avLst/>
          </a:prstGeom>
          <a:ln w="0">
            <a:noFill/>
          </a:ln>
        </p:spPr>
      </p:pic>
      <p:pic>
        <p:nvPicPr>
          <p:cNvPr id="470" name="Picture 6" descr="Table&#10;&#10;Description automatically generated"/>
          <p:cNvPicPr/>
          <p:nvPr/>
        </p:nvPicPr>
        <p:blipFill>
          <a:blip r:embed="rId3" cstate="print"/>
          <a:stretch/>
        </p:blipFill>
        <p:spPr>
          <a:xfrm>
            <a:off x="2362320" y="4476600"/>
            <a:ext cx="8724600" cy="1638000"/>
          </a:xfrm>
          <a:prstGeom prst="rect">
            <a:avLst/>
          </a:prstGeom>
          <a:ln w="0">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 name="PlaceHolder 1"/>
          <p:cNvSpPr>
            <a:spLocks noGrp="1"/>
          </p:cNvSpPr>
          <p:nvPr>
            <p:ph type="title"/>
          </p:nvPr>
        </p:nvSpPr>
        <p:spPr>
          <a:xfrm>
            <a:off x="2593080" y="624240"/>
            <a:ext cx="8911440" cy="1280520"/>
          </a:xfrm>
          <a:prstGeom prst="rect">
            <a:avLst/>
          </a:prstGeom>
          <a:noFill/>
          <a:ln w="0">
            <a:noFill/>
          </a:ln>
        </p:spPr>
        <p:txBody>
          <a:bodyPr anchor="t">
            <a:normAutofit/>
          </a:bodyPr>
          <a:lstStyle/>
          <a:p>
            <a:pPr>
              <a:lnSpc>
                <a:spcPct val="100000"/>
              </a:lnSpc>
            </a:pPr>
            <a:r>
              <a:rPr lang="en-US" sz="3200" b="0" strike="noStrike" spc="-1">
                <a:solidFill>
                  <a:srgbClr val="262626"/>
                </a:solidFill>
                <a:latin typeface="Century Gothic"/>
              </a:rPr>
              <a:t>Types of Inference rules</a:t>
            </a:r>
            <a:endParaRPr lang="en-US" sz="3200" b="0" strike="noStrike" spc="-1">
              <a:solidFill>
                <a:srgbClr val="000000"/>
              </a:solidFill>
              <a:latin typeface="Century Gothic"/>
            </a:endParaRPr>
          </a:p>
        </p:txBody>
      </p:sp>
      <p:sp>
        <p:nvSpPr>
          <p:cNvPr id="472" name="PlaceHolder 2"/>
          <p:cNvSpPr>
            <a:spLocks noGrp="1"/>
          </p:cNvSpPr>
          <p:nvPr>
            <p:ph/>
          </p:nvPr>
        </p:nvSpPr>
        <p:spPr>
          <a:xfrm>
            <a:off x="2593080" y="1562040"/>
            <a:ext cx="9227160" cy="4885920"/>
          </a:xfrm>
          <a:prstGeom prst="rect">
            <a:avLst/>
          </a:prstGeom>
          <a:noFill/>
          <a:ln w="0">
            <a:noFill/>
          </a:ln>
        </p:spPr>
        <p:txBody>
          <a:bodyPr anchor="t">
            <a:normAutofit/>
          </a:bodyPr>
          <a:lstStyle/>
          <a:p>
            <a:pPr marL="343080" indent="-343080">
              <a:lnSpc>
                <a:spcPct val="100000"/>
              </a:lnSpc>
              <a:spcBef>
                <a:spcPts val="1001"/>
              </a:spcBef>
              <a:buClr>
                <a:srgbClr val="A53010"/>
              </a:buClr>
              <a:buFont typeface="Wingdings 3" charset="2"/>
              <a:buChar char=""/>
            </a:pPr>
            <a:r>
              <a:rPr lang="en-US" sz="2400" b="1" strike="noStrike" spc="-1">
                <a:solidFill>
                  <a:srgbClr val="333333"/>
                </a:solidFill>
                <a:latin typeface="inter-regular"/>
              </a:rPr>
              <a:t>5. Addition: </a:t>
            </a:r>
            <a:endParaRPr lang="en-US" sz="2400" b="0" strike="noStrike" spc="-1">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2400" b="0" strike="noStrike" spc="-1">
                <a:solidFill>
                  <a:srgbClr val="333333"/>
                </a:solidFill>
                <a:latin typeface="inter-regular"/>
              </a:rPr>
              <a:t>The Addition rule is one the common inference rule, and it states that If P is true, then P∨Q will be true.</a:t>
            </a:r>
            <a:endParaRPr lang="en-US" sz="2400" b="0" strike="noStrike" spc="-1">
              <a:solidFill>
                <a:srgbClr val="404040"/>
              </a:solidFill>
              <a:latin typeface="Century Gothic"/>
            </a:endParaRPr>
          </a:p>
        </p:txBody>
      </p:sp>
      <p:pic>
        <p:nvPicPr>
          <p:cNvPr id="473" name="Picture 4" descr="Background pattern&#10;&#10;Description automatically generated"/>
          <p:cNvPicPr/>
          <p:nvPr/>
        </p:nvPicPr>
        <p:blipFill>
          <a:blip r:embed="rId2" cstate="print"/>
          <a:stretch/>
        </p:blipFill>
        <p:spPr>
          <a:xfrm>
            <a:off x="2310840" y="4095720"/>
            <a:ext cx="9524520" cy="1714320"/>
          </a:xfrm>
          <a:prstGeom prst="rect">
            <a:avLst/>
          </a:prstGeom>
          <a:ln w="0">
            <a:noFill/>
          </a:ln>
        </p:spPr>
      </p:pic>
      <p:pic>
        <p:nvPicPr>
          <p:cNvPr id="474" name="Picture 6" descr="A picture containing text&#10;&#10;Description automatically generated"/>
          <p:cNvPicPr/>
          <p:nvPr/>
        </p:nvPicPr>
        <p:blipFill>
          <a:blip r:embed="rId3" cstate="print"/>
          <a:stretch/>
        </p:blipFill>
        <p:spPr>
          <a:xfrm>
            <a:off x="4429080" y="3026520"/>
            <a:ext cx="3333240" cy="599760"/>
          </a:xfrm>
          <a:prstGeom prst="rect">
            <a:avLst/>
          </a:prstGeom>
          <a:ln w="0">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 name="PlaceHolder 1"/>
          <p:cNvSpPr>
            <a:spLocks noGrp="1"/>
          </p:cNvSpPr>
          <p:nvPr>
            <p:ph type="title"/>
          </p:nvPr>
        </p:nvSpPr>
        <p:spPr>
          <a:xfrm>
            <a:off x="2593080" y="624240"/>
            <a:ext cx="8911440" cy="1280520"/>
          </a:xfrm>
          <a:prstGeom prst="rect">
            <a:avLst/>
          </a:prstGeom>
          <a:noFill/>
          <a:ln w="0">
            <a:noFill/>
          </a:ln>
        </p:spPr>
        <p:txBody>
          <a:bodyPr anchor="t">
            <a:normAutofit/>
          </a:bodyPr>
          <a:lstStyle/>
          <a:p>
            <a:pPr>
              <a:lnSpc>
                <a:spcPct val="100000"/>
              </a:lnSpc>
            </a:pPr>
            <a:r>
              <a:rPr lang="en-US" sz="3200" b="0" strike="noStrike" spc="-1">
                <a:solidFill>
                  <a:srgbClr val="262626"/>
                </a:solidFill>
                <a:latin typeface="Century Gothic"/>
              </a:rPr>
              <a:t>Types of Inference rules</a:t>
            </a:r>
            <a:endParaRPr lang="en-US" sz="3200" b="0" strike="noStrike" spc="-1">
              <a:solidFill>
                <a:srgbClr val="000000"/>
              </a:solidFill>
              <a:latin typeface="Century Gothic"/>
            </a:endParaRPr>
          </a:p>
        </p:txBody>
      </p:sp>
      <p:sp>
        <p:nvSpPr>
          <p:cNvPr id="476" name="PlaceHolder 2"/>
          <p:cNvSpPr>
            <a:spLocks noGrp="1"/>
          </p:cNvSpPr>
          <p:nvPr>
            <p:ph/>
          </p:nvPr>
        </p:nvSpPr>
        <p:spPr>
          <a:xfrm>
            <a:off x="2593080" y="1562040"/>
            <a:ext cx="9227160" cy="4885920"/>
          </a:xfrm>
          <a:prstGeom prst="rect">
            <a:avLst/>
          </a:prstGeom>
          <a:noFill/>
          <a:ln w="0">
            <a:noFill/>
          </a:ln>
        </p:spPr>
        <p:txBody>
          <a:bodyPr anchor="t">
            <a:normAutofit/>
          </a:bodyPr>
          <a:lstStyle/>
          <a:p>
            <a:pPr marL="343080" indent="-343080">
              <a:lnSpc>
                <a:spcPct val="100000"/>
              </a:lnSpc>
              <a:spcBef>
                <a:spcPts val="1001"/>
              </a:spcBef>
              <a:buClr>
                <a:srgbClr val="A53010"/>
              </a:buClr>
              <a:buFont typeface="Wingdings 3" charset="2"/>
              <a:buChar char=""/>
            </a:pPr>
            <a:r>
              <a:rPr lang="en-US" sz="2400" b="1" strike="noStrike" spc="-1">
                <a:solidFill>
                  <a:srgbClr val="333333"/>
                </a:solidFill>
                <a:latin typeface="inter-regular"/>
              </a:rPr>
              <a:t>6. Resolution: </a:t>
            </a:r>
            <a:endParaRPr lang="en-US" sz="2400" b="0" strike="noStrike" spc="-1">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2400" b="0" strike="noStrike" spc="-1">
                <a:solidFill>
                  <a:srgbClr val="333333"/>
                </a:solidFill>
                <a:latin typeface="inter-regular"/>
              </a:rPr>
              <a:t>The Resolution rule state that if P∨Q and ¬ P∧R is true, then Q∨R will also be true. It can be represented as</a:t>
            </a:r>
            <a:endParaRPr lang="en-US" sz="2400" b="0" strike="noStrike" spc="-1">
              <a:solidFill>
                <a:srgbClr val="404040"/>
              </a:solidFill>
              <a:latin typeface="Century Gothic"/>
            </a:endParaRPr>
          </a:p>
        </p:txBody>
      </p:sp>
      <p:pic>
        <p:nvPicPr>
          <p:cNvPr id="477" name="Picture 6" descr="Logo&#10;&#10;Description automatically generated with medium confidence"/>
          <p:cNvPicPr/>
          <p:nvPr/>
        </p:nvPicPr>
        <p:blipFill>
          <a:blip r:embed="rId2" cstate="print"/>
          <a:stretch/>
        </p:blipFill>
        <p:spPr>
          <a:xfrm>
            <a:off x="4181400" y="2931480"/>
            <a:ext cx="3828600" cy="628200"/>
          </a:xfrm>
          <a:prstGeom prst="rect">
            <a:avLst/>
          </a:prstGeom>
          <a:ln w="0">
            <a:noFill/>
          </a:ln>
        </p:spPr>
      </p:pic>
      <p:pic>
        <p:nvPicPr>
          <p:cNvPr id="478" name="Picture 8" descr="Table&#10;&#10;Description automatically generated"/>
          <p:cNvPicPr/>
          <p:nvPr/>
        </p:nvPicPr>
        <p:blipFill>
          <a:blip r:embed="rId3" cstate="print"/>
          <a:stretch/>
        </p:blipFill>
        <p:spPr>
          <a:xfrm>
            <a:off x="2057400" y="3743280"/>
            <a:ext cx="9105480" cy="2742840"/>
          </a:xfrm>
          <a:prstGeom prst="rect">
            <a:avLst/>
          </a:prstGeom>
          <a:ln w="0">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PlaceHolder 1"/>
          <p:cNvSpPr>
            <a:spLocks noGrp="1"/>
          </p:cNvSpPr>
          <p:nvPr>
            <p:ph type="title"/>
          </p:nvPr>
        </p:nvSpPr>
        <p:spPr>
          <a:xfrm>
            <a:off x="2593080" y="624240"/>
            <a:ext cx="8911440" cy="1280520"/>
          </a:xfrm>
          <a:prstGeom prst="rect">
            <a:avLst/>
          </a:prstGeom>
          <a:noFill/>
          <a:ln w="0">
            <a:noFill/>
          </a:ln>
        </p:spPr>
        <p:txBody>
          <a:bodyPr anchor="t">
            <a:noAutofit/>
          </a:bodyPr>
          <a:lstStyle/>
          <a:p>
            <a:pPr>
              <a:lnSpc>
                <a:spcPct val="100000"/>
              </a:lnSpc>
            </a:pPr>
            <a:r>
              <a:rPr lang="en-US" sz="3600" b="0" strike="noStrike" spc="-1">
                <a:solidFill>
                  <a:srgbClr val="262626"/>
                </a:solidFill>
                <a:latin typeface="Century Gothic"/>
              </a:rPr>
              <a:t>Inference system</a:t>
            </a:r>
            <a:endParaRPr lang="en-US" sz="3600" b="0" strike="noStrike" spc="-1">
              <a:solidFill>
                <a:srgbClr val="000000"/>
              </a:solidFill>
              <a:latin typeface="Century Gothic"/>
            </a:endParaRPr>
          </a:p>
        </p:txBody>
      </p:sp>
      <p:sp>
        <p:nvSpPr>
          <p:cNvPr id="393" name="PlaceHolder 2"/>
          <p:cNvSpPr>
            <a:spLocks noGrp="1"/>
          </p:cNvSpPr>
          <p:nvPr>
            <p:ph/>
          </p:nvPr>
        </p:nvSpPr>
        <p:spPr>
          <a:xfrm>
            <a:off x="2593080" y="1540080"/>
            <a:ext cx="9265320" cy="5003280"/>
          </a:xfrm>
          <a:prstGeom prst="rect">
            <a:avLst/>
          </a:prstGeom>
          <a:noFill/>
          <a:ln w="0">
            <a:noFill/>
          </a:ln>
        </p:spPr>
        <p:txBody>
          <a:bodyPr anchor="t">
            <a:normAutofit/>
          </a:bodyPr>
          <a:lstStyle/>
          <a:p>
            <a:pPr marL="343080" indent="-343080">
              <a:lnSpc>
                <a:spcPct val="100000"/>
              </a:lnSpc>
              <a:spcBef>
                <a:spcPts val="1001"/>
              </a:spcBef>
              <a:buClr>
                <a:srgbClr val="A53010"/>
              </a:buClr>
              <a:buFont typeface="Wingdings 3" charset="2"/>
              <a:buChar char=""/>
            </a:pPr>
            <a:r>
              <a:rPr lang="en-US" sz="2200" b="0" strike="noStrike" spc="-1" dirty="0">
                <a:solidFill>
                  <a:srgbClr val="404040"/>
                </a:solidFill>
                <a:latin typeface="Century Gothic"/>
                <a:ea typeface="Century Gothic"/>
              </a:rPr>
              <a:t>Inference means deriving new sentences from old.</a:t>
            </a:r>
          </a:p>
          <a:p>
            <a:pPr marL="343080" indent="-343080">
              <a:lnSpc>
                <a:spcPct val="100000"/>
              </a:lnSpc>
              <a:spcBef>
                <a:spcPts val="1001"/>
              </a:spcBef>
              <a:buClr>
                <a:srgbClr val="A53010"/>
              </a:buClr>
              <a:buFont typeface="Wingdings 3" charset="2"/>
              <a:buChar char=""/>
            </a:pPr>
            <a:endParaRPr lang="en-US" sz="2200" b="0" strike="noStrike" spc="-1" dirty="0">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2200" b="0" strike="noStrike" spc="-1" dirty="0">
                <a:solidFill>
                  <a:srgbClr val="404040"/>
                </a:solidFill>
                <a:latin typeface="Century Gothic"/>
                <a:ea typeface="Century Gothic"/>
              </a:rPr>
              <a:t>Inference system allows us to add a new sentence to the knowledge base.</a:t>
            </a:r>
          </a:p>
          <a:p>
            <a:pPr marL="343080" indent="-343080">
              <a:lnSpc>
                <a:spcPct val="100000"/>
              </a:lnSpc>
              <a:spcBef>
                <a:spcPts val="1001"/>
              </a:spcBef>
              <a:buClr>
                <a:srgbClr val="A53010"/>
              </a:buClr>
              <a:buFont typeface="Wingdings 3" charset="2"/>
              <a:buChar char=""/>
            </a:pPr>
            <a:endParaRPr lang="en-US" sz="2200" b="0" strike="noStrike" spc="-1" dirty="0">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2200" b="0" strike="noStrike" spc="-1" dirty="0">
                <a:solidFill>
                  <a:srgbClr val="404040"/>
                </a:solidFill>
                <a:latin typeface="Century Gothic"/>
                <a:ea typeface="Century Gothic"/>
              </a:rPr>
              <a:t> A sentence is a proposition about the world. </a:t>
            </a:r>
          </a:p>
          <a:p>
            <a:pPr marL="343080" indent="-343080">
              <a:lnSpc>
                <a:spcPct val="100000"/>
              </a:lnSpc>
              <a:spcBef>
                <a:spcPts val="1001"/>
              </a:spcBef>
              <a:buClr>
                <a:srgbClr val="A53010"/>
              </a:buClr>
              <a:buFont typeface="Wingdings 3" charset="2"/>
              <a:buChar char=""/>
            </a:pPr>
            <a:endParaRPr lang="en-US" sz="2200" b="0" strike="noStrike" spc="-1" dirty="0">
              <a:solidFill>
                <a:srgbClr val="404040"/>
              </a:solidFill>
              <a:latin typeface="Century Gothic"/>
              <a:ea typeface="Century Gothic"/>
            </a:endParaRPr>
          </a:p>
          <a:p>
            <a:pPr marL="343080" indent="-343080">
              <a:lnSpc>
                <a:spcPct val="100000"/>
              </a:lnSpc>
              <a:spcBef>
                <a:spcPts val="1001"/>
              </a:spcBef>
              <a:buClr>
                <a:srgbClr val="A53010"/>
              </a:buClr>
              <a:buFont typeface="Wingdings 3" charset="2"/>
              <a:buChar char=""/>
            </a:pPr>
            <a:r>
              <a:rPr lang="en-US" sz="2200" b="0" strike="noStrike" spc="-1" dirty="0">
                <a:solidFill>
                  <a:srgbClr val="404040"/>
                </a:solidFill>
                <a:latin typeface="Century Gothic"/>
                <a:ea typeface="Century Gothic"/>
              </a:rPr>
              <a:t>Inference system applies logical rules to the KB to deduce new information.</a:t>
            </a:r>
            <a:endParaRPr lang="en-US" sz="2200" b="0" strike="noStrike" spc="-1" dirty="0">
              <a:solidFill>
                <a:srgbClr val="404040"/>
              </a:solidFill>
              <a:latin typeface="Century Gothic"/>
            </a:endParaRPr>
          </a:p>
        </p:txBody>
      </p:sp>
    </p:spTree>
    <p:extLst>
      <p:ext uri="{BB962C8B-B14F-4D97-AF65-F5344CB8AC3E}">
        <p14:creationId xmlns:p14="http://schemas.microsoft.com/office/powerpoint/2010/main" xmlns="" val="1135540363"/>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39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39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39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PlaceHolder 1"/>
          <p:cNvSpPr>
            <a:spLocks noGrp="1"/>
          </p:cNvSpPr>
          <p:nvPr>
            <p:ph type="title"/>
          </p:nvPr>
        </p:nvSpPr>
        <p:spPr>
          <a:xfrm>
            <a:off x="2593080" y="624240"/>
            <a:ext cx="8911440" cy="1280520"/>
          </a:xfrm>
          <a:prstGeom prst="rect">
            <a:avLst/>
          </a:prstGeom>
          <a:noFill/>
          <a:ln w="0">
            <a:noFill/>
          </a:ln>
        </p:spPr>
        <p:txBody>
          <a:bodyPr anchor="t">
            <a:noAutofit/>
          </a:bodyPr>
          <a:lstStyle/>
          <a:p>
            <a:pPr>
              <a:lnSpc>
                <a:spcPct val="100000"/>
              </a:lnSpc>
            </a:pPr>
            <a:r>
              <a:rPr lang="en-US" sz="3600" b="0" strike="noStrike" spc="-1">
                <a:solidFill>
                  <a:srgbClr val="262626"/>
                </a:solidFill>
                <a:latin typeface="Century Gothic"/>
              </a:rPr>
              <a:t>Inference system</a:t>
            </a:r>
            <a:endParaRPr lang="en-US" sz="3600" b="0" strike="noStrike" spc="-1">
              <a:solidFill>
                <a:srgbClr val="000000"/>
              </a:solidFill>
              <a:latin typeface="Century Gothic"/>
            </a:endParaRPr>
          </a:p>
        </p:txBody>
      </p:sp>
      <p:sp>
        <p:nvSpPr>
          <p:cNvPr id="393" name="PlaceHolder 2"/>
          <p:cNvSpPr>
            <a:spLocks noGrp="1"/>
          </p:cNvSpPr>
          <p:nvPr>
            <p:ph/>
          </p:nvPr>
        </p:nvSpPr>
        <p:spPr>
          <a:xfrm>
            <a:off x="2593080" y="1540080"/>
            <a:ext cx="9265320" cy="5003280"/>
          </a:xfrm>
          <a:prstGeom prst="rect">
            <a:avLst/>
          </a:prstGeom>
          <a:noFill/>
          <a:ln w="0">
            <a:noFill/>
          </a:ln>
        </p:spPr>
        <p:txBody>
          <a:bodyPr anchor="t">
            <a:normAutofit/>
          </a:bodyPr>
          <a:lstStyle/>
          <a:p>
            <a:pPr marL="343080" indent="-343080">
              <a:lnSpc>
                <a:spcPct val="100000"/>
              </a:lnSpc>
              <a:spcBef>
                <a:spcPts val="1001"/>
              </a:spcBef>
              <a:buClr>
                <a:srgbClr val="A53010"/>
              </a:buClr>
              <a:buFont typeface="Wingdings 3" charset="2"/>
              <a:buChar char=""/>
            </a:pPr>
            <a:r>
              <a:rPr lang="en-US" sz="2200" b="0" strike="noStrike" spc="-1" dirty="0">
                <a:solidFill>
                  <a:srgbClr val="404040"/>
                </a:solidFill>
                <a:latin typeface="Century Gothic"/>
                <a:ea typeface="Century Gothic"/>
              </a:rPr>
              <a:t>Inference system generates new facts so that an agent can update the KB.</a:t>
            </a:r>
          </a:p>
          <a:p>
            <a:pPr marL="343080" indent="-343080">
              <a:lnSpc>
                <a:spcPct val="100000"/>
              </a:lnSpc>
              <a:spcBef>
                <a:spcPts val="1001"/>
              </a:spcBef>
              <a:buClr>
                <a:srgbClr val="A53010"/>
              </a:buClr>
              <a:buFont typeface="Wingdings 3" charset="2"/>
              <a:buChar char=""/>
            </a:pPr>
            <a:endParaRPr lang="en-US" sz="2200" b="0" strike="noStrike" spc="-1" dirty="0">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2200" b="0" strike="noStrike" spc="-1" dirty="0">
                <a:solidFill>
                  <a:srgbClr val="404040"/>
                </a:solidFill>
                <a:latin typeface="Century Gothic"/>
                <a:ea typeface="Century Gothic"/>
              </a:rPr>
              <a:t> An inference system works mainly in two rules which are given as: </a:t>
            </a:r>
            <a:endParaRPr lang="en-US" sz="2200" b="0" strike="noStrike" spc="-1" dirty="0">
              <a:solidFill>
                <a:srgbClr val="404040"/>
              </a:solidFill>
              <a:latin typeface="Century Gothic"/>
            </a:endParaRPr>
          </a:p>
          <a:p>
            <a:pPr marL="743040" lvl="1" indent="-285840">
              <a:lnSpc>
                <a:spcPct val="100000"/>
              </a:lnSpc>
              <a:spcBef>
                <a:spcPts val="1001"/>
              </a:spcBef>
              <a:buClr>
                <a:srgbClr val="A53010"/>
              </a:buClr>
              <a:buFont typeface="Wingdings 3" charset="2"/>
              <a:buChar char=""/>
            </a:pPr>
            <a:r>
              <a:rPr lang="en-US" sz="2200" b="1" strike="noStrike" spc="-1" dirty="0">
                <a:solidFill>
                  <a:srgbClr val="404040"/>
                </a:solidFill>
                <a:latin typeface="Century Gothic"/>
                <a:ea typeface="Century Gothic"/>
              </a:rPr>
              <a:t>Forward chaining Backward chaining</a:t>
            </a:r>
            <a:endParaRPr lang="en-US" sz="2200" b="0" strike="noStrike" spc="-1" dirty="0">
              <a:solidFill>
                <a:srgbClr val="404040"/>
              </a:solidFill>
              <a:latin typeface="Century Gothic"/>
            </a:endParaRPr>
          </a:p>
        </p:txBody>
      </p:sp>
    </p:spTree>
    <p:extLst>
      <p:ext uri="{BB962C8B-B14F-4D97-AF65-F5344CB8AC3E}">
        <p14:creationId xmlns:p14="http://schemas.microsoft.com/office/powerpoint/2010/main" xmlns="" val="1170600541"/>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393">
                                            <p:txEl>
                                              <p:pRg st="2" end="2"/>
                                            </p:txEl>
                                          </p:spTgt>
                                        </p:tgtEl>
                                        <p:attrNameLst>
                                          <p:attrName>style.visibility</p:attrName>
                                        </p:attrNameLst>
                                      </p:cBhvr>
                                      <p:to>
                                        <p:strVal val="visible"/>
                                      </p:to>
                                    </p:set>
                                  </p:childTnLst>
                                </p:cTn>
                              </p:par>
                              <p:par>
                                <p:cTn id="11" presetID="1" presetClass="entr" fill="hold" nodeType="withEffect">
                                  <p:stCondLst>
                                    <p:cond delay="0"/>
                                  </p:stCondLst>
                                  <p:childTnLst>
                                    <p:set>
                                      <p:cBhvr>
                                        <p:cTn id="12" dur="1" fill="hold">
                                          <p:stCondLst>
                                            <p:cond delay="0"/>
                                          </p:stCondLst>
                                        </p:cTn>
                                        <p:tgtEl>
                                          <p:spTgt spid="39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PlaceHolder 1"/>
          <p:cNvSpPr>
            <a:spLocks noGrp="1"/>
          </p:cNvSpPr>
          <p:nvPr>
            <p:ph type="title"/>
          </p:nvPr>
        </p:nvSpPr>
        <p:spPr>
          <a:xfrm>
            <a:off x="2593080" y="624240"/>
            <a:ext cx="8911440" cy="1280520"/>
          </a:xfrm>
          <a:prstGeom prst="rect">
            <a:avLst/>
          </a:prstGeom>
          <a:noFill/>
          <a:ln w="0">
            <a:noFill/>
          </a:ln>
        </p:spPr>
        <p:txBody>
          <a:bodyPr anchor="t">
            <a:normAutofit/>
          </a:bodyPr>
          <a:lstStyle/>
          <a:p>
            <a:pPr>
              <a:lnSpc>
                <a:spcPct val="100000"/>
              </a:lnSpc>
            </a:pPr>
            <a:r>
              <a:rPr lang="en-US" sz="3200" b="0" strike="noStrike" spc="-1" dirty="0">
                <a:solidFill>
                  <a:srgbClr val="262626"/>
                </a:solidFill>
                <a:latin typeface="Century Gothic"/>
              </a:rPr>
              <a:t>Forward and backward chaining</a:t>
            </a:r>
            <a:endParaRPr lang="en-US" sz="3200" b="0" strike="noStrike" spc="-1" dirty="0">
              <a:solidFill>
                <a:srgbClr val="000000"/>
              </a:solidFill>
              <a:latin typeface="Century Gothic"/>
            </a:endParaRPr>
          </a:p>
        </p:txBody>
      </p:sp>
      <p:sp>
        <p:nvSpPr>
          <p:cNvPr id="480" name="PlaceHolder 2"/>
          <p:cNvSpPr>
            <a:spLocks noGrp="1"/>
          </p:cNvSpPr>
          <p:nvPr>
            <p:ph/>
          </p:nvPr>
        </p:nvSpPr>
        <p:spPr>
          <a:xfrm>
            <a:off x="2593080" y="1562040"/>
            <a:ext cx="9227160" cy="4885920"/>
          </a:xfrm>
          <a:prstGeom prst="rect">
            <a:avLst/>
          </a:prstGeom>
          <a:noFill/>
          <a:ln w="0">
            <a:noFill/>
          </a:ln>
        </p:spPr>
        <p:txBody>
          <a:bodyPr anchor="t">
            <a:normAutofit/>
          </a:bodyPr>
          <a:lstStyle/>
          <a:p>
            <a:endParaRPr lang="en-US" sz="1800" b="0" strike="noStrike" spc="-1">
              <a:solidFill>
                <a:srgbClr val="404040"/>
              </a:solidFill>
              <a:latin typeface="Century Gothic"/>
            </a:endParaRPr>
          </a:p>
        </p:txBody>
      </p:sp>
      <p:pic>
        <p:nvPicPr>
          <p:cNvPr id="3" name="Picture 2">
            <a:extLst>
              <a:ext uri="{FF2B5EF4-FFF2-40B4-BE49-F238E27FC236}">
                <a16:creationId xmlns:a16="http://schemas.microsoft.com/office/drawing/2014/main" xmlns="" id="{08FC5A0A-51D8-48F3-BC75-D31C0FC88E20}"/>
              </a:ext>
            </a:extLst>
          </p:cNvPr>
          <p:cNvPicPr>
            <a:picLocks noChangeAspect="1"/>
          </p:cNvPicPr>
          <p:nvPr/>
        </p:nvPicPr>
        <p:blipFill>
          <a:blip r:embed="rId2" cstate="print"/>
          <a:stretch>
            <a:fillRect/>
          </a:stretch>
        </p:blipFill>
        <p:spPr>
          <a:xfrm>
            <a:off x="2441794" y="1562040"/>
            <a:ext cx="9529732" cy="3023694"/>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27720" y="260649"/>
            <a:ext cx="8544745" cy="61975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TextBox 4"/>
          <p:cNvSpPr txBox="1"/>
          <p:nvPr/>
        </p:nvSpPr>
        <p:spPr>
          <a:xfrm>
            <a:off x="1524000" y="6309321"/>
            <a:ext cx="8093590" cy="800219"/>
          </a:xfrm>
          <a:prstGeom prst="rect">
            <a:avLst/>
          </a:prstGeom>
          <a:noFill/>
        </p:spPr>
        <p:txBody>
          <a:bodyPr wrap="square" rtlCol="0">
            <a:spAutoFit/>
          </a:bodyPr>
          <a:lstStyle/>
          <a:p>
            <a:r>
              <a:rPr lang="en-IN" sz="1400" b="1" u="sng" dirty="0">
                <a:hlinkClick r:id="rId3"/>
              </a:rPr>
              <a:t>Artificial Intelligence: A Modern Approach, 4th US ed.</a:t>
            </a:r>
            <a:endParaRPr lang="en-IN" sz="1400" b="1" dirty="0"/>
          </a:p>
          <a:p>
            <a:r>
              <a:rPr lang="en-IN" sz="1400" dirty="0"/>
              <a:t>aima.cs.berkeley.edu  by Stuart Russell</a:t>
            </a:r>
          </a:p>
          <a:p>
            <a:endParaRPr lang="en-IN" dirty="0"/>
          </a:p>
        </p:txBody>
      </p:sp>
    </p:spTree>
    <p:extLst>
      <p:ext uri="{BB962C8B-B14F-4D97-AF65-F5344CB8AC3E}">
        <p14:creationId xmlns:p14="http://schemas.microsoft.com/office/powerpoint/2010/main" xmlns="" val="2885443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PlaceHolder 1"/>
          <p:cNvSpPr>
            <a:spLocks noGrp="1"/>
          </p:cNvSpPr>
          <p:nvPr>
            <p:ph type="title"/>
          </p:nvPr>
        </p:nvSpPr>
        <p:spPr>
          <a:xfrm>
            <a:off x="2593080" y="624240"/>
            <a:ext cx="8911440" cy="1280520"/>
          </a:xfrm>
          <a:prstGeom prst="rect">
            <a:avLst/>
          </a:prstGeom>
          <a:noFill/>
          <a:ln w="0">
            <a:noFill/>
          </a:ln>
        </p:spPr>
        <p:txBody>
          <a:bodyPr anchor="t">
            <a:noAutofit/>
          </a:bodyPr>
          <a:lstStyle/>
          <a:p>
            <a:pPr>
              <a:lnSpc>
                <a:spcPct val="100000"/>
              </a:lnSpc>
            </a:pPr>
            <a:r>
              <a:rPr lang="en-US" sz="3600" b="0" strike="noStrike" spc="-1">
                <a:solidFill>
                  <a:srgbClr val="262626"/>
                </a:solidFill>
                <a:latin typeface="Century Gothic"/>
              </a:rPr>
              <a:t>The architecture of knowledge-based agent</a:t>
            </a:r>
            <a:endParaRPr lang="en-US" sz="3600" b="0" strike="noStrike" spc="-1">
              <a:solidFill>
                <a:srgbClr val="000000"/>
              </a:solidFill>
              <a:latin typeface="Century Gothic"/>
            </a:endParaRPr>
          </a:p>
        </p:txBody>
      </p:sp>
      <p:pic>
        <p:nvPicPr>
          <p:cNvPr id="390" name="Picture 4" descr="Diagram&#10;&#10;Description automatically generated"/>
          <p:cNvPicPr/>
          <p:nvPr/>
        </p:nvPicPr>
        <p:blipFill>
          <a:blip r:embed="rId2" cstate="print"/>
          <a:stretch/>
        </p:blipFill>
        <p:spPr>
          <a:xfrm>
            <a:off x="2747160" y="1905120"/>
            <a:ext cx="6729840" cy="3879720"/>
          </a:xfrm>
          <a:prstGeom prst="rect">
            <a:avLst/>
          </a:prstGeom>
          <a:ln w="0">
            <a:noFill/>
          </a:ln>
        </p:spPr>
      </p:pic>
      <p:sp>
        <p:nvSpPr>
          <p:cNvPr id="391" name="TextBox 6"/>
          <p:cNvSpPr/>
          <p:nvPr/>
        </p:nvSpPr>
        <p:spPr>
          <a:xfrm>
            <a:off x="1916640" y="5785200"/>
            <a:ext cx="949392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1800" b="1" strike="noStrike" spc="-1">
                <a:solidFill>
                  <a:srgbClr val="FF0000"/>
                </a:solidFill>
                <a:latin typeface="inter-regular"/>
              </a:rPr>
              <a:t>Knowledge-base is required for updating knowledge for an agent to learn with experiences and act as per the knowledge.</a:t>
            </a:r>
            <a:endParaRPr lang="en-GB" sz="1800" b="0" strike="noStrike" spc="-1">
              <a:latin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19536" y="247526"/>
            <a:ext cx="8496944" cy="61543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TextBox 4"/>
          <p:cNvSpPr txBox="1"/>
          <p:nvPr/>
        </p:nvSpPr>
        <p:spPr>
          <a:xfrm>
            <a:off x="1524000" y="6309321"/>
            <a:ext cx="8093590" cy="800219"/>
          </a:xfrm>
          <a:prstGeom prst="rect">
            <a:avLst/>
          </a:prstGeom>
          <a:noFill/>
        </p:spPr>
        <p:txBody>
          <a:bodyPr wrap="square" rtlCol="0">
            <a:spAutoFit/>
          </a:bodyPr>
          <a:lstStyle/>
          <a:p>
            <a:r>
              <a:rPr lang="en-IN" sz="1400" b="1" u="sng" dirty="0">
                <a:hlinkClick r:id="rId3"/>
              </a:rPr>
              <a:t>Artificial Intelligence: A Modern Approach, 4th US ed.</a:t>
            </a:r>
            <a:endParaRPr lang="en-IN" sz="1400" b="1" dirty="0"/>
          </a:p>
          <a:p>
            <a:r>
              <a:rPr lang="en-IN" sz="1400" dirty="0"/>
              <a:t>aima.cs.berkeley.edu  by Stuart Russell</a:t>
            </a:r>
          </a:p>
          <a:p>
            <a:endParaRPr lang="en-IN" dirty="0"/>
          </a:p>
        </p:txBody>
      </p:sp>
    </p:spTree>
    <p:extLst>
      <p:ext uri="{BB962C8B-B14F-4D97-AF65-F5344CB8AC3E}">
        <p14:creationId xmlns:p14="http://schemas.microsoft.com/office/powerpoint/2010/main" xmlns="" val="12046281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847529" y="211648"/>
            <a:ext cx="8424935" cy="63801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TextBox 4"/>
          <p:cNvSpPr txBox="1"/>
          <p:nvPr/>
        </p:nvSpPr>
        <p:spPr>
          <a:xfrm>
            <a:off x="1524000" y="6309321"/>
            <a:ext cx="8093590" cy="800219"/>
          </a:xfrm>
          <a:prstGeom prst="rect">
            <a:avLst/>
          </a:prstGeom>
          <a:noFill/>
        </p:spPr>
        <p:txBody>
          <a:bodyPr wrap="square" rtlCol="0">
            <a:spAutoFit/>
          </a:bodyPr>
          <a:lstStyle/>
          <a:p>
            <a:r>
              <a:rPr lang="en-IN" sz="1400" b="1" u="sng" dirty="0">
                <a:hlinkClick r:id="rId3"/>
              </a:rPr>
              <a:t>Artificial Intelligence: A Modern Approach, 4th US ed.</a:t>
            </a:r>
            <a:endParaRPr lang="en-IN" sz="1400" b="1" dirty="0"/>
          </a:p>
          <a:p>
            <a:r>
              <a:rPr lang="en-IN" sz="1400" dirty="0"/>
              <a:t>aima.cs.berkeley.edu  by Stuart Russell</a:t>
            </a:r>
          </a:p>
          <a:p>
            <a:endParaRPr lang="en-IN" dirty="0"/>
          </a:p>
        </p:txBody>
      </p:sp>
    </p:spTree>
    <p:extLst>
      <p:ext uri="{BB962C8B-B14F-4D97-AF65-F5344CB8AC3E}">
        <p14:creationId xmlns:p14="http://schemas.microsoft.com/office/powerpoint/2010/main" xmlns="" val="3717809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91545" y="476672"/>
            <a:ext cx="8310071" cy="58336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TextBox 4"/>
          <p:cNvSpPr txBox="1"/>
          <p:nvPr/>
        </p:nvSpPr>
        <p:spPr>
          <a:xfrm>
            <a:off x="1524000" y="6309321"/>
            <a:ext cx="8093590" cy="800219"/>
          </a:xfrm>
          <a:prstGeom prst="rect">
            <a:avLst/>
          </a:prstGeom>
          <a:noFill/>
        </p:spPr>
        <p:txBody>
          <a:bodyPr wrap="square" rtlCol="0">
            <a:spAutoFit/>
          </a:bodyPr>
          <a:lstStyle/>
          <a:p>
            <a:r>
              <a:rPr lang="en-IN" sz="1400" b="1" u="sng" dirty="0">
                <a:hlinkClick r:id="rId3"/>
              </a:rPr>
              <a:t>Artificial Intelligence: A Modern Approach, 4th US ed.</a:t>
            </a:r>
            <a:endParaRPr lang="en-IN" sz="1400" b="1" dirty="0"/>
          </a:p>
          <a:p>
            <a:r>
              <a:rPr lang="en-IN" sz="1400" dirty="0"/>
              <a:t>aima.cs.berkeley.edu  by Stuart Russell</a:t>
            </a:r>
          </a:p>
          <a:p>
            <a:endParaRPr lang="en-IN" dirty="0"/>
          </a:p>
        </p:txBody>
      </p:sp>
    </p:spTree>
    <p:extLst>
      <p:ext uri="{BB962C8B-B14F-4D97-AF65-F5344CB8AC3E}">
        <p14:creationId xmlns:p14="http://schemas.microsoft.com/office/powerpoint/2010/main" xmlns="" val="33454724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11033" y="407148"/>
            <a:ext cx="8280919" cy="61688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TextBox 4"/>
          <p:cNvSpPr txBox="1"/>
          <p:nvPr/>
        </p:nvSpPr>
        <p:spPr>
          <a:xfrm>
            <a:off x="1524000" y="6309321"/>
            <a:ext cx="8093590" cy="800219"/>
          </a:xfrm>
          <a:prstGeom prst="rect">
            <a:avLst/>
          </a:prstGeom>
          <a:noFill/>
        </p:spPr>
        <p:txBody>
          <a:bodyPr wrap="square" rtlCol="0">
            <a:spAutoFit/>
          </a:bodyPr>
          <a:lstStyle/>
          <a:p>
            <a:r>
              <a:rPr lang="en-IN" sz="1400" b="1" u="sng" dirty="0">
                <a:hlinkClick r:id="rId3"/>
              </a:rPr>
              <a:t>Artificial Intelligence: A Modern Approach, 4th US ed.</a:t>
            </a:r>
            <a:endParaRPr lang="en-IN" sz="1400" b="1" dirty="0"/>
          </a:p>
          <a:p>
            <a:r>
              <a:rPr lang="en-IN" sz="1400" dirty="0"/>
              <a:t>aima.cs.berkeley.edu  by Stuart Russell</a:t>
            </a:r>
          </a:p>
          <a:p>
            <a:endParaRPr lang="en-IN" dirty="0"/>
          </a:p>
        </p:txBody>
      </p:sp>
    </p:spTree>
    <p:extLst>
      <p:ext uri="{BB962C8B-B14F-4D97-AF65-F5344CB8AC3E}">
        <p14:creationId xmlns:p14="http://schemas.microsoft.com/office/powerpoint/2010/main" xmlns="" val="37308538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07568" y="373258"/>
            <a:ext cx="8136904" cy="61650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TextBox 4"/>
          <p:cNvSpPr txBox="1"/>
          <p:nvPr/>
        </p:nvSpPr>
        <p:spPr>
          <a:xfrm>
            <a:off x="1524000" y="6309321"/>
            <a:ext cx="8093590" cy="800219"/>
          </a:xfrm>
          <a:prstGeom prst="rect">
            <a:avLst/>
          </a:prstGeom>
          <a:noFill/>
        </p:spPr>
        <p:txBody>
          <a:bodyPr wrap="square" rtlCol="0">
            <a:spAutoFit/>
          </a:bodyPr>
          <a:lstStyle/>
          <a:p>
            <a:r>
              <a:rPr lang="en-IN" sz="1400" b="1" u="sng" dirty="0">
                <a:hlinkClick r:id="rId3"/>
              </a:rPr>
              <a:t>Artificial Intelligence: A Modern Approach, 4th US ed.</a:t>
            </a:r>
            <a:endParaRPr lang="en-IN" sz="1400" b="1" dirty="0"/>
          </a:p>
          <a:p>
            <a:r>
              <a:rPr lang="en-IN" sz="1400" dirty="0"/>
              <a:t>aima.cs.berkeley.edu  by Stuart Russell</a:t>
            </a:r>
          </a:p>
          <a:p>
            <a:endParaRPr lang="en-IN" dirty="0"/>
          </a:p>
        </p:txBody>
      </p:sp>
    </p:spTree>
    <p:extLst>
      <p:ext uri="{BB962C8B-B14F-4D97-AF65-F5344CB8AC3E}">
        <p14:creationId xmlns:p14="http://schemas.microsoft.com/office/powerpoint/2010/main" xmlns="" val="31133960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159604" y="188641"/>
            <a:ext cx="8208912" cy="57819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TextBox 4"/>
          <p:cNvSpPr txBox="1"/>
          <p:nvPr/>
        </p:nvSpPr>
        <p:spPr>
          <a:xfrm>
            <a:off x="1524000" y="6309321"/>
            <a:ext cx="8093590" cy="800219"/>
          </a:xfrm>
          <a:prstGeom prst="rect">
            <a:avLst/>
          </a:prstGeom>
          <a:noFill/>
        </p:spPr>
        <p:txBody>
          <a:bodyPr wrap="square" rtlCol="0">
            <a:spAutoFit/>
          </a:bodyPr>
          <a:lstStyle/>
          <a:p>
            <a:r>
              <a:rPr lang="en-IN" sz="1400" b="1" u="sng" dirty="0">
                <a:hlinkClick r:id="rId3"/>
              </a:rPr>
              <a:t>Artificial Intelligence: A Modern Approach, 4th US ed.</a:t>
            </a:r>
            <a:endParaRPr lang="en-IN" sz="1400" b="1" dirty="0"/>
          </a:p>
          <a:p>
            <a:r>
              <a:rPr lang="en-IN" sz="1400" dirty="0"/>
              <a:t>aima.cs.berkeley.edu  by Stuart Russell</a:t>
            </a:r>
          </a:p>
          <a:p>
            <a:endParaRPr lang="en-IN" dirty="0"/>
          </a:p>
        </p:txBody>
      </p:sp>
    </p:spTree>
    <p:extLst>
      <p:ext uri="{BB962C8B-B14F-4D97-AF65-F5344CB8AC3E}">
        <p14:creationId xmlns:p14="http://schemas.microsoft.com/office/powerpoint/2010/main" xmlns="" val="9691982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9218"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79577" y="260649"/>
            <a:ext cx="8032975" cy="58276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extBox 3"/>
          <p:cNvSpPr txBox="1"/>
          <p:nvPr/>
        </p:nvSpPr>
        <p:spPr>
          <a:xfrm>
            <a:off x="1524000" y="6309321"/>
            <a:ext cx="8093590" cy="800219"/>
          </a:xfrm>
          <a:prstGeom prst="rect">
            <a:avLst/>
          </a:prstGeom>
          <a:noFill/>
        </p:spPr>
        <p:txBody>
          <a:bodyPr wrap="square" rtlCol="0">
            <a:spAutoFit/>
          </a:bodyPr>
          <a:lstStyle/>
          <a:p>
            <a:r>
              <a:rPr lang="en-IN" sz="1400" b="1" u="sng" dirty="0">
                <a:hlinkClick r:id="rId3"/>
              </a:rPr>
              <a:t>Artificial Intelligence: A Modern Approach, 4th US ed.</a:t>
            </a:r>
            <a:endParaRPr lang="en-IN" sz="1400" b="1" dirty="0"/>
          </a:p>
          <a:p>
            <a:r>
              <a:rPr lang="en-IN" sz="1400" dirty="0"/>
              <a:t>aima.cs.berkeley.edu  by Stuart Russell</a:t>
            </a:r>
          </a:p>
          <a:p>
            <a:endParaRPr lang="en-IN" dirty="0"/>
          </a:p>
        </p:txBody>
      </p:sp>
    </p:spTree>
    <p:extLst>
      <p:ext uri="{BB962C8B-B14F-4D97-AF65-F5344CB8AC3E}">
        <p14:creationId xmlns:p14="http://schemas.microsoft.com/office/powerpoint/2010/main" xmlns="" val="13969418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A65591-14BE-450C-AE63-2FAB1787CC16}"/>
              </a:ext>
            </a:extLst>
          </p:cNvPr>
          <p:cNvSpPr>
            <a:spLocks noGrp="1"/>
          </p:cNvSpPr>
          <p:nvPr>
            <p:ph type="title"/>
          </p:nvPr>
        </p:nvSpPr>
        <p:spPr/>
        <p:txBody>
          <a:bodyPr/>
          <a:lstStyle/>
          <a:p>
            <a:r>
              <a:rPr lang="en-IN" dirty="0"/>
              <a:t>Conjunctive Normal Form</a:t>
            </a:r>
          </a:p>
        </p:txBody>
      </p:sp>
      <p:sp>
        <p:nvSpPr>
          <p:cNvPr id="3" name="Content Placeholder 2">
            <a:extLst>
              <a:ext uri="{FF2B5EF4-FFF2-40B4-BE49-F238E27FC236}">
                <a16:creationId xmlns:a16="http://schemas.microsoft.com/office/drawing/2014/main" xmlns="" id="{05EC0AC0-558B-4FF4-AF33-511082379E1F}"/>
              </a:ext>
            </a:extLst>
          </p:cNvPr>
          <p:cNvSpPr>
            <a:spLocks noGrp="1"/>
          </p:cNvSpPr>
          <p:nvPr>
            <p:ph idx="1"/>
          </p:nvPr>
        </p:nvSpPr>
        <p:spPr/>
        <p:txBody>
          <a:bodyPr/>
          <a:lstStyle/>
          <a:p>
            <a:r>
              <a:rPr lang="en-IN" dirty="0"/>
              <a:t>Conjunctive Normal Form</a:t>
            </a:r>
          </a:p>
          <a:p>
            <a:endParaRPr lang="en-IN" dirty="0"/>
          </a:p>
          <a:p>
            <a:endParaRPr lang="en-IN" dirty="0"/>
          </a:p>
          <a:p>
            <a:r>
              <a:rPr lang="en-IN" dirty="0"/>
              <a:t>E.g., (A ∨ ¬B) ∧ (B ∨ ¬C ∨ ¬D)</a:t>
            </a:r>
          </a:p>
        </p:txBody>
      </p:sp>
      <p:pic>
        <p:nvPicPr>
          <p:cNvPr id="5" name="Picture 4">
            <a:extLst>
              <a:ext uri="{FF2B5EF4-FFF2-40B4-BE49-F238E27FC236}">
                <a16:creationId xmlns:a16="http://schemas.microsoft.com/office/drawing/2014/main" xmlns="" id="{126EA6C1-ACFF-4CA8-AD5E-8476ABD83437}"/>
              </a:ext>
            </a:extLst>
          </p:cNvPr>
          <p:cNvPicPr>
            <a:picLocks noChangeAspect="1"/>
          </p:cNvPicPr>
          <p:nvPr/>
        </p:nvPicPr>
        <p:blipFill>
          <a:blip r:embed="rId2" cstate="print"/>
          <a:stretch>
            <a:fillRect/>
          </a:stretch>
        </p:blipFill>
        <p:spPr>
          <a:xfrm>
            <a:off x="2828717" y="2750654"/>
            <a:ext cx="6296025" cy="800100"/>
          </a:xfrm>
          <a:prstGeom prst="rect">
            <a:avLst/>
          </a:prstGeom>
        </p:spPr>
      </p:pic>
    </p:spTree>
    <p:extLst>
      <p:ext uri="{BB962C8B-B14F-4D97-AF65-F5344CB8AC3E}">
        <p14:creationId xmlns:p14="http://schemas.microsoft.com/office/powerpoint/2010/main" xmlns="" val="30692534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805424" y="513221"/>
            <a:ext cx="8862576" cy="56520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TextBox 4"/>
          <p:cNvSpPr txBox="1"/>
          <p:nvPr/>
        </p:nvSpPr>
        <p:spPr>
          <a:xfrm>
            <a:off x="1524000" y="6309321"/>
            <a:ext cx="8093590" cy="800219"/>
          </a:xfrm>
          <a:prstGeom prst="rect">
            <a:avLst/>
          </a:prstGeom>
          <a:noFill/>
        </p:spPr>
        <p:txBody>
          <a:bodyPr wrap="square" rtlCol="0">
            <a:spAutoFit/>
          </a:bodyPr>
          <a:lstStyle/>
          <a:p>
            <a:r>
              <a:rPr lang="en-IN" sz="1400" b="1" u="sng" dirty="0">
                <a:hlinkClick r:id="rId3"/>
              </a:rPr>
              <a:t>Artificial Intelligence: A Modern Approach, 4th US ed.</a:t>
            </a:r>
            <a:endParaRPr lang="en-IN" sz="1400" b="1" dirty="0"/>
          </a:p>
          <a:p>
            <a:r>
              <a:rPr lang="en-IN" sz="1400" dirty="0"/>
              <a:t>aima.cs.berkeley.edu  by Stuart Russell</a:t>
            </a:r>
          </a:p>
          <a:p>
            <a:endParaRPr lang="en-IN" dirty="0"/>
          </a:p>
        </p:txBody>
      </p:sp>
    </p:spTree>
    <p:extLst>
      <p:ext uri="{BB962C8B-B14F-4D97-AF65-F5344CB8AC3E}">
        <p14:creationId xmlns:p14="http://schemas.microsoft.com/office/powerpoint/2010/main" xmlns="" val="40305575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133C78-1D0B-4769-AD88-0D5E5F87D76B}"/>
              </a:ext>
            </a:extLst>
          </p:cNvPr>
          <p:cNvSpPr>
            <a:spLocks noGrp="1"/>
          </p:cNvSpPr>
          <p:nvPr>
            <p:ph type="title"/>
          </p:nvPr>
        </p:nvSpPr>
        <p:spPr/>
        <p:txBody>
          <a:bodyPr/>
          <a:lstStyle/>
          <a:p>
            <a:r>
              <a:rPr lang="en-US" dirty="0"/>
              <a:t>CNF Conversion</a:t>
            </a:r>
            <a:endParaRPr lang="en-IN" dirty="0"/>
          </a:p>
        </p:txBody>
      </p:sp>
      <p:sp>
        <p:nvSpPr>
          <p:cNvPr id="3" name="Content Placeholder 2">
            <a:extLst>
              <a:ext uri="{FF2B5EF4-FFF2-40B4-BE49-F238E27FC236}">
                <a16:creationId xmlns:a16="http://schemas.microsoft.com/office/drawing/2014/main" xmlns="" id="{72BA5477-181D-49EF-91F8-5630844665D7}"/>
              </a:ext>
            </a:extLst>
          </p:cNvPr>
          <p:cNvSpPr>
            <a:spLocks noGrp="1"/>
          </p:cNvSpPr>
          <p:nvPr>
            <p:ph idx="1"/>
          </p:nvPr>
        </p:nvSpPr>
        <p:spPr/>
        <p:txBody>
          <a:bodyPr/>
          <a:lstStyle/>
          <a:p>
            <a:r>
              <a:rPr lang="en-IN" dirty="0"/>
              <a:t>(A → B) → C</a:t>
            </a:r>
          </a:p>
          <a:p>
            <a:endParaRPr lang="pt-BR" dirty="0"/>
          </a:p>
          <a:p>
            <a:r>
              <a:rPr lang="pt-BR" dirty="0"/>
              <a:t>(P → (Q → R)) → (P → (R → Q)) </a:t>
            </a:r>
          </a:p>
          <a:p>
            <a:endParaRPr lang="pt-BR" dirty="0"/>
          </a:p>
          <a:p>
            <a:r>
              <a:rPr lang="pt-BR" dirty="0"/>
              <a:t>(P → Q) → ((Q → R) → (P → R))</a:t>
            </a:r>
            <a:endParaRPr lang="en-IN" dirty="0"/>
          </a:p>
        </p:txBody>
      </p:sp>
    </p:spTree>
    <p:extLst>
      <p:ext uri="{BB962C8B-B14F-4D97-AF65-F5344CB8AC3E}">
        <p14:creationId xmlns:p14="http://schemas.microsoft.com/office/powerpoint/2010/main" xmlns="" val="738835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B21257-473A-434D-8839-EA9829AB4ABF}"/>
              </a:ext>
            </a:extLst>
          </p:cNvPr>
          <p:cNvSpPr>
            <a:spLocks noGrp="1"/>
          </p:cNvSpPr>
          <p:nvPr>
            <p:ph type="title"/>
          </p:nvPr>
        </p:nvSpPr>
        <p:spPr/>
        <p:txBody>
          <a:bodyPr/>
          <a:lstStyle/>
          <a:p>
            <a:endParaRPr lang="en-IN"/>
          </a:p>
        </p:txBody>
      </p:sp>
      <p:sp>
        <p:nvSpPr>
          <p:cNvPr id="3" name="Subtitle 2">
            <a:extLst>
              <a:ext uri="{FF2B5EF4-FFF2-40B4-BE49-F238E27FC236}">
                <a16:creationId xmlns:a16="http://schemas.microsoft.com/office/drawing/2014/main" xmlns="" id="{0C2C9A77-43B2-488A-B4F8-0C1480F95740}"/>
              </a:ext>
            </a:extLst>
          </p:cNvPr>
          <p:cNvSpPr>
            <a:spLocks noGrp="1"/>
          </p:cNvSpPr>
          <p:nvPr>
            <p:ph type="subTitle"/>
          </p:nvPr>
        </p:nvSpPr>
        <p:spPr/>
        <p:txBody>
          <a:bodyPr/>
          <a:lstStyle/>
          <a:p>
            <a:endParaRPr lang="en-IN"/>
          </a:p>
        </p:txBody>
      </p:sp>
      <p:pic>
        <p:nvPicPr>
          <p:cNvPr id="5" name="Picture 4">
            <a:extLst>
              <a:ext uri="{FF2B5EF4-FFF2-40B4-BE49-F238E27FC236}">
                <a16:creationId xmlns:a16="http://schemas.microsoft.com/office/drawing/2014/main" xmlns="" id="{236DD45C-B789-482A-ADEB-1DA71378B93E}"/>
              </a:ext>
            </a:extLst>
          </p:cNvPr>
          <p:cNvPicPr>
            <a:picLocks noChangeAspect="1"/>
          </p:cNvPicPr>
          <p:nvPr/>
        </p:nvPicPr>
        <p:blipFill>
          <a:blip r:embed="rId2" cstate="print"/>
          <a:stretch>
            <a:fillRect/>
          </a:stretch>
        </p:blipFill>
        <p:spPr>
          <a:xfrm>
            <a:off x="1938167" y="624240"/>
            <a:ext cx="9661833" cy="6073637"/>
          </a:xfrm>
          <a:prstGeom prst="rect">
            <a:avLst/>
          </a:prstGeom>
        </p:spPr>
      </p:pic>
    </p:spTree>
    <p:extLst>
      <p:ext uri="{BB962C8B-B14F-4D97-AF65-F5344CB8AC3E}">
        <p14:creationId xmlns:p14="http://schemas.microsoft.com/office/powerpoint/2010/main" xmlns="" val="24699414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853F56-3E6C-48E7-853F-CEEECD11BFBE}"/>
              </a:ext>
            </a:extLst>
          </p:cNvPr>
          <p:cNvSpPr>
            <a:spLocks noGrp="1"/>
          </p:cNvSpPr>
          <p:nvPr>
            <p:ph type="title"/>
          </p:nvPr>
        </p:nvSpPr>
        <p:spPr/>
        <p:txBody>
          <a:bodyPr/>
          <a:lstStyle/>
          <a:p>
            <a:r>
              <a:rPr lang="en-US" dirty="0"/>
              <a:t>Resolution</a:t>
            </a:r>
            <a:endParaRPr lang="en-IN" dirty="0"/>
          </a:p>
        </p:txBody>
      </p:sp>
      <p:sp>
        <p:nvSpPr>
          <p:cNvPr id="3" name="Content Placeholder 2">
            <a:extLst>
              <a:ext uri="{FF2B5EF4-FFF2-40B4-BE49-F238E27FC236}">
                <a16:creationId xmlns:a16="http://schemas.microsoft.com/office/drawing/2014/main" xmlns="" id="{17F8422F-9F4B-4F24-9062-9F14498A307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xmlns="" id="{E464638E-9ED9-4827-BC1F-1D64C48973B3}"/>
              </a:ext>
            </a:extLst>
          </p:cNvPr>
          <p:cNvPicPr>
            <a:picLocks noChangeAspect="1"/>
          </p:cNvPicPr>
          <p:nvPr/>
        </p:nvPicPr>
        <p:blipFill>
          <a:blip r:embed="rId2" cstate="print"/>
          <a:stretch>
            <a:fillRect/>
          </a:stretch>
        </p:blipFill>
        <p:spPr>
          <a:xfrm>
            <a:off x="2589120" y="1301189"/>
            <a:ext cx="7381875" cy="5086350"/>
          </a:xfrm>
          <a:prstGeom prst="rect">
            <a:avLst/>
          </a:prstGeom>
        </p:spPr>
      </p:pic>
    </p:spTree>
    <p:extLst>
      <p:ext uri="{BB962C8B-B14F-4D97-AF65-F5344CB8AC3E}">
        <p14:creationId xmlns:p14="http://schemas.microsoft.com/office/powerpoint/2010/main" xmlns="" val="20410163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2E65F3-AFEE-4AB1-9E14-B069C5CC1632}"/>
              </a:ext>
            </a:extLst>
          </p:cNvPr>
          <p:cNvSpPr>
            <a:spLocks noGrp="1"/>
          </p:cNvSpPr>
          <p:nvPr>
            <p:ph type="title"/>
          </p:nvPr>
        </p:nvSpPr>
        <p:spPr/>
        <p:txBody>
          <a:bodyPr/>
          <a:lstStyle/>
          <a:p>
            <a:r>
              <a:rPr lang="en-US" dirty="0"/>
              <a:t>Resolution example</a:t>
            </a:r>
            <a:endParaRPr lang="en-IN" dirty="0"/>
          </a:p>
        </p:txBody>
      </p:sp>
      <p:sp>
        <p:nvSpPr>
          <p:cNvPr id="3" name="Content Placeholder 2">
            <a:extLst>
              <a:ext uri="{FF2B5EF4-FFF2-40B4-BE49-F238E27FC236}">
                <a16:creationId xmlns:a16="http://schemas.microsoft.com/office/drawing/2014/main" xmlns="" id="{5E11CA52-85C0-4BB4-9084-EF29481F2375}"/>
              </a:ext>
            </a:extLst>
          </p:cNvPr>
          <p:cNvSpPr>
            <a:spLocks noGrp="1"/>
          </p:cNvSpPr>
          <p:nvPr>
            <p:ph idx="1"/>
          </p:nvPr>
        </p:nvSpPr>
        <p:spPr/>
        <p:txBody>
          <a:bodyPr/>
          <a:lstStyle/>
          <a:p>
            <a:r>
              <a:rPr lang="en-US" dirty="0"/>
              <a:t>If Ram is graduating then he will be happy.</a:t>
            </a:r>
          </a:p>
          <a:p>
            <a:r>
              <a:rPr lang="en-US" dirty="0"/>
              <a:t>If Ram is happy then he will smile.</a:t>
            </a:r>
          </a:p>
          <a:p>
            <a:r>
              <a:rPr lang="en-US" dirty="0"/>
              <a:t>Ram is graduating. </a:t>
            </a:r>
          </a:p>
          <a:p>
            <a:r>
              <a:rPr lang="en-US" dirty="0">
                <a:solidFill>
                  <a:srgbClr val="FF0000"/>
                </a:solidFill>
              </a:rPr>
              <a:t>Ram is smiling</a:t>
            </a:r>
          </a:p>
          <a:p>
            <a:endParaRPr lang="en-IN" dirty="0"/>
          </a:p>
        </p:txBody>
      </p:sp>
    </p:spTree>
    <p:extLst>
      <p:ext uri="{BB962C8B-B14F-4D97-AF65-F5344CB8AC3E}">
        <p14:creationId xmlns:p14="http://schemas.microsoft.com/office/powerpoint/2010/main" xmlns="" val="13139793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2C482C-53BD-4FB4-87FF-BAD1EDB8403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A4C35F8D-59CA-40A3-AF76-3E88482D6BB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xmlns="" val="39946607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EA3E46-47A4-4471-888B-A3DDCAA1B8D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2C4D8828-513F-473F-A40A-5D758DEA202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xmlns="" val="14892090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03E72A-F529-4E2D-8479-95BC0724C25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79AA3F54-8C0E-42FC-954C-6E9939AD8CE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xmlns="" id="{BB680263-85A2-4DE1-B453-5CD9F5FF4BF8}"/>
              </a:ext>
            </a:extLst>
          </p:cNvPr>
          <p:cNvPicPr>
            <a:picLocks noChangeAspect="1"/>
          </p:cNvPicPr>
          <p:nvPr/>
        </p:nvPicPr>
        <p:blipFill>
          <a:blip r:embed="rId2" cstate="print"/>
          <a:stretch>
            <a:fillRect/>
          </a:stretch>
        </p:blipFill>
        <p:spPr>
          <a:xfrm>
            <a:off x="2431981" y="624239"/>
            <a:ext cx="9384189" cy="5080821"/>
          </a:xfrm>
          <a:prstGeom prst="rect">
            <a:avLst/>
          </a:prstGeom>
        </p:spPr>
      </p:pic>
    </p:spTree>
    <p:extLst>
      <p:ext uri="{BB962C8B-B14F-4D97-AF65-F5344CB8AC3E}">
        <p14:creationId xmlns:p14="http://schemas.microsoft.com/office/powerpoint/2010/main" xmlns="" val="41164806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PlaceHolder 1"/>
          <p:cNvSpPr>
            <a:spLocks noGrp="1"/>
          </p:cNvSpPr>
          <p:nvPr>
            <p:ph type="title"/>
          </p:nvPr>
        </p:nvSpPr>
        <p:spPr>
          <a:xfrm>
            <a:off x="2593080" y="624240"/>
            <a:ext cx="8911440" cy="1280520"/>
          </a:xfrm>
          <a:prstGeom prst="rect">
            <a:avLst/>
          </a:prstGeom>
          <a:noFill/>
          <a:ln w="0">
            <a:noFill/>
          </a:ln>
        </p:spPr>
        <p:txBody>
          <a:bodyPr anchor="t">
            <a:noAutofit/>
          </a:bodyPr>
          <a:lstStyle/>
          <a:p>
            <a:pPr>
              <a:lnSpc>
                <a:spcPct val="100000"/>
              </a:lnSpc>
            </a:pPr>
            <a:r>
              <a:rPr lang="en-US" sz="3600" b="0" strike="noStrike" spc="-1">
                <a:solidFill>
                  <a:srgbClr val="262626"/>
                </a:solidFill>
                <a:latin typeface="Century Gothic"/>
              </a:rPr>
              <a:t>Limitations of PL</a:t>
            </a:r>
            <a:endParaRPr lang="en-US" sz="3600" b="0" strike="noStrike" spc="-1">
              <a:solidFill>
                <a:srgbClr val="000000"/>
              </a:solidFill>
              <a:latin typeface="Century Gothic"/>
            </a:endParaRPr>
          </a:p>
        </p:txBody>
      </p:sp>
      <p:sp>
        <p:nvSpPr>
          <p:cNvPr id="445" name="PlaceHolder 2"/>
          <p:cNvSpPr>
            <a:spLocks noGrp="1"/>
          </p:cNvSpPr>
          <p:nvPr>
            <p:ph/>
          </p:nvPr>
        </p:nvSpPr>
        <p:spPr>
          <a:xfrm>
            <a:off x="2593080" y="1609560"/>
            <a:ext cx="9227160" cy="4885920"/>
          </a:xfrm>
          <a:prstGeom prst="rect">
            <a:avLst/>
          </a:prstGeom>
          <a:noFill/>
          <a:ln w="0">
            <a:noFill/>
          </a:ln>
        </p:spPr>
        <p:txBody>
          <a:bodyPr anchor="t">
            <a:normAutofit/>
          </a:bodyPr>
          <a:lstStyle/>
          <a:p>
            <a:pPr marL="343080" indent="-343080">
              <a:lnSpc>
                <a:spcPct val="100000"/>
              </a:lnSpc>
              <a:spcBef>
                <a:spcPts val="1001"/>
              </a:spcBef>
              <a:buClr>
                <a:srgbClr val="A53010"/>
              </a:buClr>
              <a:buFont typeface="Wingdings 3" charset="2"/>
              <a:buChar char=""/>
            </a:pPr>
            <a:r>
              <a:rPr lang="en-US" sz="2400" b="0" strike="noStrike" spc="-1">
                <a:solidFill>
                  <a:srgbClr val="404040"/>
                </a:solidFill>
                <a:latin typeface="Century Gothic"/>
              </a:rPr>
              <a:t>We cannot represent relations like ALL, some, or none with propositional logic. </a:t>
            </a:r>
          </a:p>
          <a:p>
            <a:pPr>
              <a:lnSpc>
                <a:spcPct val="100000"/>
              </a:lnSpc>
              <a:spcBef>
                <a:spcPts val="1001"/>
              </a:spcBef>
            </a:pPr>
            <a:endParaRPr lang="en-US" sz="2400" b="0" strike="noStrike" spc="-1">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2400" b="0" strike="noStrike" spc="-1">
                <a:solidFill>
                  <a:srgbClr val="404040"/>
                </a:solidFill>
                <a:latin typeface="Century Gothic"/>
              </a:rPr>
              <a:t>Example: All students are intelligent. Some mangos are sweet.</a:t>
            </a:r>
          </a:p>
          <a:p>
            <a:pPr>
              <a:lnSpc>
                <a:spcPct val="100000"/>
              </a:lnSpc>
              <a:spcBef>
                <a:spcPts val="1001"/>
              </a:spcBef>
            </a:pPr>
            <a:endParaRPr lang="en-US" sz="2400" b="0" strike="noStrike" spc="-1">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2400" b="0" strike="noStrike" spc="-1">
                <a:solidFill>
                  <a:srgbClr val="404040"/>
                </a:solidFill>
                <a:latin typeface="Century Gothic"/>
              </a:rPr>
              <a:t>Propositional logic has limited expressive power. In propositional logic, we cannot describe statements in terms of their properties or logical relationships.</a:t>
            </a:r>
          </a:p>
        </p:txBody>
      </p:sp>
    </p:spTree>
    <p:extLst>
      <p:ext uri="{BB962C8B-B14F-4D97-AF65-F5344CB8AC3E}">
        <p14:creationId xmlns:p14="http://schemas.microsoft.com/office/powerpoint/2010/main" xmlns="" val="42271860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27B47B-BBA8-4775-AB2F-DE1E536FA2A5}"/>
              </a:ext>
            </a:extLst>
          </p:cNvPr>
          <p:cNvSpPr>
            <a:spLocks noGrp="1"/>
          </p:cNvSpPr>
          <p:nvPr>
            <p:ph type="title"/>
          </p:nvPr>
        </p:nvSpPr>
        <p:spPr/>
        <p:txBody>
          <a:bodyPr/>
          <a:lstStyle/>
          <a:p>
            <a:endParaRPr lang="en-IN"/>
          </a:p>
        </p:txBody>
      </p:sp>
      <p:sp>
        <p:nvSpPr>
          <p:cNvPr id="3" name="Subtitle 2">
            <a:extLst>
              <a:ext uri="{FF2B5EF4-FFF2-40B4-BE49-F238E27FC236}">
                <a16:creationId xmlns:a16="http://schemas.microsoft.com/office/drawing/2014/main" xmlns="" id="{081E05B6-3AEE-4A88-8EF4-7F045E2D41AD}"/>
              </a:ext>
            </a:extLst>
          </p:cNvPr>
          <p:cNvSpPr>
            <a:spLocks noGrp="1"/>
          </p:cNvSpPr>
          <p:nvPr>
            <p:ph type="subTitle"/>
          </p:nvPr>
        </p:nvSpPr>
        <p:spPr/>
        <p:txBody>
          <a:bodyPr/>
          <a:lstStyle/>
          <a:p>
            <a:endParaRPr lang="en-IN"/>
          </a:p>
        </p:txBody>
      </p:sp>
      <p:pic>
        <p:nvPicPr>
          <p:cNvPr id="5" name="Picture 4">
            <a:extLst>
              <a:ext uri="{FF2B5EF4-FFF2-40B4-BE49-F238E27FC236}">
                <a16:creationId xmlns:a16="http://schemas.microsoft.com/office/drawing/2014/main" xmlns="" id="{66B312DD-82E6-4D1E-ADEA-1C99B5528359}"/>
              </a:ext>
            </a:extLst>
          </p:cNvPr>
          <p:cNvPicPr>
            <a:picLocks noChangeAspect="1"/>
          </p:cNvPicPr>
          <p:nvPr/>
        </p:nvPicPr>
        <p:blipFill>
          <a:blip r:embed="rId2" cstate="print"/>
          <a:stretch>
            <a:fillRect/>
          </a:stretch>
        </p:blipFill>
        <p:spPr>
          <a:xfrm>
            <a:off x="1755503" y="624241"/>
            <a:ext cx="10029140" cy="4703134"/>
          </a:xfrm>
          <a:prstGeom prst="rect">
            <a:avLst/>
          </a:prstGeom>
        </p:spPr>
      </p:pic>
    </p:spTree>
    <p:extLst>
      <p:ext uri="{BB962C8B-B14F-4D97-AF65-F5344CB8AC3E}">
        <p14:creationId xmlns:p14="http://schemas.microsoft.com/office/powerpoint/2010/main" xmlns="" val="6674568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0D3241-1FA9-4CEF-BF4A-99CAF0F089B4}"/>
              </a:ext>
            </a:extLst>
          </p:cNvPr>
          <p:cNvSpPr>
            <a:spLocks noGrp="1"/>
          </p:cNvSpPr>
          <p:nvPr>
            <p:ph type="title"/>
          </p:nvPr>
        </p:nvSpPr>
        <p:spPr/>
        <p:txBody>
          <a:bodyPr/>
          <a:lstStyle/>
          <a:p>
            <a:r>
              <a:rPr lang="en-US" altLang="en-US" b="1" dirty="0">
                <a:solidFill>
                  <a:schemeClr val="accent2"/>
                </a:solidFill>
              </a:rPr>
              <a:t>Quantifiers</a:t>
            </a:r>
            <a:r>
              <a:rPr lang="en-US" altLang="en-US" dirty="0">
                <a:solidFill>
                  <a:schemeClr val="accent2"/>
                </a:solidFill>
              </a:rPr>
              <a:t/>
            </a:r>
            <a:br>
              <a:rPr lang="en-US" altLang="en-US" dirty="0">
                <a:solidFill>
                  <a:schemeClr val="accent2"/>
                </a:solidFill>
              </a:rPr>
            </a:br>
            <a:endParaRPr lang="en-IN" dirty="0"/>
          </a:p>
        </p:txBody>
      </p:sp>
      <p:sp>
        <p:nvSpPr>
          <p:cNvPr id="3" name="Subtitle 2">
            <a:extLst>
              <a:ext uri="{FF2B5EF4-FFF2-40B4-BE49-F238E27FC236}">
                <a16:creationId xmlns:a16="http://schemas.microsoft.com/office/drawing/2014/main" xmlns="" id="{C81115D1-A741-40E4-8D7A-7A5792427BB4}"/>
              </a:ext>
            </a:extLst>
          </p:cNvPr>
          <p:cNvSpPr>
            <a:spLocks noGrp="1"/>
          </p:cNvSpPr>
          <p:nvPr>
            <p:ph type="subTitle"/>
          </p:nvPr>
        </p:nvSpPr>
        <p:spPr>
          <a:xfrm>
            <a:off x="2732228" y="2910240"/>
            <a:ext cx="8911440" cy="1280520"/>
          </a:xfrm>
        </p:spPr>
        <p:txBody>
          <a:bodyPr/>
          <a:lstStyle/>
          <a:p>
            <a:pPr lvl="1"/>
            <a:r>
              <a:rPr lang="en-US" altLang="en-US" sz="2800" dirty="0"/>
              <a:t>Universal </a:t>
            </a:r>
            <a:r>
              <a:rPr lang="en-US" altLang="en-US" sz="2800" b="1" dirty="0">
                <a:sym typeface="Symbol" panose="05050102010706020507" pitchFamily="18" charset="2"/>
              </a:rPr>
              <a:t>x</a:t>
            </a:r>
          </a:p>
          <a:p>
            <a:pPr lvl="1"/>
            <a:endParaRPr lang="en-US" altLang="en-US" sz="2800" b="1" dirty="0">
              <a:sym typeface="Symbol" panose="05050102010706020507" pitchFamily="18" charset="2"/>
            </a:endParaRPr>
          </a:p>
          <a:p>
            <a:pPr lvl="1"/>
            <a:r>
              <a:rPr lang="en-US" altLang="en-US" sz="2800" dirty="0">
                <a:sym typeface="Symbol" panose="05050102010706020507" pitchFamily="18" charset="2"/>
              </a:rPr>
              <a:t> </a:t>
            </a:r>
            <a:endParaRPr lang="en-US" altLang="en-US" sz="2800" dirty="0"/>
          </a:p>
          <a:p>
            <a:pPr lvl="1"/>
            <a:r>
              <a:rPr lang="en-US" altLang="en-US" sz="2800" dirty="0"/>
              <a:t>Existential </a:t>
            </a:r>
            <a:r>
              <a:rPr lang="en-US" altLang="en-US" sz="2800" b="1" dirty="0">
                <a:sym typeface="Symbol" panose="05050102010706020507" pitchFamily="18" charset="2"/>
              </a:rPr>
              <a:t></a:t>
            </a:r>
            <a:r>
              <a:rPr lang="en-US" altLang="en-US" sz="2800" b="1" dirty="0"/>
              <a:t>x</a:t>
            </a:r>
            <a:r>
              <a:rPr lang="en-US" altLang="en-US" sz="2800" dirty="0"/>
              <a:t> </a:t>
            </a:r>
            <a:endParaRPr lang="en-US" altLang="en-US" dirty="0"/>
          </a:p>
          <a:p>
            <a:endParaRPr lang="en-IN" dirty="0"/>
          </a:p>
        </p:txBody>
      </p:sp>
    </p:spTree>
    <p:extLst>
      <p:ext uri="{BB962C8B-B14F-4D97-AF65-F5344CB8AC3E}">
        <p14:creationId xmlns:p14="http://schemas.microsoft.com/office/powerpoint/2010/main" xmlns="" val="13266858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B2750389-BDF1-4FEA-9BA8-0B3C02711E86}"/>
              </a:ext>
            </a:extLst>
          </p:cNvPr>
          <p:cNvSpPr txBox="1"/>
          <p:nvPr/>
        </p:nvSpPr>
        <p:spPr>
          <a:xfrm>
            <a:off x="2434053" y="837118"/>
            <a:ext cx="9055581" cy="4358116"/>
          </a:xfrm>
          <a:prstGeom prst="rect">
            <a:avLst/>
          </a:prstGeom>
          <a:noFill/>
        </p:spPr>
        <p:txBody>
          <a:bodyPr wrap="square">
            <a:spAutoFit/>
          </a:bodyPr>
          <a:lstStyle/>
          <a:p>
            <a:pPr>
              <a:lnSpc>
                <a:spcPct val="90000"/>
              </a:lnSpc>
            </a:pPr>
            <a:r>
              <a:rPr lang="en-US" altLang="en-US" sz="2800" b="1" dirty="0">
                <a:solidFill>
                  <a:schemeClr val="accent2"/>
                </a:solidFill>
              </a:rPr>
              <a:t>Universal</a:t>
            </a:r>
            <a:r>
              <a:rPr lang="en-US" altLang="en-US" sz="2800" b="1" dirty="0"/>
              <a:t> quantification</a:t>
            </a:r>
            <a:r>
              <a:rPr lang="en-US" altLang="en-US" sz="2800" dirty="0"/>
              <a:t> </a:t>
            </a:r>
          </a:p>
          <a:p>
            <a:pPr lvl="1">
              <a:lnSpc>
                <a:spcPct val="90000"/>
              </a:lnSpc>
            </a:pPr>
            <a:r>
              <a:rPr lang="en-US" altLang="en-US" sz="2800" dirty="0"/>
              <a:t>(</a:t>
            </a:r>
            <a:r>
              <a:rPr lang="en-US" altLang="en-US" sz="2800" b="1" dirty="0">
                <a:sym typeface="Symbol" panose="05050102010706020507" pitchFamily="18" charset="2"/>
              </a:rPr>
              <a:t></a:t>
            </a:r>
            <a:r>
              <a:rPr lang="en-US" altLang="en-US" sz="2800" dirty="0"/>
              <a:t>x)P(x) means that P holds for </a:t>
            </a:r>
            <a:r>
              <a:rPr lang="en-US" altLang="en-US" sz="2800" b="1" dirty="0"/>
              <a:t>all</a:t>
            </a:r>
            <a:r>
              <a:rPr lang="en-US" altLang="en-US" sz="2800" dirty="0"/>
              <a:t> values of x in the domain associated with that variable</a:t>
            </a:r>
          </a:p>
          <a:p>
            <a:pPr lvl="1">
              <a:lnSpc>
                <a:spcPct val="90000"/>
              </a:lnSpc>
            </a:pPr>
            <a:r>
              <a:rPr lang="en-US" altLang="en-US" sz="2800" dirty="0"/>
              <a:t>E.g., (</a:t>
            </a:r>
            <a:r>
              <a:rPr lang="en-US" altLang="en-US" sz="2800" b="1" dirty="0">
                <a:sym typeface="Symbol" panose="05050102010706020507" pitchFamily="18" charset="2"/>
              </a:rPr>
              <a:t></a:t>
            </a:r>
            <a:r>
              <a:rPr lang="en-US" altLang="en-US" sz="2800" dirty="0"/>
              <a:t>x) dolphin(x) </a:t>
            </a:r>
            <a:r>
              <a:rPr lang="en-US" altLang="en-US" sz="2800" dirty="0">
                <a:sym typeface="Symbol" panose="05050102010706020507" pitchFamily="18" charset="2"/>
              </a:rPr>
              <a:t></a:t>
            </a:r>
            <a:r>
              <a:rPr lang="en-US" altLang="en-US" sz="2800" dirty="0"/>
              <a:t> mammal(x) </a:t>
            </a:r>
          </a:p>
          <a:p>
            <a:pPr lvl="1">
              <a:lnSpc>
                <a:spcPct val="90000"/>
              </a:lnSpc>
            </a:pPr>
            <a:endParaRPr lang="en-US" altLang="en-US" sz="2800" dirty="0"/>
          </a:p>
          <a:p>
            <a:pPr>
              <a:lnSpc>
                <a:spcPct val="90000"/>
              </a:lnSpc>
            </a:pPr>
            <a:r>
              <a:rPr lang="en-US" altLang="en-US" sz="2800" b="1" dirty="0">
                <a:solidFill>
                  <a:schemeClr val="accent2"/>
                </a:solidFill>
              </a:rPr>
              <a:t>Existential</a:t>
            </a:r>
            <a:r>
              <a:rPr lang="en-US" altLang="en-US" sz="2800" dirty="0"/>
              <a:t> </a:t>
            </a:r>
            <a:r>
              <a:rPr lang="en-US" altLang="en-US" sz="2800" b="1" dirty="0"/>
              <a:t>quantification</a:t>
            </a:r>
            <a:r>
              <a:rPr lang="en-US" altLang="en-US" sz="2800" dirty="0"/>
              <a:t> </a:t>
            </a:r>
          </a:p>
          <a:p>
            <a:pPr lvl="1">
              <a:lnSpc>
                <a:spcPct val="90000"/>
              </a:lnSpc>
            </a:pPr>
            <a:r>
              <a:rPr lang="en-US" altLang="en-US" sz="2800" dirty="0"/>
              <a:t>(</a:t>
            </a:r>
            <a:r>
              <a:rPr lang="en-US" altLang="en-US" sz="2800" b="1" dirty="0">
                <a:sym typeface="Symbol" panose="05050102010706020507" pitchFamily="18" charset="2"/>
              </a:rPr>
              <a:t></a:t>
            </a:r>
            <a:r>
              <a:rPr lang="en-US" altLang="en-US" sz="2800" dirty="0"/>
              <a:t> x)P(x) means that P holds for </a:t>
            </a:r>
            <a:r>
              <a:rPr lang="en-US" altLang="en-US" sz="2800" b="1" dirty="0"/>
              <a:t>some</a:t>
            </a:r>
            <a:r>
              <a:rPr lang="en-US" altLang="en-US" sz="2800" dirty="0"/>
              <a:t> value of x in the domain associated with that variable</a:t>
            </a:r>
          </a:p>
          <a:p>
            <a:pPr lvl="1">
              <a:lnSpc>
                <a:spcPct val="90000"/>
              </a:lnSpc>
            </a:pPr>
            <a:r>
              <a:rPr lang="en-US" altLang="en-US" sz="2800" dirty="0"/>
              <a:t>E.g., (</a:t>
            </a:r>
            <a:r>
              <a:rPr lang="en-US" altLang="en-US" sz="2800" b="1" dirty="0">
                <a:sym typeface="Symbol" panose="05050102010706020507" pitchFamily="18" charset="2"/>
              </a:rPr>
              <a:t></a:t>
            </a:r>
            <a:r>
              <a:rPr lang="en-US" altLang="en-US" sz="2800" dirty="0"/>
              <a:t> x) mammal(x) </a:t>
            </a:r>
            <a:r>
              <a:rPr lang="en-US" altLang="en-US" sz="2800" dirty="0">
                <a:sym typeface="Symbol" panose="05050102010706020507" pitchFamily="18" charset="2"/>
              </a:rPr>
              <a:t></a:t>
            </a:r>
            <a:r>
              <a:rPr lang="en-US" altLang="en-US" sz="2800" dirty="0"/>
              <a:t> lays-eggs(x)</a:t>
            </a:r>
          </a:p>
          <a:p>
            <a:pPr lvl="1">
              <a:lnSpc>
                <a:spcPct val="90000"/>
              </a:lnSpc>
            </a:pPr>
            <a:r>
              <a:rPr lang="en-US" altLang="en-US" sz="2800" dirty="0"/>
              <a:t>Permits one to make a statement about some object without naming it</a:t>
            </a:r>
          </a:p>
        </p:txBody>
      </p:sp>
    </p:spTree>
    <p:extLst>
      <p:ext uri="{BB962C8B-B14F-4D97-AF65-F5344CB8AC3E}">
        <p14:creationId xmlns:p14="http://schemas.microsoft.com/office/powerpoint/2010/main" xmlns="" val="34675235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xmlns="" id="{B7CA1ADB-6171-4928-82F5-23AB03ACCE4D}"/>
              </a:ext>
            </a:extLst>
          </p:cNvPr>
          <p:cNvSpPr>
            <a:spLocks noGrp="1" noChangeArrowheads="1"/>
          </p:cNvSpPr>
          <p:nvPr>
            <p:ph type="title"/>
          </p:nvPr>
        </p:nvSpPr>
        <p:spPr>
          <a:xfrm>
            <a:off x="2286000" y="228600"/>
            <a:ext cx="7772400" cy="1143000"/>
          </a:xfrm>
        </p:spPr>
        <p:txBody>
          <a:bodyPr/>
          <a:lstStyle/>
          <a:p>
            <a:r>
              <a:rPr lang="en-US" altLang="en-US"/>
              <a:t>Quantifiers</a:t>
            </a:r>
          </a:p>
        </p:txBody>
      </p:sp>
      <p:sp>
        <p:nvSpPr>
          <p:cNvPr id="107523" name="Rectangle 3">
            <a:extLst>
              <a:ext uri="{FF2B5EF4-FFF2-40B4-BE49-F238E27FC236}">
                <a16:creationId xmlns:a16="http://schemas.microsoft.com/office/drawing/2014/main" xmlns="" id="{22CEBA03-59DD-4F69-A849-8905D5F37B49}"/>
              </a:ext>
            </a:extLst>
          </p:cNvPr>
          <p:cNvSpPr>
            <a:spLocks noGrp="1" noChangeArrowheads="1"/>
          </p:cNvSpPr>
          <p:nvPr>
            <p:ph type="body" idx="1"/>
          </p:nvPr>
        </p:nvSpPr>
        <p:spPr>
          <a:xfrm>
            <a:off x="1752600" y="957468"/>
            <a:ext cx="10154478" cy="5353879"/>
          </a:xfrm>
        </p:spPr>
        <p:txBody>
          <a:bodyPr/>
          <a:lstStyle/>
          <a:p>
            <a:r>
              <a:rPr lang="en-US" altLang="en-US" sz="2000" dirty="0"/>
              <a:t>Universal quantifiers are often used with “implies” to form “rules”:</a:t>
            </a:r>
          </a:p>
          <a:p>
            <a:pPr lvl="1">
              <a:buFontTx/>
              <a:buNone/>
            </a:pPr>
            <a:r>
              <a:rPr lang="en-US" altLang="en-US" sz="2000" dirty="0"/>
              <a:t>(</a:t>
            </a:r>
            <a:r>
              <a:rPr lang="en-US" altLang="en-US" sz="2000" dirty="0">
                <a:sym typeface="Symbol" panose="05050102010706020507" pitchFamily="18" charset="2"/>
              </a:rPr>
              <a:t></a:t>
            </a:r>
            <a:r>
              <a:rPr lang="en-US" altLang="en-US" sz="2000" dirty="0"/>
              <a:t>x) student(x) </a:t>
            </a:r>
            <a:r>
              <a:rPr lang="en-US" altLang="en-US" sz="2000" dirty="0">
                <a:sym typeface="Symbol" panose="05050102010706020507" pitchFamily="18" charset="2"/>
              </a:rPr>
              <a:t></a:t>
            </a:r>
            <a:r>
              <a:rPr lang="en-US" altLang="en-US" sz="2000" dirty="0"/>
              <a:t> smart(x) means “All students are smart”</a:t>
            </a:r>
          </a:p>
          <a:p>
            <a:pPr lvl="1">
              <a:buFontTx/>
              <a:buNone/>
            </a:pPr>
            <a:endParaRPr lang="en-US" altLang="en-US" sz="2000" dirty="0"/>
          </a:p>
          <a:p>
            <a:r>
              <a:rPr lang="en-US" altLang="en-US" sz="2000" dirty="0">
                <a:solidFill>
                  <a:srgbClr val="FF0000"/>
                </a:solidFill>
              </a:rPr>
              <a:t>Universal quantification is </a:t>
            </a:r>
            <a:r>
              <a:rPr lang="en-US" altLang="en-US" sz="2000" i="1" dirty="0">
                <a:solidFill>
                  <a:srgbClr val="FF0000"/>
                </a:solidFill>
              </a:rPr>
              <a:t>rarely </a:t>
            </a:r>
            <a:r>
              <a:rPr lang="en-US" altLang="en-US" sz="2000" dirty="0">
                <a:solidFill>
                  <a:srgbClr val="FF0000"/>
                </a:solidFill>
              </a:rPr>
              <a:t>used to make blanket statements about every individual in the world: </a:t>
            </a:r>
          </a:p>
          <a:p>
            <a:pPr lvl="1">
              <a:buFontTx/>
              <a:buNone/>
            </a:pPr>
            <a:r>
              <a:rPr lang="en-US" altLang="en-US" sz="2000" dirty="0">
                <a:solidFill>
                  <a:srgbClr val="FF0000"/>
                </a:solidFill>
              </a:rPr>
              <a:t>(</a:t>
            </a:r>
            <a:r>
              <a:rPr lang="en-US" altLang="en-US" sz="2000" dirty="0">
                <a:solidFill>
                  <a:srgbClr val="FF0000"/>
                </a:solidFill>
                <a:sym typeface="Symbol" panose="05050102010706020507" pitchFamily="18" charset="2"/>
              </a:rPr>
              <a:t></a:t>
            </a:r>
            <a:r>
              <a:rPr lang="en-US" altLang="en-US" sz="2000" dirty="0">
                <a:solidFill>
                  <a:srgbClr val="FF0000"/>
                </a:solidFill>
              </a:rPr>
              <a:t>x)student(x)</a:t>
            </a:r>
            <a:r>
              <a:rPr lang="en-US" altLang="en-US" sz="2000" dirty="0">
                <a:solidFill>
                  <a:srgbClr val="FF0000"/>
                </a:solidFill>
                <a:sym typeface="Symbol" panose="05050102010706020507" pitchFamily="18" charset="2"/>
              </a:rPr>
              <a:t></a:t>
            </a:r>
            <a:r>
              <a:rPr lang="en-US" altLang="en-US" sz="2000" dirty="0">
                <a:solidFill>
                  <a:srgbClr val="FF0000"/>
                </a:solidFill>
              </a:rPr>
              <a:t>smart(x) means “Everyone in the world is a student and is smart”</a:t>
            </a:r>
          </a:p>
          <a:p>
            <a:pPr lvl="1">
              <a:buFontTx/>
              <a:buNone/>
            </a:pPr>
            <a:endParaRPr lang="en-US" altLang="en-US" sz="2000" dirty="0"/>
          </a:p>
          <a:p>
            <a:r>
              <a:rPr lang="en-US" altLang="en-US" sz="2000" dirty="0"/>
              <a:t>Existential quantifiers are usually used with “and” to specify a list of properties about an individual:</a:t>
            </a:r>
          </a:p>
          <a:p>
            <a:pPr lvl="1">
              <a:buFontTx/>
              <a:buNone/>
            </a:pPr>
            <a:r>
              <a:rPr lang="en-US" altLang="en-US" sz="2000" dirty="0"/>
              <a:t>(</a:t>
            </a:r>
            <a:r>
              <a:rPr lang="en-US" altLang="en-US" sz="2000" dirty="0">
                <a:sym typeface="Symbol" panose="05050102010706020507" pitchFamily="18" charset="2"/>
              </a:rPr>
              <a:t></a:t>
            </a:r>
            <a:r>
              <a:rPr lang="en-US" altLang="en-US" sz="2000" dirty="0"/>
              <a:t>x) student(x) </a:t>
            </a:r>
            <a:r>
              <a:rPr lang="en-US" altLang="en-US" sz="2000" dirty="0">
                <a:sym typeface="Symbol" panose="05050102010706020507" pitchFamily="18" charset="2"/>
              </a:rPr>
              <a:t></a:t>
            </a:r>
            <a:r>
              <a:rPr lang="en-US" altLang="en-US" sz="2000" dirty="0"/>
              <a:t> smart(x) means “There is a student who is smart”</a:t>
            </a:r>
          </a:p>
          <a:p>
            <a:pPr lvl="1">
              <a:buFontTx/>
              <a:buNone/>
            </a:pPr>
            <a:endParaRPr lang="en-US" altLang="en-US" sz="2000" dirty="0"/>
          </a:p>
          <a:p>
            <a:r>
              <a:rPr lang="en-US" altLang="en-US" sz="2000" dirty="0">
                <a:solidFill>
                  <a:srgbClr val="FF0000"/>
                </a:solidFill>
              </a:rPr>
              <a:t>A common mistake is to represent this English sentence as the FOL sentence:</a:t>
            </a:r>
          </a:p>
          <a:p>
            <a:pPr lvl="1">
              <a:buFontTx/>
              <a:buNone/>
            </a:pPr>
            <a:r>
              <a:rPr lang="en-US" altLang="en-US" sz="2000" dirty="0">
                <a:solidFill>
                  <a:srgbClr val="FF0000"/>
                </a:solidFill>
              </a:rPr>
              <a:t>(</a:t>
            </a:r>
            <a:r>
              <a:rPr lang="en-US" altLang="en-US" sz="2000" dirty="0">
                <a:solidFill>
                  <a:srgbClr val="FF0000"/>
                </a:solidFill>
                <a:sym typeface="Symbol" panose="05050102010706020507" pitchFamily="18" charset="2"/>
              </a:rPr>
              <a:t></a:t>
            </a:r>
            <a:r>
              <a:rPr lang="en-US" altLang="en-US" sz="2000" dirty="0">
                <a:solidFill>
                  <a:srgbClr val="FF0000"/>
                </a:solidFill>
              </a:rPr>
              <a:t>x) student(x) </a:t>
            </a:r>
            <a:r>
              <a:rPr lang="en-US" altLang="en-US" sz="2000" dirty="0">
                <a:solidFill>
                  <a:srgbClr val="FF0000"/>
                </a:solidFill>
                <a:sym typeface="Symbol" panose="05050102010706020507" pitchFamily="18" charset="2"/>
              </a:rPr>
              <a:t></a:t>
            </a:r>
            <a:r>
              <a:rPr lang="en-US" altLang="en-US" sz="2000" dirty="0">
                <a:solidFill>
                  <a:srgbClr val="FF0000"/>
                </a:solidFill>
              </a:rPr>
              <a:t> smart(x) </a:t>
            </a:r>
          </a:p>
          <a:p>
            <a:pPr lvl="1"/>
            <a:r>
              <a:rPr lang="en-US" altLang="en-US" sz="2000" dirty="0">
                <a:solidFill>
                  <a:srgbClr val="FF0000"/>
                </a:solidFill>
              </a:rPr>
              <a:t>But what happens when there is a person who is </a:t>
            </a:r>
            <a:r>
              <a:rPr lang="en-US" altLang="en-US" sz="2000" i="1" dirty="0">
                <a:solidFill>
                  <a:srgbClr val="FF0000"/>
                </a:solidFill>
              </a:rPr>
              <a:t>not</a:t>
            </a:r>
            <a:r>
              <a:rPr lang="en-US" altLang="en-US" sz="2000" dirty="0">
                <a:solidFill>
                  <a:srgbClr val="FF0000"/>
                </a:solidFill>
              </a:rPr>
              <a:t> a student?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355947-C405-4D23-91CF-F9B2655E62E0}"/>
              </a:ext>
            </a:extLst>
          </p:cNvPr>
          <p:cNvSpPr>
            <a:spLocks noGrp="1"/>
          </p:cNvSpPr>
          <p:nvPr>
            <p:ph type="title"/>
          </p:nvPr>
        </p:nvSpPr>
        <p:spPr/>
        <p:txBody>
          <a:bodyPr/>
          <a:lstStyle/>
          <a:p>
            <a:endParaRPr lang="en-IN"/>
          </a:p>
        </p:txBody>
      </p:sp>
      <p:sp>
        <p:nvSpPr>
          <p:cNvPr id="3" name="Subtitle 2">
            <a:extLst>
              <a:ext uri="{FF2B5EF4-FFF2-40B4-BE49-F238E27FC236}">
                <a16:creationId xmlns:a16="http://schemas.microsoft.com/office/drawing/2014/main" xmlns="" id="{3CC5E2C8-F8BA-4195-81A2-3521645D2120}"/>
              </a:ext>
            </a:extLst>
          </p:cNvPr>
          <p:cNvSpPr>
            <a:spLocks noGrp="1"/>
          </p:cNvSpPr>
          <p:nvPr>
            <p:ph type="subTitle"/>
          </p:nvPr>
        </p:nvSpPr>
        <p:spPr/>
        <p:txBody>
          <a:bodyPr/>
          <a:lstStyle/>
          <a:p>
            <a:endParaRPr lang="en-IN"/>
          </a:p>
        </p:txBody>
      </p:sp>
      <p:pic>
        <p:nvPicPr>
          <p:cNvPr id="5" name="Picture 4">
            <a:extLst>
              <a:ext uri="{FF2B5EF4-FFF2-40B4-BE49-F238E27FC236}">
                <a16:creationId xmlns:a16="http://schemas.microsoft.com/office/drawing/2014/main" xmlns="" id="{7974E7F8-8665-42E0-AADD-A3A946C26D1E}"/>
              </a:ext>
            </a:extLst>
          </p:cNvPr>
          <p:cNvPicPr>
            <a:picLocks noChangeAspect="1"/>
          </p:cNvPicPr>
          <p:nvPr/>
        </p:nvPicPr>
        <p:blipFill>
          <a:blip r:embed="rId2" cstate="print"/>
          <a:stretch>
            <a:fillRect/>
          </a:stretch>
        </p:blipFill>
        <p:spPr>
          <a:xfrm>
            <a:off x="1937715" y="624240"/>
            <a:ext cx="9755262" cy="4742890"/>
          </a:xfrm>
          <a:prstGeom prst="rect">
            <a:avLst/>
          </a:prstGeom>
        </p:spPr>
      </p:pic>
    </p:spTree>
    <p:extLst>
      <p:ext uri="{BB962C8B-B14F-4D97-AF65-F5344CB8AC3E}">
        <p14:creationId xmlns:p14="http://schemas.microsoft.com/office/powerpoint/2010/main" xmlns="" val="262883266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0BDA60-9359-48FE-929D-CFCEADA50B8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BF60243F-574E-42A4-80FC-82DB8E3B189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xmlns="" id="{360F16E2-0C73-41E6-9E1F-7F23CFFADB08}"/>
              </a:ext>
            </a:extLst>
          </p:cNvPr>
          <p:cNvPicPr>
            <a:picLocks noChangeAspect="1"/>
          </p:cNvPicPr>
          <p:nvPr/>
        </p:nvPicPr>
        <p:blipFill>
          <a:blip r:embed="rId2" cstate="print"/>
          <a:stretch>
            <a:fillRect/>
          </a:stretch>
        </p:blipFill>
        <p:spPr>
          <a:xfrm>
            <a:off x="1656112" y="624240"/>
            <a:ext cx="10186898" cy="4692556"/>
          </a:xfrm>
          <a:prstGeom prst="rect">
            <a:avLst/>
          </a:prstGeom>
        </p:spPr>
      </p:pic>
    </p:spTree>
    <p:extLst>
      <p:ext uri="{BB962C8B-B14F-4D97-AF65-F5344CB8AC3E}">
        <p14:creationId xmlns:p14="http://schemas.microsoft.com/office/powerpoint/2010/main" xmlns="" val="165918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C68F12-1E9C-4C4D-95CE-C4426E00866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2BDF1A30-9542-473D-A0D7-3A5A0B432DEB}"/>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xmlns="" id="{FB0156E1-3787-475F-9DDD-4B565CADC6F5}"/>
              </a:ext>
            </a:extLst>
          </p:cNvPr>
          <p:cNvPicPr>
            <a:picLocks noChangeAspect="1"/>
          </p:cNvPicPr>
          <p:nvPr/>
        </p:nvPicPr>
        <p:blipFill>
          <a:blip r:embed="rId2" cstate="print"/>
          <a:stretch>
            <a:fillRect/>
          </a:stretch>
        </p:blipFill>
        <p:spPr>
          <a:xfrm>
            <a:off x="1840291" y="682246"/>
            <a:ext cx="9899478" cy="5457825"/>
          </a:xfrm>
          <a:prstGeom prst="rect">
            <a:avLst/>
          </a:prstGeom>
        </p:spPr>
      </p:pic>
    </p:spTree>
    <p:extLst>
      <p:ext uri="{BB962C8B-B14F-4D97-AF65-F5344CB8AC3E}">
        <p14:creationId xmlns:p14="http://schemas.microsoft.com/office/powerpoint/2010/main" xmlns="" val="157553479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7051D5-A378-4B79-B80D-4C7CF21D9E4A}"/>
              </a:ext>
            </a:extLst>
          </p:cNvPr>
          <p:cNvSpPr>
            <a:spLocks noGrp="1"/>
          </p:cNvSpPr>
          <p:nvPr>
            <p:ph type="title"/>
          </p:nvPr>
        </p:nvSpPr>
        <p:spPr/>
        <p:txBody>
          <a:bodyPr/>
          <a:lstStyle/>
          <a:p>
            <a:endParaRPr lang="en-IN"/>
          </a:p>
        </p:txBody>
      </p:sp>
      <p:sp>
        <p:nvSpPr>
          <p:cNvPr id="3" name="Subtitle 2">
            <a:extLst>
              <a:ext uri="{FF2B5EF4-FFF2-40B4-BE49-F238E27FC236}">
                <a16:creationId xmlns:a16="http://schemas.microsoft.com/office/drawing/2014/main" xmlns="" id="{A5924C67-F0CA-4A31-8FE2-FE14E4B7D3C0}"/>
              </a:ext>
            </a:extLst>
          </p:cNvPr>
          <p:cNvSpPr>
            <a:spLocks noGrp="1"/>
          </p:cNvSpPr>
          <p:nvPr>
            <p:ph type="subTitle"/>
          </p:nvPr>
        </p:nvSpPr>
        <p:spPr/>
        <p:txBody>
          <a:bodyPr/>
          <a:lstStyle/>
          <a:p>
            <a:endParaRPr lang="en-IN"/>
          </a:p>
        </p:txBody>
      </p:sp>
      <p:pic>
        <p:nvPicPr>
          <p:cNvPr id="5" name="Picture 4">
            <a:extLst>
              <a:ext uri="{FF2B5EF4-FFF2-40B4-BE49-F238E27FC236}">
                <a16:creationId xmlns:a16="http://schemas.microsoft.com/office/drawing/2014/main" xmlns="" id="{90398F47-A435-42CB-A058-CD539D2432DF}"/>
              </a:ext>
            </a:extLst>
          </p:cNvPr>
          <p:cNvPicPr>
            <a:picLocks noChangeAspect="1"/>
          </p:cNvPicPr>
          <p:nvPr/>
        </p:nvPicPr>
        <p:blipFill>
          <a:blip r:embed="rId2" cstate="print"/>
          <a:stretch>
            <a:fillRect/>
          </a:stretch>
        </p:blipFill>
        <p:spPr>
          <a:xfrm>
            <a:off x="1805526" y="364507"/>
            <a:ext cx="9571051" cy="6128985"/>
          </a:xfrm>
          <a:prstGeom prst="rect">
            <a:avLst/>
          </a:prstGeom>
        </p:spPr>
      </p:pic>
    </p:spTree>
    <p:extLst>
      <p:ext uri="{BB962C8B-B14F-4D97-AF65-F5344CB8AC3E}">
        <p14:creationId xmlns:p14="http://schemas.microsoft.com/office/powerpoint/2010/main" xmlns="" val="15676857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PlaceHolder 1"/>
          <p:cNvSpPr>
            <a:spLocks noGrp="1"/>
          </p:cNvSpPr>
          <p:nvPr>
            <p:ph type="title"/>
          </p:nvPr>
        </p:nvSpPr>
        <p:spPr>
          <a:xfrm>
            <a:off x="2593080" y="624240"/>
            <a:ext cx="8911440" cy="1280520"/>
          </a:xfrm>
          <a:prstGeom prst="rect">
            <a:avLst/>
          </a:prstGeom>
          <a:noFill/>
          <a:ln w="0">
            <a:noFill/>
          </a:ln>
        </p:spPr>
        <p:txBody>
          <a:bodyPr anchor="t">
            <a:noAutofit/>
          </a:bodyPr>
          <a:lstStyle/>
          <a:p>
            <a:pPr>
              <a:lnSpc>
                <a:spcPct val="100000"/>
              </a:lnSpc>
            </a:pPr>
            <a:r>
              <a:rPr lang="en-US" sz="3600" b="0" strike="noStrike" spc="-1" dirty="0">
                <a:solidFill>
                  <a:srgbClr val="262626"/>
                </a:solidFill>
                <a:latin typeface="Century Gothic"/>
              </a:rPr>
              <a:t>Examples</a:t>
            </a:r>
            <a:endParaRPr lang="en-US" sz="3600" b="0" strike="noStrike" spc="-1" dirty="0">
              <a:solidFill>
                <a:srgbClr val="000000"/>
              </a:solidFill>
              <a:latin typeface="Century Gothic"/>
            </a:endParaRPr>
          </a:p>
        </p:txBody>
      </p:sp>
      <p:sp>
        <p:nvSpPr>
          <p:cNvPr id="393" name="PlaceHolder 2"/>
          <p:cNvSpPr>
            <a:spLocks noGrp="1"/>
          </p:cNvSpPr>
          <p:nvPr>
            <p:ph/>
          </p:nvPr>
        </p:nvSpPr>
        <p:spPr>
          <a:xfrm>
            <a:off x="2593080" y="1540080"/>
            <a:ext cx="9265320" cy="5003280"/>
          </a:xfrm>
          <a:prstGeom prst="rect">
            <a:avLst/>
          </a:prstGeom>
          <a:noFill/>
          <a:ln w="0">
            <a:noFill/>
          </a:ln>
        </p:spPr>
        <p:txBody>
          <a:bodyPr anchor="t">
            <a:normAutofit/>
          </a:bodyPr>
          <a:lstStyle/>
          <a:p>
            <a:pPr marL="343080" indent="-343080">
              <a:lnSpc>
                <a:spcPct val="100000"/>
              </a:lnSpc>
              <a:spcBef>
                <a:spcPts val="1001"/>
              </a:spcBef>
              <a:buClr>
                <a:srgbClr val="A53010"/>
              </a:buClr>
              <a:buFont typeface="Wingdings 3" charset="2"/>
              <a:buChar char=""/>
            </a:pPr>
            <a:r>
              <a:rPr lang="en-US" sz="2200" b="0" strike="noStrike" spc="-1" dirty="0">
                <a:solidFill>
                  <a:srgbClr val="404040"/>
                </a:solidFill>
                <a:latin typeface="Century Gothic"/>
              </a:rPr>
              <a:t>All boys like cricket.</a:t>
            </a:r>
          </a:p>
          <a:p>
            <a:pPr marL="343080" indent="-343080">
              <a:lnSpc>
                <a:spcPct val="100000"/>
              </a:lnSpc>
              <a:spcBef>
                <a:spcPts val="1001"/>
              </a:spcBef>
              <a:buClr>
                <a:srgbClr val="A53010"/>
              </a:buClr>
              <a:buFont typeface="Wingdings 3" charset="2"/>
              <a:buChar char=""/>
            </a:pPr>
            <a:endParaRPr lang="en-US" sz="2200" spc="-1" dirty="0">
              <a:solidFill>
                <a:srgbClr val="404040"/>
              </a:solidFill>
              <a:latin typeface="Century Gothic"/>
            </a:endParaRPr>
          </a:p>
          <a:p>
            <a:pPr marL="343080" indent="-343080">
              <a:lnSpc>
                <a:spcPct val="100000"/>
              </a:lnSpc>
              <a:spcBef>
                <a:spcPts val="1001"/>
              </a:spcBef>
              <a:buClr>
                <a:srgbClr val="A53010"/>
              </a:buClr>
              <a:buFont typeface="Wingdings 3" charset="2"/>
              <a:buChar char=""/>
            </a:pPr>
            <a:endParaRPr lang="en-US" sz="2200" b="0" strike="noStrike" spc="-1" dirty="0">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2200" spc="-1" dirty="0">
                <a:solidFill>
                  <a:srgbClr val="404040"/>
                </a:solidFill>
                <a:latin typeface="Century Gothic"/>
              </a:rPr>
              <a:t>Some boys like football.</a:t>
            </a:r>
          </a:p>
          <a:p>
            <a:pPr marL="343080" indent="-343080">
              <a:lnSpc>
                <a:spcPct val="100000"/>
              </a:lnSpc>
              <a:spcBef>
                <a:spcPts val="1001"/>
              </a:spcBef>
              <a:buClr>
                <a:srgbClr val="A53010"/>
              </a:buClr>
              <a:buFont typeface="Wingdings 3" charset="2"/>
              <a:buChar char=""/>
            </a:pPr>
            <a:endParaRPr lang="en-US" sz="2200" b="0" strike="noStrike" spc="-1" dirty="0">
              <a:solidFill>
                <a:srgbClr val="404040"/>
              </a:solidFill>
              <a:latin typeface="Century Gothic"/>
            </a:endParaRPr>
          </a:p>
          <a:p>
            <a:pPr marL="343080" indent="-343080">
              <a:lnSpc>
                <a:spcPct val="100000"/>
              </a:lnSpc>
              <a:spcBef>
                <a:spcPts val="1001"/>
              </a:spcBef>
              <a:buClr>
                <a:srgbClr val="A53010"/>
              </a:buClr>
              <a:buFont typeface="Wingdings 3" charset="2"/>
              <a:buChar char=""/>
            </a:pPr>
            <a:endParaRPr lang="en-US" sz="2200" spc="-1" dirty="0">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2200" b="0" strike="noStrike" spc="-1" dirty="0">
                <a:solidFill>
                  <a:srgbClr val="404040"/>
                </a:solidFill>
                <a:latin typeface="Century Gothic"/>
              </a:rPr>
              <a:t>Some girls hate football.</a:t>
            </a:r>
          </a:p>
        </p:txBody>
      </p:sp>
    </p:spTree>
    <p:extLst>
      <p:ext uri="{BB962C8B-B14F-4D97-AF65-F5344CB8AC3E}">
        <p14:creationId xmlns:p14="http://schemas.microsoft.com/office/powerpoint/2010/main" xmlns="" val="462594660"/>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39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39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PlaceHolder 1"/>
          <p:cNvSpPr>
            <a:spLocks noGrp="1"/>
          </p:cNvSpPr>
          <p:nvPr>
            <p:ph type="title"/>
          </p:nvPr>
        </p:nvSpPr>
        <p:spPr>
          <a:xfrm>
            <a:off x="2593080" y="624240"/>
            <a:ext cx="8911440" cy="1280520"/>
          </a:xfrm>
          <a:prstGeom prst="rect">
            <a:avLst/>
          </a:prstGeom>
          <a:noFill/>
          <a:ln w="0">
            <a:noFill/>
          </a:ln>
        </p:spPr>
        <p:txBody>
          <a:bodyPr anchor="t">
            <a:noAutofit/>
          </a:bodyPr>
          <a:lstStyle/>
          <a:p>
            <a:pPr>
              <a:lnSpc>
                <a:spcPct val="100000"/>
              </a:lnSpc>
            </a:pPr>
            <a:r>
              <a:rPr lang="en-US" sz="3600" b="0" strike="noStrike" spc="-1" dirty="0">
                <a:solidFill>
                  <a:srgbClr val="262626"/>
                </a:solidFill>
                <a:latin typeface="Century Gothic"/>
              </a:rPr>
              <a:t>Examples</a:t>
            </a:r>
            <a:endParaRPr lang="en-US" sz="3600" b="0" strike="noStrike" spc="-1" dirty="0">
              <a:solidFill>
                <a:srgbClr val="000000"/>
              </a:solidFill>
              <a:latin typeface="Century Gothic"/>
            </a:endParaRPr>
          </a:p>
        </p:txBody>
      </p:sp>
      <p:sp>
        <p:nvSpPr>
          <p:cNvPr id="393" name="PlaceHolder 2"/>
          <p:cNvSpPr>
            <a:spLocks noGrp="1"/>
          </p:cNvSpPr>
          <p:nvPr>
            <p:ph/>
          </p:nvPr>
        </p:nvSpPr>
        <p:spPr>
          <a:xfrm>
            <a:off x="2593080" y="1540080"/>
            <a:ext cx="9265320" cy="5003280"/>
          </a:xfrm>
          <a:prstGeom prst="rect">
            <a:avLst/>
          </a:prstGeom>
          <a:noFill/>
          <a:ln w="0">
            <a:noFill/>
          </a:ln>
        </p:spPr>
        <p:txBody>
          <a:bodyPr anchor="t">
            <a:normAutofit/>
          </a:bodyPr>
          <a:lstStyle/>
          <a:p>
            <a:pPr marL="343080" indent="-343080">
              <a:lnSpc>
                <a:spcPct val="100000"/>
              </a:lnSpc>
              <a:spcBef>
                <a:spcPts val="1001"/>
              </a:spcBef>
              <a:buClr>
                <a:srgbClr val="A53010"/>
              </a:buClr>
              <a:buFont typeface="Wingdings 3" charset="2"/>
              <a:buChar char=""/>
            </a:pPr>
            <a:r>
              <a:rPr lang="en-US" sz="2200" b="0" strike="noStrike" spc="-1" dirty="0">
                <a:solidFill>
                  <a:srgbClr val="404040"/>
                </a:solidFill>
                <a:latin typeface="Century Gothic"/>
              </a:rPr>
              <a:t>All girls love pink.</a:t>
            </a:r>
          </a:p>
          <a:p>
            <a:pPr marL="343080" indent="-343080">
              <a:lnSpc>
                <a:spcPct val="100000"/>
              </a:lnSpc>
              <a:spcBef>
                <a:spcPts val="1001"/>
              </a:spcBef>
              <a:buClr>
                <a:srgbClr val="A53010"/>
              </a:buClr>
              <a:buFont typeface="Wingdings 3" charset="2"/>
              <a:buChar char=""/>
            </a:pPr>
            <a:endParaRPr lang="en-US" sz="2200" spc="-1" dirty="0">
              <a:solidFill>
                <a:srgbClr val="404040"/>
              </a:solidFill>
              <a:latin typeface="Century Gothic"/>
            </a:endParaRPr>
          </a:p>
          <a:p>
            <a:pPr marL="343080" indent="-343080">
              <a:lnSpc>
                <a:spcPct val="100000"/>
              </a:lnSpc>
              <a:spcBef>
                <a:spcPts val="1001"/>
              </a:spcBef>
              <a:buClr>
                <a:srgbClr val="A53010"/>
              </a:buClr>
              <a:buFont typeface="Wingdings 3" charset="2"/>
              <a:buChar char=""/>
            </a:pPr>
            <a:endParaRPr lang="en-US" sz="2200" b="0" strike="noStrike" spc="-1" dirty="0">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2200" spc="-1" dirty="0">
                <a:solidFill>
                  <a:srgbClr val="404040"/>
                </a:solidFill>
                <a:latin typeface="Century Gothic"/>
              </a:rPr>
              <a:t>Every person who buys a policy is smart.</a:t>
            </a:r>
          </a:p>
          <a:p>
            <a:pPr marL="343080" indent="-343080">
              <a:lnSpc>
                <a:spcPct val="100000"/>
              </a:lnSpc>
              <a:spcBef>
                <a:spcPts val="1001"/>
              </a:spcBef>
              <a:buClr>
                <a:srgbClr val="A53010"/>
              </a:buClr>
              <a:buFont typeface="Wingdings 3" charset="2"/>
              <a:buChar char=""/>
            </a:pPr>
            <a:endParaRPr lang="en-US" sz="2200" b="0" strike="noStrike" spc="-1" dirty="0">
              <a:solidFill>
                <a:srgbClr val="404040"/>
              </a:solidFill>
              <a:latin typeface="Century Gothic"/>
            </a:endParaRPr>
          </a:p>
          <a:p>
            <a:pPr marL="343080" indent="-343080">
              <a:lnSpc>
                <a:spcPct val="100000"/>
              </a:lnSpc>
              <a:spcBef>
                <a:spcPts val="1001"/>
              </a:spcBef>
              <a:buClr>
                <a:srgbClr val="A53010"/>
              </a:buClr>
              <a:buFont typeface="Wingdings 3" charset="2"/>
              <a:buChar char=""/>
            </a:pPr>
            <a:endParaRPr lang="en-US" sz="2200" spc="-1" dirty="0">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2200" b="0" strike="noStrike" spc="-1" dirty="0">
                <a:solidFill>
                  <a:srgbClr val="404040"/>
                </a:solidFill>
                <a:latin typeface="Century Gothic"/>
              </a:rPr>
              <a:t>No person buys expensive policy.</a:t>
            </a:r>
          </a:p>
        </p:txBody>
      </p:sp>
    </p:spTree>
    <p:extLst>
      <p:ext uri="{BB962C8B-B14F-4D97-AF65-F5344CB8AC3E}">
        <p14:creationId xmlns:p14="http://schemas.microsoft.com/office/powerpoint/2010/main" xmlns="" val="1026215591"/>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39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39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033100-391B-4B8D-B38C-E9A143D1973D}"/>
              </a:ext>
            </a:extLst>
          </p:cNvPr>
          <p:cNvSpPr>
            <a:spLocks noGrp="1"/>
          </p:cNvSpPr>
          <p:nvPr>
            <p:ph type="title"/>
          </p:nvPr>
        </p:nvSpPr>
        <p:spPr/>
        <p:txBody>
          <a:bodyPr/>
          <a:lstStyle/>
          <a:p>
            <a:r>
              <a:rPr lang="en-US" dirty="0"/>
              <a:t>Wumpus world</a:t>
            </a:r>
            <a:endParaRPr lang="en-IN" dirty="0"/>
          </a:p>
        </p:txBody>
      </p:sp>
      <p:pic>
        <p:nvPicPr>
          <p:cNvPr id="5" name="Picture 4">
            <a:extLst>
              <a:ext uri="{FF2B5EF4-FFF2-40B4-BE49-F238E27FC236}">
                <a16:creationId xmlns:a16="http://schemas.microsoft.com/office/drawing/2014/main" xmlns="" id="{6F068D28-D2B3-46D0-BA91-43FD3E5F8537}"/>
              </a:ext>
            </a:extLst>
          </p:cNvPr>
          <p:cNvPicPr>
            <a:picLocks noChangeAspect="1"/>
          </p:cNvPicPr>
          <p:nvPr/>
        </p:nvPicPr>
        <p:blipFill>
          <a:blip r:embed="rId2" cstate="print"/>
          <a:stretch>
            <a:fillRect/>
          </a:stretch>
        </p:blipFill>
        <p:spPr>
          <a:xfrm>
            <a:off x="4017271" y="1806022"/>
            <a:ext cx="3819525" cy="3524250"/>
          </a:xfrm>
          <a:prstGeom prst="rect">
            <a:avLst/>
          </a:prstGeom>
        </p:spPr>
      </p:pic>
    </p:spTree>
    <p:extLst>
      <p:ext uri="{BB962C8B-B14F-4D97-AF65-F5344CB8AC3E}">
        <p14:creationId xmlns:p14="http://schemas.microsoft.com/office/powerpoint/2010/main" xmlns="" val="539192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PlaceHolder 1"/>
          <p:cNvSpPr>
            <a:spLocks noGrp="1"/>
          </p:cNvSpPr>
          <p:nvPr>
            <p:ph type="title"/>
          </p:nvPr>
        </p:nvSpPr>
        <p:spPr>
          <a:xfrm>
            <a:off x="2593080" y="624240"/>
            <a:ext cx="8911440" cy="1280520"/>
          </a:xfrm>
          <a:prstGeom prst="rect">
            <a:avLst/>
          </a:prstGeom>
          <a:noFill/>
          <a:ln w="0">
            <a:noFill/>
          </a:ln>
        </p:spPr>
        <p:txBody>
          <a:bodyPr anchor="t">
            <a:noAutofit/>
          </a:bodyPr>
          <a:lstStyle/>
          <a:p>
            <a:pPr>
              <a:lnSpc>
                <a:spcPct val="100000"/>
              </a:lnSpc>
            </a:pPr>
            <a:r>
              <a:rPr lang="en-US" sz="3600" b="0" strike="noStrike" spc="-1">
                <a:solidFill>
                  <a:srgbClr val="262626"/>
                </a:solidFill>
                <a:latin typeface="Century Gothic"/>
              </a:rPr>
              <a:t>Inference system</a:t>
            </a:r>
            <a:endParaRPr lang="en-US" sz="3600" b="0" strike="noStrike" spc="-1">
              <a:solidFill>
                <a:srgbClr val="000000"/>
              </a:solidFill>
              <a:latin typeface="Century Gothic"/>
            </a:endParaRPr>
          </a:p>
        </p:txBody>
      </p:sp>
      <p:sp>
        <p:nvSpPr>
          <p:cNvPr id="393" name="PlaceHolder 2"/>
          <p:cNvSpPr>
            <a:spLocks noGrp="1"/>
          </p:cNvSpPr>
          <p:nvPr>
            <p:ph/>
          </p:nvPr>
        </p:nvSpPr>
        <p:spPr>
          <a:xfrm>
            <a:off x="2593080" y="1540080"/>
            <a:ext cx="9265320" cy="5003280"/>
          </a:xfrm>
          <a:prstGeom prst="rect">
            <a:avLst/>
          </a:prstGeom>
          <a:noFill/>
          <a:ln w="0">
            <a:noFill/>
          </a:ln>
        </p:spPr>
        <p:txBody>
          <a:bodyPr anchor="t">
            <a:normAutofit/>
          </a:bodyPr>
          <a:lstStyle/>
          <a:p>
            <a:pPr marL="343080" indent="-343080">
              <a:lnSpc>
                <a:spcPct val="100000"/>
              </a:lnSpc>
              <a:spcBef>
                <a:spcPts val="1001"/>
              </a:spcBef>
              <a:buClr>
                <a:srgbClr val="A53010"/>
              </a:buClr>
              <a:buFont typeface="Wingdings 3" charset="2"/>
              <a:buChar char=""/>
            </a:pPr>
            <a:r>
              <a:rPr lang="en-US" sz="2200" b="0" strike="noStrike" spc="-1" dirty="0">
                <a:solidFill>
                  <a:srgbClr val="404040"/>
                </a:solidFill>
                <a:latin typeface="Century Gothic"/>
                <a:ea typeface="Century Gothic"/>
              </a:rPr>
              <a:t>Inference means deriving new sentences from old.</a:t>
            </a:r>
          </a:p>
          <a:p>
            <a:pPr marL="343080" indent="-343080">
              <a:lnSpc>
                <a:spcPct val="100000"/>
              </a:lnSpc>
              <a:spcBef>
                <a:spcPts val="1001"/>
              </a:spcBef>
              <a:buClr>
                <a:srgbClr val="A53010"/>
              </a:buClr>
              <a:buFont typeface="Wingdings 3" charset="2"/>
              <a:buChar char=""/>
            </a:pPr>
            <a:endParaRPr lang="en-US" sz="2200" b="0" strike="noStrike" spc="-1" dirty="0">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2200" b="0" strike="noStrike" spc="-1" dirty="0">
                <a:solidFill>
                  <a:srgbClr val="404040"/>
                </a:solidFill>
                <a:latin typeface="Century Gothic"/>
                <a:ea typeface="Century Gothic"/>
              </a:rPr>
              <a:t>Inference system allows us to add a new sentence to the knowledge base.</a:t>
            </a:r>
          </a:p>
          <a:p>
            <a:pPr marL="343080" indent="-343080">
              <a:lnSpc>
                <a:spcPct val="100000"/>
              </a:lnSpc>
              <a:spcBef>
                <a:spcPts val="1001"/>
              </a:spcBef>
              <a:buClr>
                <a:srgbClr val="A53010"/>
              </a:buClr>
              <a:buFont typeface="Wingdings 3" charset="2"/>
              <a:buChar char=""/>
            </a:pPr>
            <a:endParaRPr lang="en-US" sz="2200" b="0" strike="noStrike" spc="-1" dirty="0">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2200" b="0" strike="noStrike" spc="-1" dirty="0">
                <a:solidFill>
                  <a:srgbClr val="404040"/>
                </a:solidFill>
                <a:latin typeface="Century Gothic"/>
                <a:ea typeface="Century Gothic"/>
              </a:rPr>
              <a:t> A sentence is a proposition about the world. </a:t>
            </a:r>
          </a:p>
          <a:p>
            <a:pPr marL="343080" indent="-343080">
              <a:lnSpc>
                <a:spcPct val="100000"/>
              </a:lnSpc>
              <a:spcBef>
                <a:spcPts val="1001"/>
              </a:spcBef>
              <a:buClr>
                <a:srgbClr val="A53010"/>
              </a:buClr>
              <a:buFont typeface="Wingdings 3" charset="2"/>
              <a:buChar char=""/>
            </a:pPr>
            <a:endParaRPr lang="en-US" sz="2200" b="0" strike="noStrike" spc="-1" dirty="0">
              <a:solidFill>
                <a:srgbClr val="404040"/>
              </a:solidFill>
              <a:latin typeface="Century Gothic"/>
              <a:ea typeface="Century Gothic"/>
            </a:endParaRPr>
          </a:p>
          <a:p>
            <a:pPr marL="343080" indent="-343080">
              <a:lnSpc>
                <a:spcPct val="100000"/>
              </a:lnSpc>
              <a:spcBef>
                <a:spcPts val="1001"/>
              </a:spcBef>
              <a:buClr>
                <a:srgbClr val="A53010"/>
              </a:buClr>
              <a:buFont typeface="Wingdings 3" charset="2"/>
              <a:buChar char=""/>
            </a:pPr>
            <a:r>
              <a:rPr lang="en-US" sz="2200" b="0" strike="noStrike" spc="-1" dirty="0">
                <a:solidFill>
                  <a:srgbClr val="404040"/>
                </a:solidFill>
                <a:latin typeface="Century Gothic"/>
                <a:ea typeface="Century Gothic"/>
              </a:rPr>
              <a:t>Inference system applies logical rules to the KB to deduce new information.</a:t>
            </a:r>
            <a:endParaRPr lang="en-US" sz="2200" b="0" strike="noStrike" spc="-1" dirty="0">
              <a:solidFill>
                <a:srgbClr val="404040"/>
              </a:solidFill>
              <a:latin typeface="Century Gothic"/>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39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39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39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21364</TotalTime>
  <Words>2511</Words>
  <Application>Microsoft Office PowerPoint</Application>
  <PresentationFormat>Custom</PresentationFormat>
  <Paragraphs>334</Paragraphs>
  <Slides>74</Slides>
  <Notes>1</Notes>
  <HiddenSlides>1</HiddenSlides>
  <MMClips>0</MMClips>
  <ScaleCrop>false</ScaleCrop>
  <HeadingPairs>
    <vt:vector size="4" baseType="variant">
      <vt:variant>
        <vt:lpstr>Theme</vt:lpstr>
      </vt:variant>
      <vt:variant>
        <vt:i4>2</vt:i4>
      </vt:variant>
      <vt:variant>
        <vt:lpstr>Slide Titles</vt:lpstr>
      </vt:variant>
      <vt:variant>
        <vt:i4>74</vt:i4>
      </vt:variant>
    </vt:vector>
  </HeadingPairs>
  <TitlesOfParts>
    <vt:vector size="76" baseType="lpstr">
      <vt:lpstr>Office Theme</vt:lpstr>
      <vt:lpstr>Office Theme</vt:lpstr>
      <vt:lpstr>Artificial Intelligence</vt:lpstr>
      <vt:lpstr>Slide 2</vt:lpstr>
      <vt:lpstr>Knowledge-based agents</vt:lpstr>
      <vt:lpstr>Knowledge-based agents</vt:lpstr>
      <vt:lpstr>The architecture of knowledge-based agent</vt:lpstr>
      <vt:lpstr>Slide 6</vt:lpstr>
      <vt:lpstr>Slide 7</vt:lpstr>
      <vt:lpstr>Wumpus world</vt:lpstr>
      <vt:lpstr>Inference system</vt:lpstr>
      <vt:lpstr>Inference system</vt:lpstr>
      <vt:lpstr>Operations Performed by KBA</vt:lpstr>
      <vt:lpstr>Various levels of knowledge-based agent:</vt:lpstr>
      <vt:lpstr>Various levels of knowledge-based agent:</vt:lpstr>
      <vt:lpstr>Various levels of knowledge-based agent:</vt:lpstr>
      <vt:lpstr>Knowledge Representation</vt:lpstr>
      <vt:lpstr>Knowledge Representation</vt:lpstr>
      <vt:lpstr>Techniques of Knowledge Representation</vt:lpstr>
      <vt:lpstr>Logical Representation </vt:lpstr>
      <vt:lpstr>Logical Representation </vt:lpstr>
      <vt:lpstr>Slide 20</vt:lpstr>
      <vt:lpstr>Logical Representation </vt:lpstr>
      <vt:lpstr>Propositional logic</vt:lpstr>
      <vt:lpstr>Propositional logic: Some basics</vt:lpstr>
      <vt:lpstr>Propositional logic: Some basics</vt:lpstr>
      <vt:lpstr>Propositional Logic : Syntax </vt:lpstr>
      <vt:lpstr>Propositional Logic : Syntax </vt:lpstr>
      <vt:lpstr>Propositional Logic : Logical connectives </vt:lpstr>
      <vt:lpstr>Propositional Logic : Logical connectives </vt:lpstr>
      <vt:lpstr>Propositional Logic : Truth Table </vt:lpstr>
      <vt:lpstr>Propositional Logic : Truth Table </vt:lpstr>
      <vt:lpstr>Precedence of connectives</vt:lpstr>
      <vt:lpstr>Example</vt:lpstr>
      <vt:lpstr>Properties of operators</vt:lpstr>
      <vt:lpstr>Properties of operators</vt:lpstr>
      <vt:lpstr>Limitations of PL</vt:lpstr>
      <vt:lpstr>Propositional Logic : Semantics</vt:lpstr>
      <vt:lpstr>Rules of Inference in Artificial intelligence</vt:lpstr>
      <vt:lpstr>Rules of Inference in Artificial intelligence</vt:lpstr>
      <vt:lpstr>Rules of Inference in Artificial intelligence</vt:lpstr>
      <vt:lpstr>Types of Inference rules</vt:lpstr>
      <vt:lpstr>Types of Inference rules</vt:lpstr>
      <vt:lpstr>Types of Inference rules</vt:lpstr>
      <vt:lpstr>Types of Inference rules</vt:lpstr>
      <vt:lpstr>Types of Inference rules</vt:lpstr>
      <vt:lpstr>Types of Inference rules</vt:lpstr>
      <vt:lpstr>Inference system</vt:lpstr>
      <vt:lpstr>Inference system</vt:lpstr>
      <vt:lpstr>Forward and backward chaining</vt:lpstr>
      <vt:lpstr>Slide 49</vt:lpstr>
      <vt:lpstr>Slide 50</vt:lpstr>
      <vt:lpstr>Slide 51</vt:lpstr>
      <vt:lpstr>Slide 52</vt:lpstr>
      <vt:lpstr>Slide 53</vt:lpstr>
      <vt:lpstr>Slide 54</vt:lpstr>
      <vt:lpstr>Slide 55</vt:lpstr>
      <vt:lpstr>Slide 56</vt:lpstr>
      <vt:lpstr>Conjunctive Normal Form</vt:lpstr>
      <vt:lpstr>Slide 58</vt:lpstr>
      <vt:lpstr>CNF Conversion</vt:lpstr>
      <vt:lpstr>Resolution</vt:lpstr>
      <vt:lpstr>Resolution example</vt:lpstr>
      <vt:lpstr>Slide 62</vt:lpstr>
      <vt:lpstr>Slide 63</vt:lpstr>
      <vt:lpstr>Slide 64</vt:lpstr>
      <vt:lpstr>Limitations of PL</vt:lpstr>
      <vt:lpstr>Slide 66</vt:lpstr>
      <vt:lpstr>Quantifiers </vt:lpstr>
      <vt:lpstr>Slide 68</vt:lpstr>
      <vt:lpstr>Quantifiers</vt:lpstr>
      <vt:lpstr>Slide 70</vt:lpstr>
      <vt:lpstr>Slide 71</vt:lpstr>
      <vt:lpstr>Slide 72</vt:lpstr>
      <vt:lpstr>Examples</vt:lpstr>
      <vt:lpstr>Examples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Rahul Varma</cp:lastModifiedBy>
  <cp:revision>1743</cp:revision>
  <dcterms:created xsi:type="dcterms:W3CDTF">2021-07-01T03:34:46Z</dcterms:created>
  <dcterms:modified xsi:type="dcterms:W3CDTF">2022-04-17T03:21:10Z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2</vt:i4>
  </property>
  <property fmtid="{D5CDD505-2E9C-101B-9397-08002B2CF9AE}" pid="3" name="PresentationFormat">
    <vt:lpwstr>Widescreen</vt:lpwstr>
  </property>
  <property fmtid="{D5CDD505-2E9C-101B-9397-08002B2CF9AE}" pid="4" name="Slides">
    <vt:i4>134</vt:i4>
  </property>
</Properties>
</file>