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01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14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4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2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9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05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5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884F-A1EF-46C0-9619-69E1881F01E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LOGICAL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Knowledge-based agents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Knowledge based agents use a process of reasoning over an internal representation of knowledge to decide what actions to take.</a:t>
            </a:r>
          </a:p>
          <a:p>
            <a:endParaRPr lang="en-IN" sz="2400" dirty="0" smtClean="0"/>
          </a:p>
          <a:p>
            <a:r>
              <a:rPr lang="en-IN" sz="2400" dirty="0"/>
              <a:t>Knowledge-based agents can accept new tasks in the </a:t>
            </a:r>
            <a:r>
              <a:rPr lang="en-IN" sz="2400" dirty="0" smtClean="0"/>
              <a:t>form of </a:t>
            </a:r>
            <a:r>
              <a:rPr lang="en-IN" sz="2400" dirty="0"/>
              <a:t>explicitly described goals; </a:t>
            </a:r>
            <a:endParaRPr lang="en-IN" sz="2400" dirty="0" smtClean="0"/>
          </a:p>
          <a:p>
            <a:pPr lvl="1"/>
            <a:r>
              <a:rPr lang="en-IN" sz="2400" dirty="0" smtClean="0"/>
              <a:t>Can </a:t>
            </a:r>
            <a:r>
              <a:rPr lang="en-IN" sz="2400" dirty="0"/>
              <a:t>achieve competence quickly by being told or </a:t>
            </a:r>
            <a:r>
              <a:rPr lang="en-IN" sz="2400" dirty="0" smtClean="0"/>
              <a:t>learning new </a:t>
            </a:r>
            <a:r>
              <a:rPr lang="en-IN" sz="2400" dirty="0"/>
              <a:t>knowledge about the environment; </a:t>
            </a:r>
            <a:endParaRPr lang="en-IN" sz="2400" dirty="0" smtClean="0"/>
          </a:p>
          <a:p>
            <a:pPr lvl="1"/>
            <a:r>
              <a:rPr lang="en-IN" sz="2400" dirty="0" smtClean="0"/>
              <a:t>Can </a:t>
            </a:r>
            <a:r>
              <a:rPr lang="en-IN" sz="2400" dirty="0"/>
              <a:t>adapt to changes in the environment </a:t>
            </a:r>
            <a:r>
              <a:rPr lang="en-IN" sz="2400" dirty="0" smtClean="0"/>
              <a:t>by updating </a:t>
            </a:r>
            <a:r>
              <a:rPr lang="en-IN" sz="2400" dirty="0"/>
              <a:t>the relevant knowledge.</a:t>
            </a:r>
          </a:p>
        </p:txBody>
      </p:sp>
    </p:spTree>
    <p:extLst>
      <p:ext uri="{BB962C8B-B14F-4D97-AF65-F5344CB8AC3E}">
        <p14:creationId xmlns:p14="http://schemas.microsoft.com/office/powerpoint/2010/main" val="31694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Knowledge-based agents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The central component of a knowledge-based agent is its knowledge base, or KB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/>
              <a:t>A </a:t>
            </a:r>
            <a:r>
              <a:rPr lang="en-IN" sz="2400" dirty="0" smtClean="0"/>
              <a:t>knowledge base </a:t>
            </a:r>
            <a:r>
              <a:rPr lang="en-IN" sz="2400" dirty="0"/>
              <a:t>is a set of </a:t>
            </a:r>
            <a:r>
              <a:rPr lang="en-IN" sz="2400" b="1" dirty="0" smtClean="0"/>
              <a:t>sentences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/>
              <a:t>Each </a:t>
            </a:r>
            <a:r>
              <a:rPr lang="en-IN" sz="2400" b="1" dirty="0"/>
              <a:t>sentence</a:t>
            </a:r>
            <a:r>
              <a:rPr lang="en-IN" sz="2400" dirty="0"/>
              <a:t> </a:t>
            </a:r>
            <a:r>
              <a:rPr lang="en-IN" sz="2400" dirty="0" smtClean="0"/>
              <a:t>is expressed </a:t>
            </a:r>
            <a:r>
              <a:rPr lang="en-IN" sz="2400" dirty="0"/>
              <a:t>in a language called a </a:t>
            </a:r>
            <a:r>
              <a:rPr lang="en-IN" sz="2400" b="1" dirty="0"/>
              <a:t>knowledge representation language</a:t>
            </a:r>
            <a:r>
              <a:rPr lang="en-IN" sz="2400" dirty="0"/>
              <a:t> and represents </a:t>
            </a:r>
            <a:r>
              <a:rPr lang="en-IN" sz="2400" dirty="0" smtClean="0"/>
              <a:t>some assertion </a:t>
            </a:r>
            <a:r>
              <a:rPr lang="en-IN" sz="2400" dirty="0"/>
              <a:t>about the world.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</a:t>
            </a:r>
            <a:r>
              <a:rPr lang="en-IN" sz="2400" dirty="0"/>
              <a:t>the sentence is taken as being given without being </a:t>
            </a:r>
            <a:r>
              <a:rPr lang="en-IN" sz="2400" dirty="0" smtClean="0"/>
              <a:t>derived from </a:t>
            </a:r>
            <a:r>
              <a:rPr lang="en-IN" sz="2400" dirty="0"/>
              <a:t>other sentences, we call it an </a:t>
            </a:r>
            <a:r>
              <a:rPr lang="en-IN" sz="2400" b="1" dirty="0"/>
              <a:t>axiom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5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TELL and ASK, are to add new sentences to the knowledge base and a way to query what is known, respectively.</a:t>
            </a:r>
          </a:p>
          <a:p>
            <a:r>
              <a:rPr lang="en-IN" sz="2400" dirty="0" smtClean="0"/>
              <a:t>Both operations involve </a:t>
            </a:r>
            <a:r>
              <a:rPr lang="en-IN" sz="2400" b="1" dirty="0" smtClean="0"/>
              <a:t>inference</a:t>
            </a:r>
            <a:r>
              <a:rPr lang="en-IN" sz="2400" dirty="0" smtClean="0"/>
              <a:t>—that </a:t>
            </a:r>
            <a:r>
              <a:rPr lang="en-IN" sz="2400" dirty="0"/>
              <a:t>is, deriving new sentences from old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i="1" dirty="0" smtClean="0"/>
              <a:t>	</a:t>
            </a:r>
          </a:p>
          <a:p>
            <a:pPr marL="0" indent="0">
              <a:buNone/>
            </a:pPr>
            <a:r>
              <a:rPr lang="en-IN" sz="2400" i="1" dirty="0"/>
              <a:t>	</a:t>
            </a:r>
            <a:r>
              <a:rPr lang="en-IN" sz="2400" i="1" dirty="0" smtClean="0"/>
              <a:t>Inference must obey the requirement that when one ASKs a question of the knowledge base, the answer should follow from what has been told (or </a:t>
            </a:r>
            <a:r>
              <a:rPr lang="en-IN" sz="2400" i="1" dirty="0" err="1" smtClean="0"/>
              <a:t>TELLed</a:t>
            </a:r>
            <a:r>
              <a:rPr lang="en-IN" sz="2400" i="1" dirty="0" smtClean="0"/>
              <a:t>) to the knowledge base previously.</a:t>
            </a:r>
          </a:p>
          <a:p>
            <a:pPr marL="0" indent="0">
              <a:buNone/>
            </a:pPr>
            <a:endParaRPr lang="en-IN" sz="2400" i="1" dirty="0"/>
          </a:p>
          <a:p>
            <a:r>
              <a:rPr lang="en-IN" sz="2400" dirty="0" smtClean="0"/>
              <a:t>KB may initially </a:t>
            </a:r>
            <a:r>
              <a:rPr lang="en-IN" sz="2400" dirty="0"/>
              <a:t>contain some background knowledge.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8838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352928" cy="360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2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A knowledge-based </a:t>
            </a:r>
            <a:r>
              <a:rPr lang="en-IN" sz="2400" dirty="0"/>
              <a:t>agent can be built simply by </a:t>
            </a:r>
            <a:r>
              <a:rPr lang="en-IN" sz="2400" dirty="0" err="1"/>
              <a:t>TELLing</a:t>
            </a:r>
            <a:r>
              <a:rPr lang="en-IN" sz="2400" dirty="0"/>
              <a:t> it what it needs to know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Starting with </a:t>
            </a:r>
            <a:r>
              <a:rPr lang="en-IN" sz="2400" dirty="0"/>
              <a:t>an empty </a:t>
            </a:r>
            <a:r>
              <a:rPr lang="en-IN" sz="2400" dirty="0" smtClean="0"/>
              <a:t>knowledge </a:t>
            </a:r>
            <a:r>
              <a:rPr lang="en-IN" sz="2400" dirty="0"/>
              <a:t>base, the agent designer can TELL sentences one by one </a:t>
            </a:r>
            <a:r>
              <a:rPr lang="en-IN" sz="2400" dirty="0" smtClean="0"/>
              <a:t>until the </a:t>
            </a:r>
            <a:r>
              <a:rPr lang="en-IN" sz="2400" dirty="0"/>
              <a:t>agent knows how to operate in its environment.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is called the </a:t>
            </a:r>
            <a:r>
              <a:rPr lang="en-IN" sz="2400" b="1" dirty="0"/>
              <a:t>declarative </a:t>
            </a:r>
            <a:r>
              <a:rPr lang="en-IN" sz="2400" b="1" dirty="0" smtClean="0"/>
              <a:t>approach </a:t>
            </a:r>
            <a:r>
              <a:rPr lang="en-IN" sz="2400" dirty="0" smtClean="0"/>
              <a:t>to </a:t>
            </a:r>
            <a:r>
              <a:rPr lang="en-IN" sz="2400" dirty="0"/>
              <a:t>system building.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contrast, the </a:t>
            </a:r>
            <a:r>
              <a:rPr lang="en-IN" sz="2400" b="1" dirty="0"/>
              <a:t>procedural approach </a:t>
            </a:r>
            <a:r>
              <a:rPr lang="en-IN" sz="2400" dirty="0"/>
              <a:t>encodes desired </a:t>
            </a:r>
            <a:r>
              <a:rPr lang="en-IN" sz="2400" dirty="0" err="1"/>
              <a:t>behaviors</a:t>
            </a:r>
            <a:r>
              <a:rPr lang="en-IN" sz="2400" dirty="0"/>
              <a:t> </a:t>
            </a:r>
            <a:r>
              <a:rPr lang="en-IN" sz="2400" dirty="0" smtClean="0"/>
              <a:t>directly as </a:t>
            </a:r>
            <a:r>
              <a:rPr lang="en-IN" sz="2400" dirty="0"/>
              <a:t>program code.</a:t>
            </a:r>
          </a:p>
        </p:txBody>
      </p:sp>
    </p:spTree>
    <p:extLst>
      <p:ext uri="{BB962C8B-B14F-4D97-AF65-F5344CB8AC3E}">
        <p14:creationId xmlns:p14="http://schemas.microsoft.com/office/powerpoint/2010/main" val="14087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LOGICAL AGENTS</vt:lpstr>
      <vt:lpstr>Knowledge-based agents</vt:lpstr>
      <vt:lpstr>Knowledge-based agents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4</cp:revision>
  <dcterms:created xsi:type="dcterms:W3CDTF">2022-03-09T04:03:27Z</dcterms:created>
  <dcterms:modified xsi:type="dcterms:W3CDTF">2022-03-09T07:01:07Z</dcterms:modified>
</cp:coreProperties>
</file>