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7" r:id="rId2"/>
    <p:sldId id="303" r:id="rId3"/>
    <p:sldId id="317" r:id="rId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56" autoAdjust="0"/>
  </p:normalViewPr>
  <p:slideViewPr>
    <p:cSldViewPr>
      <p:cViewPr varScale="1">
        <p:scale>
          <a:sx n="58" d="100"/>
          <a:sy n="58" d="100"/>
        </p:scale>
        <p:origin x="51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4B695-DAF5-4D35-91A2-352DD18FF617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697D-4DFF-4B0E-B070-552448D8B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61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p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p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600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p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382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5209" y="487070"/>
            <a:ext cx="17373600" cy="9315450"/>
          </a:xfrm>
          <a:custGeom>
            <a:avLst/>
            <a:gdLst/>
            <a:ahLst/>
            <a:cxnLst/>
            <a:rect l="l" t="t" r="r" b="b"/>
            <a:pathLst>
              <a:path w="17373600" h="9315450">
                <a:moveTo>
                  <a:pt x="17373600" y="9315450"/>
                </a:moveTo>
                <a:lnTo>
                  <a:pt x="0" y="9315450"/>
                </a:lnTo>
                <a:lnTo>
                  <a:pt x="0" y="0"/>
                </a:lnTo>
                <a:lnTo>
                  <a:pt x="17373600" y="0"/>
                </a:lnTo>
                <a:lnTo>
                  <a:pt x="17373600" y="9315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054498" y="722537"/>
            <a:ext cx="2505074" cy="1057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92737" y="3111080"/>
            <a:ext cx="14302524" cy="2002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5454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292964" y="5911993"/>
            <a:ext cx="11702070" cy="229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1" i="0">
                <a:solidFill>
                  <a:srgbClr val="545454"/>
                </a:solidFill>
                <a:latin typeface="Noto Sans Devanagari"/>
                <a:cs typeface="Noto Sans Devanaga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5454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5209" y="487073"/>
            <a:ext cx="17373600" cy="9315450"/>
          </a:xfrm>
          <a:custGeom>
            <a:avLst/>
            <a:gdLst/>
            <a:ahLst/>
            <a:cxnLst/>
            <a:rect l="l" t="t" r="r" b="b"/>
            <a:pathLst>
              <a:path w="17373600" h="9315450">
                <a:moveTo>
                  <a:pt x="17373600" y="9315450"/>
                </a:moveTo>
                <a:lnTo>
                  <a:pt x="0" y="9315450"/>
                </a:lnTo>
                <a:lnTo>
                  <a:pt x="0" y="0"/>
                </a:lnTo>
                <a:lnTo>
                  <a:pt x="17373600" y="0"/>
                </a:lnTo>
                <a:lnTo>
                  <a:pt x="17373600" y="9315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054498" y="722537"/>
            <a:ext cx="2505074" cy="1057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5454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5454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333500" y="1724025"/>
            <a:ext cx="15621000" cy="348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333500" y="5305425"/>
            <a:ext cx="156210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4050"/>
            </a:lvl1pPr>
            <a:lvl2pPr marL="685800" lvl="1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4050"/>
            </a:lvl2pPr>
            <a:lvl3pPr marL="1028700" lvl="2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4050"/>
            </a:lvl3pPr>
            <a:lvl4pPr marL="1371600" lvl="3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4050"/>
            </a:lvl4pPr>
            <a:lvl5pPr marL="1714500" lvl="4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4050"/>
            </a:lvl5pPr>
            <a:lvl6pPr marL="2057400" lvl="5" indent="-278606" algn="l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2400300" lvl="6" indent="-278606" algn="l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2743200" lvl="7" indent="-278606" algn="l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3086100" lvl="8" indent="-278606" algn="l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969273" y="9810751"/>
            <a:ext cx="339929" cy="34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5209" y="487067"/>
            <a:ext cx="17373600" cy="9315450"/>
          </a:xfrm>
          <a:custGeom>
            <a:avLst/>
            <a:gdLst/>
            <a:ahLst/>
            <a:cxnLst/>
            <a:rect l="l" t="t" r="r" b="b"/>
            <a:pathLst>
              <a:path w="17373600" h="9315450">
                <a:moveTo>
                  <a:pt x="17373600" y="9315450"/>
                </a:moveTo>
                <a:lnTo>
                  <a:pt x="0" y="9315450"/>
                </a:lnTo>
                <a:lnTo>
                  <a:pt x="0" y="0"/>
                </a:lnTo>
                <a:lnTo>
                  <a:pt x="17373600" y="0"/>
                </a:lnTo>
                <a:lnTo>
                  <a:pt x="17373600" y="9315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72458" y="1215816"/>
            <a:ext cx="6143083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5454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57747" y="3283592"/>
            <a:ext cx="14772504" cy="3625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ransition spd="slow">
    <p:cover/>
  </p:transition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onlyplanet.i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5"/>
          <p:cNvSpPr txBox="1"/>
          <p:nvPr/>
        </p:nvSpPr>
        <p:spPr>
          <a:xfrm>
            <a:off x="841275" y="1724025"/>
            <a:ext cx="16113150" cy="73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algn="ctr">
              <a:buClr>
                <a:srgbClr val="000000"/>
              </a:buClr>
              <a:buSzPts val="10100"/>
            </a:pPr>
            <a:endParaRPr sz="1425" dirty="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7800"/>
            </a:pPr>
            <a:endParaRPr sz="585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3" name="Google Shape;383;p55"/>
          <p:cNvSpPr txBox="1"/>
          <p:nvPr/>
        </p:nvSpPr>
        <p:spPr>
          <a:xfrm>
            <a:off x="1333574" y="952500"/>
            <a:ext cx="14585325" cy="18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algn="ctr">
              <a:buClr>
                <a:srgbClr val="000000"/>
              </a:buClr>
              <a:buSzPts val="5100"/>
            </a:pPr>
            <a:r>
              <a:rPr lang="en-IN" sz="6000" u="sng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venir"/>
                <a:sym typeface="Avenir"/>
              </a:rPr>
              <a:t>Module 8</a:t>
            </a:r>
            <a:endParaRPr sz="6000" u="sng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Avenir"/>
              <a:sym typeface="Avenir"/>
            </a:endParaRPr>
          </a:p>
        </p:txBody>
      </p:sp>
      <p:cxnSp>
        <p:nvCxnSpPr>
          <p:cNvPr id="385" name="Google Shape;385;p55"/>
          <p:cNvCxnSpPr/>
          <p:nvPr/>
        </p:nvCxnSpPr>
        <p:spPr>
          <a:xfrm flipH="1">
            <a:off x="8252269" y="3087150"/>
            <a:ext cx="9000" cy="3408975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6" name="Google Shape;386;p55"/>
          <p:cNvSpPr txBox="1"/>
          <p:nvPr/>
        </p:nvSpPr>
        <p:spPr>
          <a:xfrm>
            <a:off x="7772400" y="1221199"/>
            <a:ext cx="2529300" cy="49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55"/>
          <p:cNvSpPr txBox="1"/>
          <p:nvPr/>
        </p:nvSpPr>
        <p:spPr>
          <a:xfrm>
            <a:off x="9315450" y="2762944"/>
            <a:ext cx="2250000" cy="73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400"/>
            </a:pPr>
            <a:r>
              <a:rPr lang="en-US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Needs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8" name="Google Shape;388;p55"/>
          <p:cNvCxnSpPr/>
          <p:nvPr/>
        </p:nvCxnSpPr>
        <p:spPr>
          <a:xfrm>
            <a:off x="5396775" y="3470543"/>
            <a:ext cx="2052225" cy="31725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9" name="Google Shape;389;p55"/>
          <p:cNvCxnSpPr/>
          <p:nvPr/>
        </p:nvCxnSpPr>
        <p:spPr>
          <a:xfrm>
            <a:off x="8845613" y="3470543"/>
            <a:ext cx="2052225" cy="31725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object 2">
            <a:extLst>
              <a:ext uri="{FF2B5EF4-FFF2-40B4-BE49-F238E27FC236}">
                <a16:creationId xmlns:a16="http://schemas.microsoft.com/office/drawing/2014/main" id="{1AE1495C-483C-4FD3-BCA7-1A84601D7AE1}"/>
              </a:ext>
            </a:extLst>
          </p:cNvPr>
          <p:cNvSpPr/>
          <p:nvPr/>
        </p:nvSpPr>
        <p:spPr>
          <a:xfrm>
            <a:off x="15054498" y="722537"/>
            <a:ext cx="2505074" cy="1057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C3CAD1-2A5A-42A6-9D4F-F7A5D3454EDF}"/>
              </a:ext>
            </a:extLst>
          </p:cNvPr>
          <p:cNvSpPr txBox="1"/>
          <p:nvPr/>
        </p:nvSpPr>
        <p:spPr>
          <a:xfrm>
            <a:off x="3142199" y="3234900"/>
            <a:ext cx="1069920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6600" dirty="0">
                <a:latin typeface="Times New Roman" pitchFamily="18" charset="0"/>
                <a:cs typeface="Times New Roman" pitchFamily="18" charset="0"/>
              </a:rPr>
              <a:t>        Life Style &amp; Environment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5"/>
          <p:cNvSpPr txBox="1"/>
          <p:nvPr/>
        </p:nvSpPr>
        <p:spPr>
          <a:xfrm>
            <a:off x="841275" y="1724025"/>
            <a:ext cx="16113150" cy="73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algn="ctr">
              <a:buClr>
                <a:srgbClr val="000000"/>
              </a:buClr>
              <a:buSzPts val="10100"/>
            </a:pPr>
            <a:endParaRPr sz="1425" dirty="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7800"/>
            </a:pPr>
            <a:endParaRPr sz="585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3" name="Google Shape;383;p55"/>
          <p:cNvSpPr txBox="1"/>
          <p:nvPr/>
        </p:nvSpPr>
        <p:spPr>
          <a:xfrm>
            <a:off x="1333574" y="952500"/>
            <a:ext cx="14585325" cy="18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algn="ctr">
              <a:buClr>
                <a:srgbClr val="000000"/>
              </a:buClr>
              <a:buSzPts val="5100"/>
            </a:pPr>
            <a:r>
              <a:rPr lang="en-IN" sz="6000" u="sng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venir"/>
                <a:sym typeface="Avenir"/>
              </a:rPr>
              <a:t>3. Life choices &amp; Environment</a:t>
            </a:r>
            <a:endParaRPr sz="6000" u="sng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Avenir"/>
              <a:sym typeface="Avenir"/>
            </a:endParaRPr>
          </a:p>
        </p:txBody>
      </p:sp>
      <p:cxnSp>
        <p:nvCxnSpPr>
          <p:cNvPr id="385" name="Google Shape;385;p55"/>
          <p:cNvCxnSpPr/>
          <p:nvPr/>
        </p:nvCxnSpPr>
        <p:spPr>
          <a:xfrm flipH="1">
            <a:off x="8252269" y="3087150"/>
            <a:ext cx="9000" cy="3408975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6" name="Google Shape;386;p55"/>
          <p:cNvSpPr txBox="1"/>
          <p:nvPr/>
        </p:nvSpPr>
        <p:spPr>
          <a:xfrm>
            <a:off x="7986300" y="1221199"/>
            <a:ext cx="2529300" cy="49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55"/>
          <p:cNvSpPr txBox="1"/>
          <p:nvPr/>
        </p:nvSpPr>
        <p:spPr>
          <a:xfrm>
            <a:off x="9315450" y="2762944"/>
            <a:ext cx="2250000" cy="73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400"/>
            </a:pPr>
            <a:r>
              <a:rPr lang="en-US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Needs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8" name="Google Shape;388;p55"/>
          <p:cNvCxnSpPr/>
          <p:nvPr/>
        </p:nvCxnSpPr>
        <p:spPr>
          <a:xfrm>
            <a:off x="5396775" y="3470543"/>
            <a:ext cx="2052225" cy="31725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9" name="Google Shape;389;p55"/>
          <p:cNvCxnSpPr/>
          <p:nvPr/>
        </p:nvCxnSpPr>
        <p:spPr>
          <a:xfrm>
            <a:off x="8845613" y="3470543"/>
            <a:ext cx="2052225" cy="31725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object 2">
            <a:extLst>
              <a:ext uri="{FF2B5EF4-FFF2-40B4-BE49-F238E27FC236}">
                <a16:creationId xmlns:a16="http://schemas.microsoft.com/office/drawing/2014/main" id="{1AE1495C-483C-4FD3-BCA7-1A84601D7AE1}"/>
              </a:ext>
            </a:extLst>
          </p:cNvPr>
          <p:cNvSpPr/>
          <p:nvPr/>
        </p:nvSpPr>
        <p:spPr>
          <a:xfrm>
            <a:off x="15054498" y="722537"/>
            <a:ext cx="2505074" cy="1057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C3CAD1-2A5A-42A6-9D4F-F7A5D3454EDF}"/>
              </a:ext>
            </a:extLst>
          </p:cNvPr>
          <p:cNvSpPr txBox="1"/>
          <p:nvPr/>
        </p:nvSpPr>
        <p:spPr>
          <a:xfrm>
            <a:off x="1333574" y="2781299"/>
            <a:ext cx="1559385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Check your Ecological footprint</a:t>
            </a:r>
          </a:p>
          <a:p>
            <a:r>
              <a:rPr lang="en-US" sz="3200" dirty="0"/>
              <a:t>( which was given as homework earlier. You can check on </a:t>
            </a:r>
            <a:r>
              <a:rPr lang="en-US" sz="3200" dirty="0">
                <a:hlinkClick r:id="rId4"/>
              </a:rPr>
              <a:t>https://onlyplanet.in/</a:t>
            </a:r>
            <a:r>
              <a:rPr lang="en-US" sz="3200" dirty="0"/>
              <a:t> )</a:t>
            </a:r>
          </a:p>
          <a:p>
            <a:r>
              <a:rPr lang="en-US" sz="3200" dirty="0"/>
              <a:t>➢ This is something the whole world is talking about.</a:t>
            </a:r>
          </a:p>
          <a:p>
            <a:r>
              <a:rPr lang="en-US" sz="3200" dirty="0"/>
              <a:t>➢ We need to decrease our ecological footprint.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Comic Sans MS" panose="030F0702030302020204" pitchFamily="66" charset="0"/>
                <a:cs typeface="Times New Roman" pitchFamily="18" charset="0"/>
              </a:rPr>
              <a:t>One of the students, who is earning 3 lacs p.m. prefers to travel by metro everyday rather than in his car. This is because our life choices affects our ecological footprint and ultimately the environment.</a:t>
            </a:r>
          </a:p>
          <a:p>
            <a:endParaRPr lang="en-US" sz="2800" dirty="0">
              <a:latin typeface="Comic Sans MS" panose="030F0702030302020204" pitchFamily="66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38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5"/>
          <p:cNvSpPr txBox="1"/>
          <p:nvPr/>
        </p:nvSpPr>
        <p:spPr>
          <a:xfrm>
            <a:off x="841275" y="1724025"/>
            <a:ext cx="16113150" cy="73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algn="ctr">
              <a:buClr>
                <a:srgbClr val="000000"/>
              </a:buClr>
              <a:buSzPts val="10100"/>
            </a:pPr>
            <a:endParaRPr sz="1425" dirty="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7800"/>
            </a:pPr>
            <a:endParaRPr sz="585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3" name="Google Shape;383;p55"/>
          <p:cNvSpPr txBox="1"/>
          <p:nvPr/>
        </p:nvSpPr>
        <p:spPr>
          <a:xfrm>
            <a:off x="1333574" y="952500"/>
            <a:ext cx="14585325" cy="18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algn="ctr">
              <a:buClr>
                <a:srgbClr val="000000"/>
              </a:buClr>
              <a:buSzPts val="5100"/>
            </a:pPr>
            <a:r>
              <a:rPr lang="en-IN" sz="6000" u="sng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venir"/>
                <a:sym typeface="Avenir"/>
              </a:rPr>
              <a:t>3. Life choices &amp; Environment</a:t>
            </a:r>
            <a:endParaRPr sz="6000" u="sng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Avenir"/>
              <a:sym typeface="Avenir"/>
            </a:endParaRPr>
          </a:p>
        </p:txBody>
      </p:sp>
      <p:cxnSp>
        <p:nvCxnSpPr>
          <p:cNvPr id="385" name="Google Shape;385;p55"/>
          <p:cNvCxnSpPr/>
          <p:nvPr/>
        </p:nvCxnSpPr>
        <p:spPr>
          <a:xfrm flipH="1">
            <a:off x="8252269" y="3087150"/>
            <a:ext cx="9000" cy="3408975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6" name="Google Shape;386;p55"/>
          <p:cNvSpPr txBox="1"/>
          <p:nvPr/>
        </p:nvSpPr>
        <p:spPr>
          <a:xfrm>
            <a:off x="7986300" y="1221199"/>
            <a:ext cx="2529300" cy="49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55"/>
          <p:cNvSpPr txBox="1"/>
          <p:nvPr/>
        </p:nvSpPr>
        <p:spPr>
          <a:xfrm>
            <a:off x="9315450" y="2762944"/>
            <a:ext cx="2250000" cy="73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400"/>
            </a:pPr>
            <a:r>
              <a:rPr lang="en-US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Needs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8" name="Google Shape;388;p55"/>
          <p:cNvCxnSpPr/>
          <p:nvPr/>
        </p:nvCxnSpPr>
        <p:spPr>
          <a:xfrm>
            <a:off x="5396775" y="3470543"/>
            <a:ext cx="2052225" cy="31725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9" name="Google Shape;389;p55"/>
          <p:cNvCxnSpPr/>
          <p:nvPr/>
        </p:nvCxnSpPr>
        <p:spPr>
          <a:xfrm>
            <a:off x="8845613" y="3470543"/>
            <a:ext cx="2052225" cy="31725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object 2">
            <a:extLst>
              <a:ext uri="{FF2B5EF4-FFF2-40B4-BE49-F238E27FC236}">
                <a16:creationId xmlns:a16="http://schemas.microsoft.com/office/drawing/2014/main" id="{1AE1495C-483C-4FD3-BCA7-1A84601D7AE1}"/>
              </a:ext>
            </a:extLst>
          </p:cNvPr>
          <p:cNvSpPr/>
          <p:nvPr/>
        </p:nvSpPr>
        <p:spPr>
          <a:xfrm>
            <a:off x="15054498" y="722537"/>
            <a:ext cx="2505074" cy="1057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C3CAD1-2A5A-42A6-9D4F-F7A5D3454EDF}"/>
              </a:ext>
            </a:extLst>
          </p:cNvPr>
          <p:cNvSpPr txBox="1"/>
          <p:nvPr/>
        </p:nvSpPr>
        <p:spPr>
          <a:xfrm>
            <a:off x="1333574" y="2781299"/>
            <a:ext cx="1559385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You should know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How are you taking your life choices?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What is the career you want to choose?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What are you deciding to do with your life?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Have you chosen these life choices because of peer pressure or because its good for your life?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How would you like to contribute to the environment by choosing your way of life?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24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1628</TotalTime>
  <Words>170</Words>
  <Application>Microsoft Office PowerPoint</Application>
  <PresentationFormat>Custom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Arial</vt:lpstr>
      <vt:lpstr>Calibri</vt:lpstr>
      <vt:lpstr>Cambria Math</vt:lpstr>
      <vt:lpstr>Comic Sans MS</vt:lpstr>
      <vt:lpstr>Helvetica Neue</vt:lpstr>
      <vt:lpstr>Helvetica Neue Light</vt:lpstr>
      <vt:lpstr>Noto Sans</vt:lpstr>
      <vt:lpstr>Noto Sans Devanagari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Rahul</dc:creator>
  <cp:lastModifiedBy>kranthi yerramsetty</cp:lastModifiedBy>
  <cp:revision>106</cp:revision>
  <dcterms:created xsi:type="dcterms:W3CDTF">2020-04-12T19:17:02Z</dcterms:created>
  <dcterms:modified xsi:type="dcterms:W3CDTF">2020-10-22T10:59:02Z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2020-04-12T00:00:00Z</vt:filetime>
  </property>
</Properties>
</file>