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9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33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1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7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0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8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3A5289-46ED-4F91-81C2-9586C8A245CF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0A6AFA-5F6C-4E50-AD8B-58D9543893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BE71-0312-4BF1-8251-D7C200BD1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231" y="1783959"/>
            <a:ext cx="4804647" cy="2459567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Wellness                     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491E-7CDE-4B1D-AA12-7C1ED730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ctr"/>
            <a:r>
              <a:rPr lang="en-IN" sz="4000" i="1" dirty="0"/>
              <a:t>          </a:t>
            </a:r>
            <a:r>
              <a:rPr lang="en-IN" sz="4000" i="1" dirty="0" err="1"/>
              <a:t>Dinacharya</a:t>
            </a:r>
            <a:endParaRPr lang="en-IN" sz="4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200CD-93B5-4409-8B01-F1B342027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" r="2" b="19863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9242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D65FD-5B82-4C92-9532-569393B1F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44" y="0"/>
            <a:ext cx="9010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3789-FEF8-4B94-AE6B-9C86F7BC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857" y="365123"/>
            <a:ext cx="9746941" cy="5467505"/>
          </a:xfrm>
        </p:spPr>
        <p:txBody>
          <a:bodyPr/>
          <a:lstStyle/>
          <a:p>
            <a:r>
              <a:rPr lang="en-IN" dirty="0"/>
              <a:t>Wellness Guide – Aligns our </a:t>
            </a:r>
            <a:r>
              <a:rPr lang="en-IN" dirty="0" err="1"/>
              <a:t>sysyem</a:t>
            </a:r>
            <a:r>
              <a:rPr lang="en-IN" dirty="0"/>
              <a:t> more closely with the cycles of nature</a:t>
            </a:r>
          </a:p>
        </p:txBody>
      </p:sp>
    </p:spTree>
    <p:extLst>
      <p:ext uri="{BB962C8B-B14F-4D97-AF65-F5344CB8AC3E}">
        <p14:creationId xmlns:p14="http://schemas.microsoft.com/office/powerpoint/2010/main" val="32102475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Wellness                      Guide</vt:lpstr>
      <vt:lpstr>PowerPoint Presentation</vt:lpstr>
      <vt:lpstr>Wellness Guide – Aligns our sysyem more closely with the cycles of 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 Guide</dc:title>
  <dc:creator>kranthi yerramsetty</dc:creator>
  <cp:lastModifiedBy>kranthi yerramsetty</cp:lastModifiedBy>
  <cp:revision>5</cp:revision>
  <dcterms:created xsi:type="dcterms:W3CDTF">2020-03-22T19:45:06Z</dcterms:created>
  <dcterms:modified xsi:type="dcterms:W3CDTF">2020-03-22T20:04:03Z</dcterms:modified>
</cp:coreProperties>
</file>