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95" r:id="rId3"/>
    <p:sldId id="296" r:id="rId4"/>
    <p:sldId id="297" r:id="rId5"/>
    <p:sldId id="298" r:id="rId6"/>
    <p:sldId id="29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723E45-7BE0-491A-B63B-9CA758DF2C8F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A7D89-6BC8-4513-949B-20CF74E05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23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0FB1-7354-46E4-8E68-050EF62303B0}" type="datetime1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D743-63A3-431B-82FA-3E623CE7CDE8}" type="datetime1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F225F-4A77-4A2C-97EC-17C2E3C44571}" type="datetime1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096E-9197-4B50-9C53-2A6E34B9A644}" type="datetime1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0D2B-5A51-455A-A43B-0C90C28FA9B0}" type="datetime1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FA2AE-D673-411A-BCF0-EE62A98A0D28}" type="datetime1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D9A7-2102-4F85-A489-6284F9FB1B9D}" type="datetime1">
              <a:rPr lang="en-US" smtClean="0"/>
              <a:t>10/15/2020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C763-6D57-431A-A69C-768C0F2AFACC}" type="datetime1">
              <a:rPr lang="en-US" smtClean="0"/>
              <a:t>10/15/2020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B5848-878F-4B5E-8D90-733F4717FE77}" type="datetime1">
              <a:rPr lang="en-US" smtClean="0"/>
              <a:t>10/15/2020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7CA8-19C1-4096-AD45-20A351288329}" type="datetime1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CD9D6-B505-4CBC-8BB6-82BFFA6F98E1}" type="datetime1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AB05F-1CC6-4C46-BFE6-9831B2D22278}" type="datetime1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Amit Praseed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I/O Device Virtualization in the x86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Amit </a:t>
            </a:r>
            <a:r>
              <a:rPr lang="en-US" dirty="0" err="1" smtClean="0"/>
              <a:t>Praseed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2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Device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Allows multiple </a:t>
            </a:r>
            <a:r>
              <a:rPr lang="en-US" dirty="0"/>
              <a:t>logical devices to be implemented by a smaller number of physical </a:t>
            </a:r>
            <a:r>
              <a:rPr lang="en-US" dirty="0" smtClean="0"/>
              <a:t>devices</a:t>
            </a:r>
          </a:p>
          <a:p>
            <a:r>
              <a:rPr lang="en-US" dirty="0" smtClean="0"/>
              <a:t>Provides </a:t>
            </a:r>
            <a:r>
              <a:rPr lang="en-US" dirty="0"/>
              <a:t>for flexible mappings between logical and physical devices, facilitating seamless </a:t>
            </a:r>
            <a:r>
              <a:rPr lang="en-US" dirty="0" smtClean="0"/>
              <a:t>portability</a:t>
            </a:r>
          </a:p>
          <a:p>
            <a:r>
              <a:rPr lang="en-US" dirty="0" smtClean="0"/>
              <a:t>Device aggregation</a:t>
            </a:r>
          </a:p>
          <a:p>
            <a:pPr lvl="1"/>
            <a:r>
              <a:rPr lang="en-US" dirty="0" smtClean="0"/>
              <a:t>Multiple </a:t>
            </a:r>
            <a:r>
              <a:rPr lang="en-US" dirty="0"/>
              <a:t>physical devices can be combined into a single more capable logical </a:t>
            </a:r>
            <a:r>
              <a:rPr lang="en-US" dirty="0" smtClean="0"/>
              <a:t>device</a:t>
            </a:r>
          </a:p>
          <a:p>
            <a:r>
              <a:rPr lang="en-US" dirty="0"/>
              <a:t>New features can be added to existing systems by interposing and transforming virtual I/O requests, transparently enhancing unmodified software with new </a:t>
            </a:r>
            <a:r>
              <a:rPr lang="en-US" dirty="0" smtClean="0"/>
              <a:t>capabilities</a:t>
            </a:r>
          </a:p>
          <a:p>
            <a:r>
              <a:rPr lang="en-US" dirty="0" smtClean="0"/>
              <a:t>Enhanced system security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58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Defining </a:t>
            </a:r>
            <a:r>
              <a:rPr lang="en-US" dirty="0"/>
              <a:t>appropriate semantics for virtual devices and interfaces, especially when faced with complex physical I/O devices or system-level </a:t>
            </a:r>
            <a:r>
              <a:rPr lang="en-US" dirty="0" smtClean="0"/>
              <a:t>optimizations</a:t>
            </a:r>
          </a:p>
          <a:p>
            <a:r>
              <a:rPr lang="en-US" dirty="0" smtClean="0"/>
              <a:t>Device contention between multiple </a:t>
            </a:r>
            <a:r>
              <a:rPr lang="en-US" dirty="0" smtClean="0"/>
              <a:t>VMs</a:t>
            </a:r>
          </a:p>
          <a:p>
            <a:r>
              <a:rPr lang="en-US"/>
              <a:t>Achieving good I/O performance despite the potential overhead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04800"/>
            <a:ext cx="8229600" cy="6248400"/>
          </a:xfr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59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Driver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hypervisors employ a split driver architecture for dealing with I/O devices</a:t>
            </a:r>
          </a:p>
          <a:p>
            <a:pPr lvl="1"/>
            <a:r>
              <a:rPr lang="en-US" dirty="0" smtClean="0"/>
              <a:t>different </a:t>
            </a:r>
            <a:r>
              <a:rPr lang="en-US" dirty="0"/>
              <a:t>virtual device interface emulation </a:t>
            </a:r>
            <a:r>
              <a:rPr lang="en-US" dirty="0" smtClean="0"/>
              <a:t>front-ends</a:t>
            </a:r>
          </a:p>
          <a:p>
            <a:pPr lvl="1"/>
            <a:r>
              <a:rPr lang="en-US" dirty="0" smtClean="0"/>
              <a:t>multiple </a:t>
            </a:r>
            <a:r>
              <a:rPr lang="en-US" dirty="0"/>
              <a:t>different back-end implementations of the </a:t>
            </a:r>
            <a:r>
              <a:rPr lang="en-US" dirty="0" smtClean="0"/>
              <a:t>device</a:t>
            </a:r>
          </a:p>
          <a:p>
            <a:r>
              <a:rPr lang="en-US" dirty="0"/>
              <a:t>The virtualization layer and the virtual-device emulation code must support the architectural and device </a:t>
            </a:r>
            <a:r>
              <a:rPr lang="en-US" dirty="0" smtClean="0"/>
              <a:t>semantics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66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for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Reducing </a:t>
            </a:r>
            <a:r>
              <a:rPr lang="en-US" dirty="0"/>
              <a:t>I/O-virtualization overhead requires decreasing virtual-device emulation </a:t>
            </a:r>
            <a:r>
              <a:rPr lang="en-US" dirty="0" smtClean="0"/>
              <a:t>costs</a:t>
            </a:r>
          </a:p>
          <a:p>
            <a:pPr lvl="1"/>
            <a:r>
              <a:rPr lang="en-US" dirty="0"/>
              <a:t>reduce the number of </a:t>
            </a:r>
            <a:r>
              <a:rPr lang="en-US" dirty="0" smtClean="0"/>
              <a:t>trap-and-emulate </a:t>
            </a:r>
            <a:r>
              <a:rPr lang="en-US" dirty="0"/>
              <a:t>operations </a:t>
            </a:r>
            <a:endParaRPr lang="en-US" dirty="0" smtClean="0"/>
          </a:p>
          <a:p>
            <a:pPr lvl="1"/>
            <a:r>
              <a:rPr lang="en-US" dirty="0"/>
              <a:t>using virtual hardware optimized for the virtualization layer </a:t>
            </a:r>
            <a:r>
              <a:rPr lang="en-US" dirty="0" smtClean="0"/>
              <a:t>- </a:t>
            </a:r>
            <a:r>
              <a:rPr lang="en-US" dirty="0" err="1" smtClean="0"/>
              <a:t>paravirtualization</a:t>
            </a:r>
            <a:endParaRPr lang="en-US" dirty="0" smtClean="0"/>
          </a:p>
          <a:p>
            <a:pPr lvl="1"/>
            <a:r>
              <a:rPr lang="en-US" dirty="0" smtClean="0"/>
              <a:t>Pass through mode – when a single VM uses a device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Amit Praseed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89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</TotalTime>
  <Words>221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I/O Device Virtualization in the x86 Architecture</vt:lpstr>
      <vt:lpstr>I/O Device Virtualization</vt:lpstr>
      <vt:lpstr>Challenges</vt:lpstr>
      <vt:lpstr>PowerPoint Presentation</vt:lpstr>
      <vt:lpstr>Split Driver Architecture</vt:lpstr>
      <vt:lpstr>Need for Optimization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Virtualizing the x86 Architecture</dc:title>
  <dc:creator>User</dc:creator>
  <cp:lastModifiedBy>User</cp:lastModifiedBy>
  <cp:revision>89</cp:revision>
  <dcterms:created xsi:type="dcterms:W3CDTF">2006-08-16T00:00:00Z</dcterms:created>
  <dcterms:modified xsi:type="dcterms:W3CDTF">2020-10-15T05:38:16Z</dcterms:modified>
</cp:coreProperties>
</file>