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256" r:id="rId2"/>
    <p:sldId id="321" r:id="rId3"/>
    <p:sldId id="322" r:id="rId4"/>
    <p:sldId id="323" r:id="rId5"/>
    <p:sldId id="372" r:id="rId6"/>
    <p:sldId id="373" r:id="rId7"/>
    <p:sldId id="374" r:id="rId8"/>
    <p:sldId id="379" r:id="rId9"/>
    <p:sldId id="380" r:id="rId10"/>
    <p:sldId id="381" r:id="rId11"/>
    <p:sldId id="382" r:id="rId12"/>
    <p:sldId id="383" r:id="rId13"/>
    <p:sldId id="384" r:id="rId14"/>
    <p:sldId id="385" r:id="rId15"/>
    <p:sldId id="369" r:id="rId16"/>
    <p:sldId id="326" r:id="rId17"/>
    <p:sldId id="378" r:id="rId18"/>
    <p:sldId id="377" r:id="rId19"/>
    <p:sldId id="375" r:id="rId20"/>
    <p:sldId id="327" r:id="rId21"/>
    <p:sldId id="328" r:id="rId22"/>
    <p:sldId id="329" r:id="rId23"/>
    <p:sldId id="330" r:id="rId24"/>
    <p:sldId id="331" r:id="rId25"/>
    <p:sldId id="332" r:id="rId26"/>
    <p:sldId id="371" r:id="rId27"/>
    <p:sldId id="333" r:id="rId28"/>
    <p:sldId id="386" r:id="rId29"/>
    <p:sldId id="387" r:id="rId30"/>
    <p:sldId id="346" r:id="rId31"/>
    <p:sldId id="347" r:id="rId3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16" autoAdjust="0"/>
    <p:restoredTop sz="96208" autoAdjust="0"/>
  </p:normalViewPr>
  <p:slideViewPr>
    <p:cSldViewPr snapToGrid="0">
      <p:cViewPr varScale="1">
        <p:scale>
          <a:sx n="85" d="100"/>
          <a:sy n="85" d="100"/>
        </p:scale>
        <p:origin x="734" y="62"/>
      </p:cViewPr>
      <p:guideLst>
        <p:guide orient="horz" pos="2160"/>
        <p:guide pos="3840"/>
      </p:guideLst>
    </p:cSldViewPr>
  </p:slideViewPr>
  <p:notesTextViewPr>
    <p:cViewPr>
      <p:scale>
        <a:sx n="1" d="1"/>
        <a:sy n="1" d="1"/>
      </p:scale>
      <p:origin x="0" y="0"/>
    </p:cViewPr>
  </p:notesTextViewPr>
  <p:notesViewPr>
    <p:cSldViewPr snapToGrid="0">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BADAE0-2EED-A440-8D44-1BE648F3BE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a:p>
        </p:txBody>
      </p:sp>
      <p:sp>
        <p:nvSpPr>
          <p:cNvPr id="3" name="Date Placeholder 2">
            <a:extLst>
              <a:ext uri="{FF2B5EF4-FFF2-40B4-BE49-F238E27FC236}">
                <a16:creationId xmlns:a16="http://schemas.microsoft.com/office/drawing/2014/main" id="{DDA29386-178B-6240-B2B0-3D28B0F6E9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BA72DCA3-967A-2D4B-B773-9ABA29C5B891}" type="datetimeFigureOut">
              <a:rPr lang="en-US"/>
              <a:pPr>
                <a:defRPr/>
              </a:pPr>
              <a:t>10/14/2022</a:t>
            </a:fld>
            <a:endParaRPr/>
          </a:p>
        </p:txBody>
      </p:sp>
      <p:sp>
        <p:nvSpPr>
          <p:cNvPr id="4" name="Footer Placeholder 3">
            <a:extLst>
              <a:ext uri="{FF2B5EF4-FFF2-40B4-BE49-F238E27FC236}">
                <a16:creationId xmlns:a16="http://schemas.microsoft.com/office/drawing/2014/main" id="{2AEFBEF9-546E-C64C-9E0D-F94538B454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a:p>
        </p:txBody>
      </p:sp>
      <p:sp>
        <p:nvSpPr>
          <p:cNvPr id="5" name="Slide Number Placeholder 4">
            <a:extLst>
              <a:ext uri="{FF2B5EF4-FFF2-40B4-BE49-F238E27FC236}">
                <a16:creationId xmlns:a16="http://schemas.microsoft.com/office/drawing/2014/main" id="{CE3D59E1-38BA-954A-9BF6-2603C182DF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Euphemia" panose="020F0502020204030204" pitchFamily="34" charset="0"/>
              </a:defRPr>
            </a:lvl1pPr>
          </a:lstStyle>
          <a:p>
            <a:pPr>
              <a:defRPr/>
            </a:pPr>
            <a:fld id="{EC03DBD6-7715-E549-82A8-6097C351F875}"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7C3C53E-D1B8-0C49-AB00-E24CC5D3CC3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a:p>
        </p:txBody>
      </p:sp>
      <p:sp>
        <p:nvSpPr>
          <p:cNvPr id="3" name="Date Placeholder 2">
            <a:extLst>
              <a:ext uri="{FF2B5EF4-FFF2-40B4-BE49-F238E27FC236}">
                <a16:creationId xmlns:a16="http://schemas.microsoft.com/office/drawing/2014/main" id="{AB08F1CF-03A6-8842-91F9-F92273CA053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583BD10E-17A2-7F40-B128-65DD541B7EB7}" type="datetimeFigureOut">
              <a:rPr lang="en-US"/>
              <a:pPr>
                <a:defRPr/>
              </a:pPr>
              <a:t>10/14/2022</a:t>
            </a:fld>
            <a:endParaRPr/>
          </a:p>
        </p:txBody>
      </p:sp>
      <p:sp>
        <p:nvSpPr>
          <p:cNvPr id="4" name="Slide Image Placeholder 3">
            <a:extLst>
              <a:ext uri="{FF2B5EF4-FFF2-40B4-BE49-F238E27FC236}">
                <a16:creationId xmlns:a16="http://schemas.microsoft.com/office/drawing/2014/main" id="{99FD690A-EB06-5A46-8842-2341007A96EB}"/>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noProof="0"/>
          </a:p>
        </p:txBody>
      </p:sp>
      <p:sp>
        <p:nvSpPr>
          <p:cNvPr id="5" name="Notes Placeholder 4">
            <a:extLst>
              <a:ext uri="{FF2B5EF4-FFF2-40B4-BE49-F238E27FC236}">
                <a16:creationId xmlns:a16="http://schemas.microsoft.com/office/drawing/2014/main" id="{C0FFF2A1-A7F7-0C46-9766-CB0B2D528D6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noProof="0"/>
              <a:t>Click to edit Master text styles</a:t>
            </a:r>
          </a:p>
          <a:p>
            <a:pPr lvl="1"/>
            <a:r>
              <a:rPr noProof="0"/>
              <a:t>Second level</a:t>
            </a:r>
          </a:p>
          <a:p>
            <a:pPr lvl="2"/>
            <a:r>
              <a:rPr noProof="0"/>
              <a:t>Third level</a:t>
            </a:r>
          </a:p>
          <a:p>
            <a:pPr lvl="3"/>
            <a:r>
              <a:rPr noProof="0"/>
              <a:t>Fourth level</a:t>
            </a:r>
          </a:p>
          <a:p>
            <a:pPr lvl="4"/>
            <a:r>
              <a:rPr noProof="0"/>
              <a:t>Fifth level</a:t>
            </a:r>
          </a:p>
        </p:txBody>
      </p:sp>
      <p:sp>
        <p:nvSpPr>
          <p:cNvPr id="6" name="Footer Placeholder 5">
            <a:extLst>
              <a:ext uri="{FF2B5EF4-FFF2-40B4-BE49-F238E27FC236}">
                <a16:creationId xmlns:a16="http://schemas.microsoft.com/office/drawing/2014/main" id="{D5915B18-0771-924F-95E7-52EB10BA440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a:p>
        </p:txBody>
      </p:sp>
      <p:sp>
        <p:nvSpPr>
          <p:cNvPr id="7" name="Slide Number Placeholder 6">
            <a:extLst>
              <a:ext uri="{FF2B5EF4-FFF2-40B4-BE49-F238E27FC236}">
                <a16:creationId xmlns:a16="http://schemas.microsoft.com/office/drawing/2014/main" id="{26896FD3-F70D-9041-A329-310B57FC8E14}"/>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Euphemia" panose="020F0502020204030204" pitchFamily="34" charset="0"/>
              </a:defRPr>
            </a:lvl1pPr>
          </a:lstStyle>
          <a:p>
            <a:pPr>
              <a:defRPr/>
            </a:pPr>
            <a:fld id="{0314CD12-66A5-1347-93EB-8866B017CF8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42C2413F-5057-9845-B2C3-A0165E90CDB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84983007-7210-1E49-AAE0-C8D4906E5F2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cs typeface="Arial" panose="020B0604020202020204" pitchFamily="34" charset="0"/>
            </a:endParaRPr>
          </a:p>
        </p:txBody>
      </p:sp>
      <p:sp>
        <p:nvSpPr>
          <p:cNvPr id="17411" name="Slide Number Placeholder 3">
            <a:extLst>
              <a:ext uri="{FF2B5EF4-FFF2-40B4-BE49-F238E27FC236}">
                <a16:creationId xmlns:a16="http://schemas.microsoft.com/office/drawing/2014/main" id="{259A87F0-44A5-9448-804B-8286F677779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07FC846-7B01-2C43-8770-2CC96EF37AA1}" type="slidenum">
              <a:rPr lang="en-US" altLang="en-US" smtClean="0">
                <a:latin typeface="Euphemia" panose="020B0503040102020104" pitchFamily="34" charset="0"/>
              </a:rPr>
              <a:pPr/>
              <a:t>1</a:t>
            </a:fld>
            <a:endParaRPr lang="en-US" altLang="en-US">
              <a:latin typeface="Euphemia" panose="020B05030401020201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7CF1EF-066A-2040-9B12-5556B8EB9D51}"/>
              </a:ext>
            </a:extLst>
          </p:cNvPr>
          <p:cNvSpPr/>
          <p:nvPr/>
        </p:nvSpPr>
        <p:spPr>
          <a:xfrm>
            <a:off x="0" y="5778500"/>
            <a:ext cx="12192000" cy="107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5" name="Rectangle 4">
            <a:extLst>
              <a:ext uri="{FF2B5EF4-FFF2-40B4-BE49-F238E27FC236}">
                <a16:creationId xmlns:a16="http://schemas.microsoft.com/office/drawing/2014/main" id="{A5919F35-1537-5F49-B359-FB66D228D5EB}"/>
              </a:ext>
            </a:extLst>
          </p:cNvPr>
          <p:cNvSpPr/>
          <p:nvPr/>
        </p:nvSpPr>
        <p:spPr>
          <a:xfrm>
            <a:off x="0" y="0"/>
            <a:ext cx="12192000" cy="107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pic>
        <p:nvPicPr>
          <p:cNvPr id="6" name="Picture 5">
            <a:extLst>
              <a:ext uri="{FF2B5EF4-FFF2-40B4-BE49-F238E27FC236}">
                <a16:creationId xmlns:a16="http://schemas.microsoft.com/office/drawing/2014/main" id="{40A77736-D504-0449-8282-D31B94396783}"/>
              </a:ext>
            </a:extLst>
          </p:cNvPr>
          <p:cNvPicPr>
            <a:picLocks noChangeAspect="1"/>
          </p:cNvPicPr>
          <p:nvPr/>
        </p:nvPicPr>
        <p:blipFill rotWithShape="1">
          <a:blip r:embed="rId2" cstate="print">
            <a:duotone>
              <a:schemeClr val="accent2">
                <a:shade val="45000"/>
                <a:satMod val="135000"/>
              </a:schemeClr>
              <a:prstClr val="white"/>
            </a:duotone>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t>Click to edit Master title style</a:t>
            </a:r>
          </a:p>
        </p:txBody>
      </p:sp>
      <p:sp>
        <p:nvSpPr>
          <p:cNvPr id="3" name="Subtitle 2"/>
          <p:cNvSpPr>
            <a:spLocks noGrp="1"/>
          </p:cNvSpPr>
          <p:nvPr>
            <p:ph type="subTitle" idx="1"/>
          </p:nvPr>
        </p:nvSpPr>
        <p:spPr>
          <a:xfrm>
            <a:off x="1104898" y="4511784"/>
            <a:ext cx="10096501" cy="955565"/>
          </a:xfrm>
        </p:spPr>
        <p:txBody>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
        <p:nvSpPr>
          <p:cNvPr id="7" name="Date Placeholder 3">
            <a:extLst>
              <a:ext uri="{FF2B5EF4-FFF2-40B4-BE49-F238E27FC236}">
                <a16:creationId xmlns:a16="http://schemas.microsoft.com/office/drawing/2014/main" id="{B3183EEF-9B58-DF45-AC1E-188865A75AF2}"/>
              </a:ext>
            </a:extLst>
          </p:cNvPr>
          <p:cNvSpPr>
            <a:spLocks noGrp="1"/>
          </p:cNvSpPr>
          <p:nvPr>
            <p:ph type="dt" sz="half" idx="10"/>
          </p:nvPr>
        </p:nvSpPr>
        <p:spPr/>
        <p:txBody>
          <a:bodyPr/>
          <a:lstStyle>
            <a:lvl1pPr>
              <a:defRPr/>
            </a:lvl1pPr>
          </a:lstStyle>
          <a:p>
            <a:pPr>
              <a:defRPr/>
            </a:pPr>
            <a:fld id="{A3631CE3-BFB5-734E-A5AA-2B0E0D9ADA3A}" type="datetimeFigureOut">
              <a:rPr lang="en-US"/>
              <a:pPr>
                <a:defRPr/>
              </a:pPr>
              <a:t>10/14/2022</a:t>
            </a:fld>
            <a:endParaRPr/>
          </a:p>
        </p:txBody>
      </p:sp>
      <p:sp>
        <p:nvSpPr>
          <p:cNvPr id="8" name="Footer Placeholder 4">
            <a:extLst>
              <a:ext uri="{FF2B5EF4-FFF2-40B4-BE49-F238E27FC236}">
                <a16:creationId xmlns:a16="http://schemas.microsoft.com/office/drawing/2014/main" id="{8A96E75F-1AA6-0943-8F48-14ADAF28ED1E}"/>
              </a:ext>
            </a:extLst>
          </p:cNvPr>
          <p:cNvSpPr>
            <a:spLocks noGrp="1"/>
          </p:cNvSpPr>
          <p:nvPr>
            <p:ph type="ftr" sz="quarter" idx="11"/>
          </p:nvPr>
        </p:nvSpPr>
        <p:spPr/>
        <p:txBody>
          <a:bodyPr/>
          <a:lstStyle>
            <a:lvl1pPr>
              <a:defRPr/>
            </a:lvl1pPr>
          </a:lstStyle>
          <a:p>
            <a:pPr>
              <a:defRPr/>
            </a:pPr>
            <a:endParaRPr/>
          </a:p>
        </p:txBody>
      </p:sp>
      <p:sp>
        <p:nvSpPr>
          <p:cNvPr id="9" name="Slide Number Placeholder 5">
            <a:extLst>
              <a:ext uri="{FF2B5EF4-FFF2-40B4-BE49-F238E27FC236}">
                <a16:creationId xmlns:a16="http://schemas.microsoft.com/office/drawing/2014/main" id="{F33B0FD2-8513-2C41-A6E1-AA94E4FBB77A}"/>
              </a:ext>
            </a:extLst>
          </p:cNvPr>
          <p:cNvSpPr>
            <a:spLocks noGrp="1"/>
          </p:cNvSpPr>
          <p:nvPr>
            <p:ph type="sldNum" sz="quarter" idx="12"/>
          </p:nvPr>
        </p:nvSpPr>
        <p:spPr/>
        <p:txBody>
          <a:bodyPr/>
          <a:lstStyle>
            <a:lvl1pPr>
              <a:defRPr/>
            </a:lvl1pPr>
          </a:lstStyle>
          <a:p>
            <a:pPr>
              <a:defRPr/>
            </a:pPr>
            <a:fld id="{586C11BB-805A-C248-9C8F-9E4AFD6D7B56}" type="slidenum">
              <a:rPr lang="en-US" altLang="en-US"/>
              <a:pPr>
                <a:defRPr/>
              </a:pPr>
              <a:t>‹#›</a:t>
            </a:fld>
            <a:endParaRPr lang="en-US" altLang="en-US"/>
          </a:p>
        </p:txBody>
      </p:sp>
    </p:spTree>
    <p:extLst>
      <p:ext uri="{BB962C8B-B14F-4D97-AF65-F5344CB8AC3E}">
        <p14:creationId xmlns:p14="http://schemas.microsoft.com/office/powerpoint/2010/main" val="1148527299"/>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t>Click to edit Master title style</a:t>
            </a:r>
          </a:p>
        </p:txBody>
      </p:sp>
      <p:sp>
        <p:nvSpPr>
          <p:cNvPr id="3" name="Picture Placeholder 2"/>
          <p:cNvSpPr>
            <a:spLocks noGrp="1"/>
          </p:cNvSpPr>
          <p:nvPr>
            <p:ph type="pic" idx="1"/>
          </p:nvPr>
        </p:nvSpPr>
        <p:spPr>
          <a:xfrm>
            <a:off x="4654671" y="1600199"/>
            <a:ext cx="6430912" cy="4572001"/>
          </a:xfrm>
        </p:spPr>
        <p:txBody>
          <a:bodyPr tIns="1188720"/>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noProof="0"/>
          </a:p>
        </p:txBody>
      </p:sp>
      <p:sp>
        <p:nvSpPr>
          <p:cNvPr id="4" name="Text Placeholder 3"/>
          <p:cNvSpPr>
            <a:spLocks noGrp="1"/>
          </p:cNvSpPr>
          <p:nvPr>
            <p:ph type="body" sz="half" idx="2"/>
          </p:nvPr>
        </p:nvSpPr>
        <p:spPr>
          <a:xfrm>
            <a:off x="1104900" y="1600200"/>
            <a:ext cx="3396996" cy="4572000"/>
          </a:xfrm>
        </p:spPr>
        <p:txBody>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a:extLst>
              <a:ext uri="{FF2B5EF4-FFF2-40B4-BE49-F238E27FC236}">
                <a16:creationId xmlns:a16="http://schemas.microsoft.com/office/drawing/2014/main" id="{B4EADE9F-08D8-3D40-BB15-6E9886B57393}"/>
              </a:ext>
            </a:extLst>
          </p:cNvPr>
          <p:cNvSpPr>
            <a:spLocks noGrp="1"/>
          </p:cNvSpPr>
          <p:nvPr>
            <p:ph type="dt" sz="half" idx="10"/>
          </p:nvPr>
        </p:nvSpPr>
        <p:spPr/>
        <p:txBody>
          <a:bodyPr/>
          <a:lstStyle>
            <a:lvl1pPr>
              <a:defRPr/>
            </a:lvl1pPr>
          </a:lstStyle>
          <a:p>
            <a:pPr>
              <a:defRPr/>
            </a:pPr>
            <a:fld id="{242B9405-F640-7447-8E99-851B5E65F2B8}" type="datetimeFigureOut">
              <a:rPr lang="en-US"/>
              <a:pPr>
                <a:defRPr/>
              </a:pPr>
              <a:t>10/14/2022</a:t>
            </a:fld>
            <a:endParaRPr/>
          </a:p>
        </p:txBody>
      </p:sp>
      <p:sp>
        <p:nvSpPr>
          <p:cNvPr id="6" name="Footer Placeholder 5">
            <a:extLst>
              <a:ext uri="{FF2B5EF4-FFF2-40B4-BE49-F238E27FC236}">
                <a16:creationId xmlns:a16="http://schemas.microsoft.com/office/drawing/2014/main" id="{2FB7DDEB-5DF6-DB47-A905-A75EC604844D}"/>
              </a:ext>
            </a:extLst>
          </p:cNvPr>
          <p:cNvSpPr>
            <a:spLocks noGrp="1"/>
          </p:cNvSpPr>
          <p:nvPr>
            <p:ph type="ftr" sz="quarter" idx="11"/>
          </p:nvPr>
        </p:nvSpPr>
        <p:spPr/>
        <p:txBody>
          <a:bodyPr/>
          <a:lstStyle>
            <a:lvl1pPr>
              <a:defRPr/>
            </a:lvl1pPr>
          </a:lstStyle>
          <a:p>
            <a:pPr>
              <a:defRPr/>
            </a:pPr>
            <a:endParaRPr/>
          </a:p>
        </p:txBody>
      </p:sp>
      <p:sp>
        <p:nvSpPr>
          <p:cNvPr id="7" name="Slide Number Placeholder 6">
            <a:extLst>
              <a:ext uri="{FF2B5EF4-FFF2-40B4-BE49-F238E27FC236}">
                <a16:creationId xmlns:a16="http://schemas.microsoft.com/office/drawing/2014/main" id="{CEA0DB8F-166E-ED4F-8043-9BE2CBC449ED}"/>
              </a:ext>
            </a:extLst>
          </p:cNvPr>
          <p:cNvSpPr>
            <a:spLocks noGrp="1"/>
          </p:cNvSpPr>
          <p:nvPr>
            <p:ph type="sldNum" sz="quarter" idx="12"/>
          </p:nvPr>
        </p:nvSpPr>
        <p:spPr/>
        <p:txBody>
          <a:bodyPr/>
          <a:lstStyle>
            <a:lvl1pPr>
              <a:defRPr/>
            </a:lvl1pPr>
          </a:lstStyle>
          <a:p>
            <a:pPr>
              <a:defRPr/>
            </a:pPr>
            <a:fld id="{DB3569D2-5E16-AE48-AF4E-0FBB9F693888}" type="slidenum">
              <a:rPr lang="en-US" altLang="en-US"/>
              <a:pPr>
                <a:defRPr/>
              </a:pPr>
              <a:t>‹#›</a:t>
            </a:fld>
            <a:endParaRPr lang="en-US" altLang="en-US"/>
          </a:p>
        </p:txBody>
      </p:sp>
    </p:spTree>
    <p:extLst>
      <p:ext uri="{BB962C8B-B14F-4D97-AF65-F5344CB8AC3E}">
        <p14:creationId xmlns:p14="http://schemas.microsoft.com/office/powerpoint/2010/main" val="63537805"/>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a:extLst>
              <a:ext uri="{FF2B5EF4-FFF2-40B4-BE49-F238E27FC236}">
                <a16:creationId xmlns:a16="http://schemas.microsoft.com/office/drawing/2014/main" id="{3F828CB9-5B5B-1A46-BA54-18C25284DC6F}"/>
              </a:ext>
            </a:extLst>
          </p:cNvPr>
          <p:cNvSpPr>
            <a:spLocks noGrp="1"/>
          </p:cNvSpPr>
          <p:nvPr>
            <p:ph type="dt" sz="half" idx="10"/>
          </p:nvPr>
        </p:nvSpPr>
        <p:spPr/>
        <p:txBody>
          <a:bodyPr/>
          <a:lstStyle>
            <a:lvl1pPr>
              <a:defRPr/>
            </a:lvl1pPr>
          </a:lstStyle>
          <a:p>
            <a:pPr>
              <a:defRPr/>
            </a:pPr>
            <a:fld id="{C3B6A6E7-FCE6-B145-9FBC-64D84BECF729}" type="datetimeFigureOut">
              <a:rPr lang="en-US"/>
              <a:pPr>
                <a:defRPr/>
              </a:pPr>
              <a:t>10/14/2022</a:t>
            </a:fld>
            <a:endParaRPr/>
          </a:p>
        </p:txBody>
      </p:sp>
      <p:sp>
        <p:nvSpPr>
          <p:cNvPr id="5" name="Footer Placeholder 4">
            <a:extLst>
              <a:ext uri="{FF2B5EF4-FFF2-40B4-BE49-F238E27FC236}">
                <a16:creationId xmlns:a16="http://schemas.microsoft.com/office/drawing/2014/main" id="{56BEC01D-A928-1C47-BBF8-2ABF5D813809}"/>
              </a:ext>
            </a:extLst>
          </p:cNvPr>
          <p:cNvSpPr>
            <a:spLocks noGrp="1"/>
          </p:cNvSpPr>
          <p:nvPr>
            <p:ph type="ftr" sz="quarter" idx="11"/>
          </p:nvPr>
        </p:nvSpPr>
        <p:spPr/>
        <p:txBody>
          <a:bodyPr/>
          <a:lstStyle>
            <a:lvl1pPr>
              <a:defRPr/>
            </a:lvl1pPr>
          </a:lstStyle>
          <a:p>
            <a:pPr>
              <a:defRPr/>
            </a:pPr>
            <a:endParaRPr/>
          </a:p>
        </p:txBody>
      </p:sp>
      <p:sp>
        <p:nvSpPr>
          <p:cNvPr id="6" name="Slide Number Placeholder 5">
            <a:extLst>
              <a:ext uri="{FF2B5EF4-FFF2-40B4-BE49-F238E27FC236}">
                <a16:creationId xmlns:a16="http://schemas.microsoft.com/office/drawing/2014/main" id="{1D4EA09E-E2A4-E14A-A701-A8DCC01F300E}"/>
              </a:ext>
            </a:extLst>
          </p:cNvPr>
          <p:cNvSpPr>
            <a:spLocks noGrp="1"/>
          </p:cNvSpPr>
          <p:nvPr>
            <p:ph type="sldNum" sz="quarter" idx="12"/>
          </p:nvPr>
        </p:nvSpPr>
        <p:spPr/>
        <p:txBody>
          <a:bodyPr/>
          <a:lstStyle>
            <a:lvl1pPr>
              <a:defRPr/>
            </a:lvl1pPr>
          </a:lstStyle>
          <a:p>
            <a:pPr>
              <a:defRPr/>
            </a:pPr>
            <a:fld id="{0F49C76A-0C9D-A347-AD72-A0C2CF9BDA20}" type="slidenum">
              <a:rPr lang="en-US" altLang="en-US"/>
              <a:pPr>
                <a:defRPr/>
              </a:pPr>
              <a:t>‹#›</a:t>
            </a:fld>
            <a:endParaRPr lang="en-US" altLang="en-US"/>
          </a:p>
        </p:txBody>
      </p:sp>
    </p:spTree>
    <p:extLst>
      <p:ext uri="{BB962C8B-B14F-4D97-AF65-F5344CB8AC3E}">
        <p14:creationId xmlns:p14="http://schemas.microsoft.com/office/powerpoint/2010/main" val="301581452"/>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9">
            <a:extLst>
              <a:ext uri="{FF2B5EF4-FFF2-40B4-BE49-F238E27FC236}">
                <a16:creationId xmlns:a16="http://schemas.microsoft.com/office/drawing/2014/main" id="{0844FECE-6EA5-6A4E-94C9-9F9AA61BF778}"/>
              </a:ext>
            </a:extLst>
          </p:cNvPr>
          <p:cNvGrpSpPr>
            <a:grpSpLocks/>
          </p:cNvGrpSpPr>
          <p:nvPr/>
        </p:nvGrpSpPr>
        <p:grpSpPr bwMode="auto">
          <a:xfrm rot="5400000">
            <a:off x="6513513" y="3228975"/>
            <a:ext cx="5634038" cy="84137"/>
            <a:chOff x="1073150" y="1219201"/>
            <a:chExt cx="10058400" cy="63125"/>
          </a:xfrm>
        </p:grpSpPr>
        <p:cxnSp>
          <p:nvCxnSpPr>
            <p:cNvPr id="5" name="Straight Connector 4">
              <a:extLst>
                <a:ext uri="{FF2B5EF4-FFF2-40B4-BE49-F238E27FC236}">
                  <a16:creationId xmlns:a16="http://schemas.microsoft.com/office/drawing/2014/main" id="{DB1192A4-A6F8-5A47-BAB8-67FB36E9F127}"/>
                </a:ext>
              </a:extLst>
            </p:cNvPr>
            <p:cNvCxnSpPr/>
            <p:nvPr/>
          </p:nvCxnSpPr>
          <p:spPr>
            <a:xfrm rot="10800000">
              <a:off x="1073151" y="1192998"/>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58C3C6E-C5CA-CC44-A663-BB2D6444EB2A}"/>
                </a:ext>
              </a:extLst>
            </p:cNvPr>
            <p:cNvCxnSpPr/>
            <p:nvPr/>
          </p:nvCxnSpPr>
          <p:spPr>
            <a:xfrm rot="10800000">
              <a:off x="1073151" y="1256123"/>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Vertical Title 1"/>
          <p:cNvSpPr>
            <a:spLocks noGrp="1"/>
          </p:cNvSpPr>
          <p:nvPr>
            <p:ph type="title" orient="vert"/>
          </p:nvPr>
        </p:nvSpPr>
        <p:spPr>
          <a:xfrm>
            <a:off x="9372600" y="365125"/>
            <a:ext cx="1714500" cy="5811838"/>
          </a:xfrm>
        </p:spPr>
        <p:txBody>
          <a:bodyPr vert="eaVert"/>
          <a:lstStyle/>
          <a:p>
            <a:r>
              <a:t>Click to edit Master title style</a:t>
            </a: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3">
            <a:extLst>
              <a:ext uri="{FF2B5EF4-FFF2-40B4-BE49-F238E27FC236}">
                <a16:creationId xmlns:a16="http://schemas.microsoft.com/office/drawing/2014/main" id="{52A97646-F26E-9D47-8FFC-F51B2E32FFF3}"/>
              </a:ext>
            </a:extLst>
          </p:cNvPr>
          <p:cNvSpPr>
            <a:spLocks noGrp="1"/>
          </p:cNvSpPr>
          <p:nvPr>
            <p:ph type="dt" sz="half" idx="10"/>
          </p:nvPr>
        </p:nvSpPr>
        <p:spPr/>
        <p:txBody>
          <a:bodyPr/>
          <a:lstStyle>
            <a:lvl1pPr>
              <a:defRPr/>
            </a:lvl1pPr>
          </a:lstStyle>
          <a:p>
            <a:pPr>
              <a:defRPr/>
            </a:pPr>
            <a:fld id="{207BD9BB-A4B7-F04F-BEF8-6985EA2B1EAA}" type="datetimeFigureOut">
              <a:rPr lang="en-US"/>
              <a:pPr>
                <a:defRPr/>
              </a:pPr>
              <a:t>10/14/2022</a:t>
            </a:fld>
            <a:endParaRPr/>
          </a:p>
        </p:txBody>
      </p:sp>
      <p:sp>
        <p:nvSpPr>
          <p:cNvPr id="8" name="Footer Placeholder 4">
            <a:extLst>
              <a:ext uri="{FF2B5EF4-FFF2-40B4-BE49-F238E27FC236}">
                <a16:creationId xmlns:a16="http://schemas.microsoft.com/office/drawing/2014/main" id="{9387AD5A-AF4A-7B4B-BCE4-405364DE2984}"/>
              </a:ext>
            </a:extLst>
          </p:cNvPr>
          <p:cNvSpPr>
            <a:spLocks noGrp="1"/>
          </p:cNvSpPr>
          <p:nvPr>
            <p:ph type="ftr" sz="quarter" idx="11"/>
          </p:nvPr>
        </p:nvSpPr>
        <p:spPr/>
        <p:txBody>
          <a:bodyPr/>
          <a:lstStyle>
            <a:lvl1pPr>
              <a:defRPr/>
            </a:lvl1pPr>
          </a:lstStyle>
          <a:p>
            <a:pPr>
              <a:defRPr/>
            </a:pPr>
            <a:endParaRPr/>
          </a:p>
        </p:txBody>
      </p:sp>
      <p:sp>
        <p:nvSpPr>
          <p:cNvPr id="9" name="Slide Number Placeholder 5">
            <a:extLst>
              <a:ext uri="{FF2B5EF4-FFF2-40B4-BE49-F238E27FC236}">
                <a16:creationId xmlns:a16="http://schemas.microsoft.com/office/drawing/2014/main" id="{FA67EAFF-C7C0-AE49-BD41-91CB5A36C079}"/>
              </a:ext>
            </a:extLst>
          </p:cNvPr>
          <p:cNvSpPr>
            <a:spLocks noGrp="1"/>
          </p:cNvSpPr>
          <p:nvPr>
            <p:ph type="sldNum" sz="quarter" idx="12"/>
          </p:nvPr>
        </p:nvSpPr>
        <p:spPr/>
        <p:txBody>
          <a:bodyPr/>
          <a:lstStyle>
            <a:lvl1pPr>
              <a:defRPr/>
            </a:lvl1pPr>
          </a:lstStyle>
          <a:p>
            <a:pPr>
              <a:defRPr/>
            </a:pPr>
            <a:fld id="{4517BCE9-BC3B-DD40-A681-1A32D221F10F}" type="slidenum">
              <a:rPr lang="en-US" altLang="en-US"/>
              <a:pPr>
                <a:defRPr/>
              </a:pPr>
              <a:t>‹#›</a:t>
            </a:fld>
            <a:endParaRPr lang="en-US" altLang="en-US"/>
          </a:p>
        </p:txBody>
      </p:sp>
    </p:spTree>
    <p:extLst>
      <p:ext uri="{BB962C8B-B14F-4D97-AF65-F5344CB8AC3E}">
        <p14:creationId xmlns:p14="http://schemas.microsoft.com/office/powerpoint/2010/main" val="334091806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a:extLst>
              <a:ext uri="{FF2B5EF4-FFF2-40B4-BE49-F238E27FC236}">
                <a16:creationId xmlns:a16="http://schemas.microsoft.com/office/drawing/2014/main" id="{A5172D4F-F8F8-E64D-A405-AE190815A147}"/>
              </a:ext>
            </a:extLst>
          </p:cNvPr>
          <p:cNvSpPr>
            <a:spLocks noGrp="1"/>
          </p:cNvSpPr>
          <p:nvPr>
            <p:ph type="dt" sz="half" idx="10"/>
          </p:nvPr>
        </p:nvSpPr>
        <p:spPr/>
        <p:txBody>
          <a:bodyPr/>
          <a:lstStyle>
            <a:lvl1pPr>
              <a:defRPr/>
            </a:lvl1pPr>
          </a:lstStyle>
          <a:p>
            <a:pPr>
              <a:defRPr/>
            </a:pPr>
            <a:fld id="{A81320E6-A44E-0943-BE7D-D0C602169C19}" type="datetimeFigureOut">
              <a:rPr lang="en-US"/>
              <a:pPr>
                <a:defRPr/>
              </a:pPr>
              <a:t>10/14/2022</a:t>
            </a:fld>
            <a:endParaRPr/>
          </a:p>
        </p:txBody>
      </p:sp>
      <p:sp>
        <p:nvSpPr>
          <p:cNvPr id="5" name="Footer Placeholder 4">
            <a:extLst>
              <a:ext uri="{FF2B5EF4-FFF2-40B4-BE49-F238E27FC236}">
                <a16:creationId xmlns:a16="http://schemas.microsoft.com/office/drawing/2014/main" id="{4DD6BC13-1F96-7642-9C50-D48D409C3BBB}"/>
              </a:ext>
            </a:extLst>
          </p:cNvPr>
          <p:cNvSpPr>
            <a:spLocks noGrp="1"/>
          </p:cNvSpPr>
          <p:nvPr>
            <p:ph type="ftr" sz="quarter" idx="11"/>
          </p:nvPr>
        </p:nvSpPr>
        <p:spPr/>
        <p:txBody>
          <a:bodyPr/>
          <a:lstStyle>
            <a:lvl1pPr>
              <a:defRPr/>
            </a:lvl1pPr>
          </a:lstStyle>
          <a:p>
            <a:pPr>
              <a:defRPr/>
            </a:pPr>
            <a:endParaRPr/>
          </a:p>
        </p:txBody>
      </p:sp>
      <p:sp>
        <p:nvSpPr>
          <p:cNvPr id="6" name="Slide Number Placeholder 5">
            <a:extLst>
              <a:ext uri="{FF2B5EF4-FFF2-40B4-BE49-F238E27FC236}">
                <a16:creationId xmlns:a16="http://schemas.microsoft.com/office/drawing/2014/main" id="{45E8E975-4AB7-2C4D-B961-7E879D898F20}"/>
              </a:ext>
            </a:extLst>
          </p:cNvPr>
          <p:cNvSpPr>
            <a:spLocks noGrp="1"/>
          </p:cNvSpPr>
          <p:nvPr>
            <p:ph type="sldNum" sz="quarter" idx="12"/>
          </p:nvPr>
        </p:nvSpPr>
        <p:spPr/>
        <p:txBody>
          <a:bodyPr/>
          <a:lstStyle>
            <a:lvl1pPr>
              <a:defRPr/>
            </a:lvl1pPr>
          </a:lstStyle>
          <a:p>
            <a:pPr>
              <a:defRPr/>
            </a:pPr>
            <a:fld id="{3BFA65B7-5878-0649-87BC-B9184B9A966E}" type="slidenum">
              <a:rPr lang="en-US" altLang="en-US"/>
              <a:pPr>
                <a:defRPr/>
              </a:pPr>
              <a:t>‹#›</a:t>
            </a:fld>
            <a:endParaRPr lang="en-US" altLang="en-US"/>
          </a:p>
        </p:txBody>
      </p:sp>
    </p:spTree>
    <p:extLst>
      <p:ext uri="{BB962C8B-B14F-4D97-AF65-F5344CB8AC3E}">
        <p14:creationId xmlns:p14="http://schemas.microsoft.com/office/powerpoint/2010/main" val="229735321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5" name="Group 12">
            <a:extLst>
              <a:ext uri="{FF2B5EF4-FFF2-40B4-BE49-F238E27FC236}">
                <a16:creationId xmlns:a16="http://schemas.microsoft.com/office/drawing/2014/main" id="{D0B04458-59DC-EE4E-B5DD-1D81F7CAF445}"/>
              </a:ext>
            </a:extLst>
          </p:cNvPr>
          <p:cNvGrpSpPr>
            <a:grpSpLocks/>
          </p:cNvGrpSpPr>
          <p:nvPr/>
        </p:nvGrpSpPr>
        <p:grpSpPr bwMode="auto">
          <a:xfrm rot="10800000">
            <a:off x="0" y="5645150"/>
            <a:ext cx="12192000" cy="63500"/>
            <a:chOff x="507492" y="1501519"/>
            <a:chExt cx="8129016" cy="63125"/>
          </a:xfrm>
        </p:grpSpPr>
        <p:cxnSp>
          <p:nvCxnSpPr>
            <p:cNvPr id="6" name="Straight Connector 5">
              <a:extLst>
                <a:ext uri="{FF2B5EF4-FFF2-40B4-BE49-F238E27FC236}">
                  <a16:creationId xmlns:a16="http://schemas.microsoft.com/office/drawing/2014/main" id="{D526B80B-EA1A-8543-8F9F-C38DDE3F423F}"/>
                </a:ext>
              </a:extLst>
            </p:cNvPr>
            <p:cNvCxnSpPr/>
            <p:nvPr/>
          </p:nvCxnSpPr>
          <p:spPr>
            <a:xfrm>
              <a:off x="530778"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03FDE48-6532-F04E-A66C-82E8CD5585DF}"/>
                </a:ext>
              </a:extLst>
            </p:cNvPr>
            <p:cNvCxnSpPr/>
            <p:nvPr/>
          </p:nvCxnSpPr>
          <p:spPr>
            <a:xfrm>
              <a:off x="530778"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8" name="Group 13">
            <a:extLst>
              <a:ext uri="{FF2B5EF4-FFF2-40B4-BE49-F238E27FC236}">
                <a16:creationId xmlns:a16="http://schemas.microsoft.com/office/drawing/2014/main" id="{C7AB7799-8781-6C46-9FA9-48660C6DBA85}"/>
              </a:ext>
            </a:extLst>
          </p:cNvPr>
          <p:cNvGrpSpPr>
            <a:grpSpLocks/>
          </p:cNvGrpSpPr>
          <p:nvPr/>
        </p:nvGrpSpPr>
        <p:grpSpPr bwMode="auto">
          <a:xfrm>
            <a:off x="0" y="1143000"/>
            <a:ext cx="12192000" cy="63500"/>
            <a:chOff x="507492" y="1501519"/>
            <a:chExt cx="8129016" cy="63125"/>
          </a:xfrm>
        </p:grpSpPr>
        <p:cxnSp>
          <p:nvCxnSpPr>
            <p:cNvPr id="9" name="Straight Connector 8">
              <a:extLst>
                <a:ext uri="{FF2B5EF4-FFF2-40B4-BE49-F238E27FC236}">
                  <a16:creationId xmlns:a16="http://schemas.microsoft.com/office/drawing/2014/main" id="{A3E1A99A-0ED5-594A-8B70-CC6ED7D130B1}"/>
                </a:ext>
              </a:extLst>
            </p:cNvPr>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C3B2F4-C376-B341-A6B5-E66134A57B3C}"/>
                </a:ext>
              </a:extLst>
            </p:cNvPr>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2" name="Rectangle 11">
            <a:extLst>
              <a:ext uri="{FF2B5EF4-FFF2-40B4-BE49-F238E27FC236}">
                <a16:creationId xmlns:a16="http://schemas.microsoft.com/office/drawing/2014/main" id="{C0A65065-CCE4-4D41-A080-25A4E7EEC642}"/>
              </a:ext>
            </a:extLst>
          </p:cNvPr>
          <p:cNvSpPr/>
          <p:nvPr/>
        </p:nvSpPr>
        <p:spPr>
          <a:xfrm>
            <a:off x="0" y="5778500"/>
            <a:ext cx="12192000" cy="107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13" name="Rectangle 12">
            <a:extLst>
              <a:ext uri="{FF2B5EF4-FFF2-40B4-BE49-F238E27FC236}">
                <a16:creationId xmlns:a16="http://schemas.microsoft.com/office/drawing/2014/main" id="{49E9650D-0CCF-5442-A3D5-3484D6443B55}"/>
              </a:ext>
            </a:extLst>
          </p:cNvPr>
          <p:cNvSpPr/>
          <p:nvPr/>
        </p:nvSpPr>
        <p:spPr>
          <a:xfrm>
            <a:off x="0" y="0"/>
            <a:ext cx="12192000" cy="107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pic>
        <p:nvPicPr>
          <p:cNvPr id="14" name="Picture 13">
            <a:extLst>
              <a:ext uri="{FF2B5EF4-FFF2-40B4-BE49-F238E27FC236}">
                <a16:creationId xmlns:a16="http://schemas.microsoft.com/office/drawing/2014/main" id="{2BE7D37A-B7F1-2347-B646-41F85DC9E585}"/>
              </a:ext>
            </a:extLst>
          </p:cNvPr>
          <p:cNvPicPr>
            <a:picLocks noChangeAspect="1"/>
          </p:cNvPicPr>
          <p:nvPr/>
        </p:nvPicPr>
        <p:blipFill rotWithShape="1">
          <a:blip r:embed="rId2" cstate="print">
            <a:duotone>
              <a:schemeClr val="accent2">
                <a:shade val="45000"/>
                <a:satMod val="135000"/>
              </a:schemeClr>
              <a:prstClr val="white"/>
            </a:duotone>
          </a:blip>
          <a:srcRect/>
          <a:stretch/>
        </p:blipFill>
        <p:spPr>
          <a:xfrm>
            <a:off x="1325880" y="0"/>
            <a:ext cx="1747524" cy="2292094"/>
          </a:xfrm>
          <a:prstGeom prst="rect">
            <a:avLst/>
          </a:prstGeom>
        </p:spPr>
      </p:pic>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t>Click to edit Master title style</a:t>
            </a:r>
          </a:p>
        </p:txBody>
      </p:sp>
      <p:sp>
        <p:nvSpPr>
          <p:cNvPr id="11" name="Picture Placeholder 10"/>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pPr lvl="0"/>
            <a:endParaRPr noProof="0"/>
          </a:p>
        </p:txBody>
      </p:sp>
      <p:sp>
        <p:nvSpPr>
          <p:cNvPr id="3" name="Subtitle 2"/>
          <p:cNvSpPr>
            <a:spLocks noGrp="1"/>
          </p:cNvSpPr>
          <p:nvPr>
            <p:ph type="subTitle" idx="1"/>
          </p:nvPr>
        </p:nvSpPr>
        <p:spPr>
          <a:xfrm>
            <a:off x="1104900" y="4511784"/>
            <a:ext cx="5734050" cy="955565"/>
          </a:xfrm>
        </p:spPr>
        <p:txBody>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Tree>
    <p:extLst>
      <p:ext uri="{BB962C8B-B14F-4D97-AF65-F5344CB8AC3E}">
        <p14:creationId xmlns:p14="http://schemas.microsoft.com/office/powerpoint/2010/main" val="1899254785"/>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9">
            <a:extLst>
              <a:ext uri="{FF2B5EF4-FFF2-40B4-BE49-F238E27FC236}">
                <a16:creationId xmlns:a16="http://schemas.microsoft.com/office/drawing/2014/main" id="{9130D601-5F54-3447-90B9-6B6676DCA191}"/>
              </a:ext>
            </a:extLst>
          </p:cNvPr>
          <p:cNvGrpSpPr>
            <a:grpSpLocks/>
          </p:cNvGrpSpPr>
          <p:nvPr/>
        </p:nvGrpSpPr>
        <p:grpSpPr bwMode="auto">
          <a:xfrm>
            <a:off x="0" y="2514600"/>
            <a:ext cx="12192000" cy="3194050"/>
            <a:chOff x="647402" y="2514600"/>
            <a:chExt cx="10838688" cy="3194035"/>
          </a:xfrm>
        </p:grpSpPr>
        <p:grpSp>
          <p:nvGrpSpPr>
            <p:cNvPr id="5" name="Group 10">
              <a:extLst>
                <a:ext uri="{FF2B5EF4-FFF2-40B4-BE49-F238E27FC236}">
                  <a16:creationId xmlns:a16="http://schemas.microsoft.com/office/drawing/2014/main" id="{E1707D4D-A572-9A48-B063-8EED82C47D47}"/>
                </a:ext>
              </a:extLst>
            </p:cNvPr>
            <p:cNvGrpSpPr>
              <a:grpSpLocks/>
            </p:cNvGrpSpPr>
            <p:nvPr/>
          </p:nvGrpSpPr>
          <p:grpSpPr bwMode="auto">
            <a:xfrm>
              <a:off x="647402" y="2514600"/>
              <a:ext cx="10838688" cy="63500"/>
              <a:chOff x="507492" y="1501519"/>
              <a:chExt cx="8129016" cy="63500"/>
            </a:xfrm>
          </p:grpSpPr>
          <p:cxnSp>
            <p:nvCxnSpPr>
              <p:cNvPr id="10" name="Straight Connector 9">
                <a:extLst>
                  <a:ext uri="{FF2B5EF4-FFF2-40B4-BE49-F238E27FC236}">
                    <a16:creationId xmlns:a16="http://schemas.microsoft.com/office/drawing/2014/main" id="{B4CBC39E-FA08-304E-8581-55E6FEADD740}"/>
                  </a:ext>
                </a:extLst>
              </p:cNvPr>
              <p:cNvCxnSpPr/>
              <p:nvPr/>
            </p:nvCxnSpPr>
            <p:spPr>
              <a:xfrm>
                <a:off x="507492" y="1565019"/>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F61194F-49A6-D748-85E5-7DEE2546A526}"/>
                  </a:ext>
                </a:extLst>
              </p:cNvPr>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318F4376-1CB6-CC4A-B549-D19E04200CF4}"/>
                </a:ext>
              </a:extLst>
            </p:cNvPr>
            <p:cNvSpPr/>
            <p:nvPr/>
          </p:nvSpPr>
          <p:spPr>
            <a:xfrm>
              <a:off x="647402" y="2641599"/>
              <a:ext cx="10838688" cy="29400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grpSp>
          <p:nvGrpSpPr>
            <p:cNvPr id="7" name="Group 14">
              <a:extLst>
                <a:ext uri="{FF2B5EF4-FFF2-40B4-BE49-F238E27FC236}">
                  <a16:creationId xmlns:a16="http://schemas.microsoft.com/office/drawing/2014/main" id="{976560ED-780D-B84C-8F96-A8BCB4BDAEBB}"/>
                </a:ext>
              </a:extLst>
            </p:cNvPr>
            <p:cNvGrpSpPr>
              <a:grpSpLocks/>
            </p:cNvGrpSpPr>
            <p:nvPr/>
          </p:nvGrpSpPr>
          <p:grpSpPr bwMode="auto">
            <a:xfrm rot="10800000">
              <a:off x="641756" y="5645135"/>
              <a:ext cx="10838688" cy="63500"/>
              <a:chOff x="511726" y="1501519"/>
              <a:chExt cx="8129016" cy="63500"/>
            </a:xfrm>
          </p:grpSpPr>
          <p:cxnSp>
            <p:nvCxnSpPr>
              <p:cNvPr id="8" name="Straight Connector 7">
                <a:extLst>
                  <a:ext uri="{FF2B5EF4-FFF2-40B4-BE49-F238E27FC236}">
                    <a16:creationId xmlns:a16="http://schemas.microsoft.com/office/drawing/2014/main" id="{A01EBB5A-5B32-5347-84C3-2825D2EB8CAD}"/>
                  </a:ext>
                </a:extLst>
              </p:cNvPr>
              <p:cNvCxnSpPr/>
              <p:nvPr/>
            </p:nvCxnSpPr>
            <p:spPr>
              <a:xfrm>
                <a:off x="530778" y="1565019"/>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A42336B-FA83-3F47-8BD7-A786BC07E0BA}"/>
                  </a:ext>
                </a:extLst>
              </p:cNvPr>
              <p:cNvCxnSpPr/>
              <p:nvPr/>
            </p:nvCxnSpPr>
            <p:spPr>
              <a:xfrm>
                <a:off x="530778"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12" name="Picture 11">
            <a:extLst>
              <a:ext uri="{FF2B5EF4-FFF2-40B4-BE49-F238E27FC236}">
                <a16:creationId xmlns:a16="http://schemas.microsoft.com/office/drawing/2014/main" id="{D0354B6E-DC00-484F-9201-7AEB15F0169A}"/>
              </a:ext>
            </a:extLst>
          </p:cNvPr>
          <p:cNvPicPr>
            <a:picLocks noChangeAspect="1"/>
          </p:cNvPicPr>
          <p:nvPr/>
        </p:nvPicPr>
        <p:blipFill>
          <a:blip r:embed="rId2">
            <a:duotone>
              <a:schemeClr val="accent2">
                <a:shade val="45000"/>
                <a:satMod val="135000"/>
              </a:schemeClr>
              <a:prstClr val="white"/>
            </a:duotone>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t>Click to edit Master title style</a:t>
            </a:r>
          </a:p>
        </p:txBody>
      </p:sp>
      <p:sp>
        <p:nvSpPr>
          <p:cNvPr id="3" name="Text Placeholder 2"/>
          <p:cNvSpPr>
            <a:spLocks noGrp="1"/>
          </p:cNvSpPr>
          <p:nvPr>
            <p:ph type="body" idx="1"/>
          </p:nvPr>
        </p:nvSpPr>
        <p:spPr>
          <a:xfrm>
            <a:off x="1104899" y="4655956"/>
            <a:ext cx="10071099" cy="509750"/>
          </a:xfrm>
        </p:spPr>
        <p:txBody>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edit Master text styles</a:t>
            </a:r>
          </a:p>
        </p:txBody>
      </p:sp>
      <p:sp>
        <p:nvSpPr>
          <p:cNvPr id="13" name="Date Placeholder 3">
            <a:extLst>
              <a:ext uri="{FF2B5EF4-FFF2-40B4-BE49-F238E27FC236}">
                <a16:creationId xmlns:a16="http://schemas.microsoft.com/office/drawing/2014/main" id="{C31D00A9-6DA5-764B-AB39-03789DA72F5A}"/>
              </a:ext>
            </a:extLst>
          </p:cNvPr>
          <p:cNvSpPr>
            <a:spLocks noGrp="1"/>
          </p:cNvSpPr>
          <p:nvPr>
            <p:ph type="dt" sz="half" idx="10"/>
          </p:nvPr>
        </p:nvSpPr>
        <p:spPr/>
        <p:txBody>
          <a:bodyPr/>
          <a:lstStyle>
            <a:lvl1pPr>
              <a:defRPr/>
            </a:lvl1pPr>
          </a:lstStyle>
          <a:p>
            <a:pPr>
              <a:defRPr/>
            </a:pPr>
            <a:fld id="{9EF8840C-7EE1-DD46-8B82-08794682CF05}" type="datetimeFigureOut">
              <a:rPr lang="en-US"/>
              <a:pPr>
                <a:defRPr/>
              </a:pPr>
              <a:t>10/14/2022</a:t>
            </a:fld>
            <a:endParaRPr/>
          </a:p>
        </p:txBody>
      </p:sp>
      <p:sp>
        <p:nvSpPr>
          <p:cNvPr id="14" name="Footer Placeholder 4">
            <a:extLst>
              <a:ext uri="{FF2B5EF4-FFF2-40B4-BE49-F238E27FC236}">
                <a16:creationId xmlns:a16="http://schemas.microsoft.com/office/drawing/2014/main" id="{3B79E156-1E76-D045-AF37-1B316B218783}"/>
              </a:ext>
            </a:extLst>
          </p:cNvPr>
          <p:cNvSpPr>
            <a:spLocks noGrp="1"/>
          </p:cNvSpPr>
          <p:nvPr>
            <p:ph type="ftr" sz="quarter" idx="11"/>
          </p:nvPr>
        </p:nvSpPr>
        <p:spPr/>
        <p:txBody>
          <a:bodyPr/>
          <a:lstStyle>
            <a:lvl1pPr>
              <a:defRPr/>
            </a:lvl1pPr>
          </a:lstStyle>
          <a:p>
            <a:pPr>
              <a:defRPr/>
            </a:pPr>
            <a:endParaRPr/>
          </a:p>
        </p:txBody>
      </p:sp>
      <p:sp>
        <p:nvSpPr>
          <p:cNvPr id="15" name="Slide Number Placeholder 5">
            <a:extLst>
              <a:ext uri="{FF2B5EF4-FFF2-40B4-BE49-F238E27FC236}">
                <a16:creationId xmlns:a16="http://schemas.microsoft.com/office/drawing/2014/main" id="{F3BA14CF-B18C-8D4B-B885-AF657F3237E8}"/>
              </a:ext>
            </a:extLst>
          </p:cNvPr>
          <p:cNvSpPr>
            <a:spLocks noGrp="1"/>
          </p:cNvSpPr>
          <p:nvPr>
            <p:ph type="sldNum" sz="quarter" idx="12"/>
          </p:nvPr>
        </p:nvSpPr>
        <p:spPr/>
        <p:txBody>
          <a:bodyPr/>
          <a:lstStyle>
            <a:lvl1pPr>
              <a:defRPr/>
            </a:lvl1pPr>
          </a:lstStyle>
          <a:p>
            <a:pPr>
              <a:defRPr/>
            </a:pPr>
            <a:fld id="{AEA31C77-0BA6-D74F-9953-454D9AFF07AB}" type="slidenum">
              <a:rPr lang="en-US" altLang="en-US"/>
              <a:pPr>
                <a:defRPr/>
              </a:pPr>
              <a:t>‹#›</a:t>
            </a:fld>
            <a:endParaRPr lang="en-US" altLang="en-US"/>
          </a:p>
        </p:txBody>
      </p:sp>
    </p:spTree>
    <p:extLst>
      <p:ext uri="{BB962C8B-B14F-4D97-AF65-F5344CB8AC3E}">
        <p14:creationId xmlns:p14="http://schemas.microsoft.com/office/powerpoint/2010/main" val="236548803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a:extLst>
              <a:ext uri="{FF2B5EF4-FFF2-40B4-BE49-F238E27FC236}">
                <a16:creationId xmlns:a16="http://schemas.microsoft.com/office/drawing/2014/main" id="{0C205C28-4FE7-C943-ADDF-BF9E0AB22B95}"/>
              </a:ext>
            </a:extLst>
          </p:cNvPr>
          <p:cNvSpPr>
            <a:spLocks noGrp="1"/>
          </p:cNvSpPr>
          <p:nvPr>
            <p:ph type="dt" sz="half" idx="10"/>
          </p:nvPr>
        </p:nvSpPr>
        <p:spPr/>
        <p:txBody>
          <a:bodyPr/>
          <a:lstStyle>
            <a:lvl1pPr>
              <a:defRPr/>
            </a:lvl1pPr>
          </a:lstStyle>
          <a:p>
            <a:pPr>
              <a:defRPr/>
            </a:pPr>
            <a:fld id="{8794AFC5-93AD-8849-AB74-091BEF545D4B}" type="datetimeFigureOut">
              <a:rPr lang="en-US"/>
              <a:pPr>
                <a:defRPr/>
              </a:pPr>
              <a:t>10/14/2022</a:t>
            </a:fld>
            <a:endParaRPr/>
          </a:p>
        </p:txBody>
      </p:sp>
      <p:sp>
        <p:nvSpPr>
          <p:cNvPr id="6" name="Footer Placeholder 5">
            <a:extLst>
              <a:ext uri="{FF2B5EF4-FFF2-40B4-BE49-F238E27FC236}">
                <a16:creationId xmlns:a16="http://schemas.microsoft.com/office/drawing/2014/main" id="{4E4DECD4-3601-0E45-AFBA-30F61C5CF474}"/>
              </a:ext>
            </a:extLst>
          </p:cNvPr>
          <p:cNvSpPr>
            <a:spLocks noGrp="1"/>
          </p:cNvSpPr>
          <p:nvPr>
            <p:ph type="ftr" sz="quarter" idx="11"/>
          </p:nvPr>
        </p:nvSpPr>
        <p:spPr/>
        <p:txBody>
          <a:bodyPr/>
          <a:lstStyle>
            <a:lvl1pPr>
              <a:defRPr/>
            </a:lvl1pPr>
          </a:lstStyle>
          <a:p>
            <a:pPr>
              <a:defRPr/>
            </a:pPr>
            <a:endParaRPr/>
          </a:p>
        </p:txBody>
      </p:sp>
      <p:sp>
        <p:nvSpPr>
          <p:cNvPr id="7" name="Slide Number Placeholder 6">
            <a:extLst>
              <a:ext uri="{FF2B5EF4-FFF2-40B4-BE49-F238E27FC236}">
                <a16:creationId xmlns:a16="http://schemas.microsoft.com/office/drawing/2014/main" id="{3670A4FC-33E6-6348-B948-F9B2B276FE38}"/>
              </a:ext>
            </a:extLst>
          </p:cNvPr>
          <p:cNvSpPr>
            <a:spLocks noGrp="1"/>
          </p:cNvSpPr>
          <p:nvPr>
            <p:ph type="sldNum" sz="quarter" idx="12"/>
          </p:nvPr>
        </p:nvSpPr>
        <p:spPr/>
        <p:txBody>
          <a:bodyPr/>
          <a:lstStyle>
            <a:lvl1pPr>
              <a:defRPr/>
            </a:lvl1pPr>
          </a:lstStyle>
          <a:p>
            <a:pPr>
              <a:defRPr/>
            </a:pPr>
            <a:fld id="{9EBD850E-679E-7741-BEA4-07560D933060}" type="slidenum">
              <a:rPr lang="en-US" altLang="en-US"/>
              <a:pPr>
                <a:defRPr/>
              </a:pPr>
              <a:t>‹#›</a:t>
            </a:fld>
            <a:endParaRPr lang="en-US" altLang="en-US"/>
          </a:p>
        </p:txBody>
      </p:sp>
    </p:spTree>
    <p:extLst>
      <p:ext uri="{BB962C8B-B14F-4D97-AF65-F5344CB8AC3E}">
        <p14:creationId xmlns:p14="http://schemas.microsoft.com/office/powerpoint/2010/main" val="1301266011"/>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a:extLst>
              <a:ext uri="{FF2B5EF4-FFF2-40B4-BE49-F238E27FC236}">
                <a16:creationId xmlns:a16="http://schemas.microsoft.com/office/drawing/2014/main" id="{332548E7-0AF4-0A47-AD45-05FEDC9D97C1}"/>
              </a:ext>
            </a:extLst>
          </p:cNvPr>
          <p:cNvSpPr>
            <a:spLocks noGrp="1"/>
          </p:cNvSpPr>
          <p:nvPr>
            <p:ph type="dt" sz="half" idx="10"/>
          </p:nvPr>
        </p:nvSpPr>
        <p:spPr/>
        <p:txBody>
          <a:bodyPr/>
          <a:lstStyle>
            <a:lvl1pPr>
              <a:defRPr/>
            </a:lvl1pPr>
          </a:lstStyle>
          <a:p>
            <a:pPr>
              <a:defRPr/>
            </a:pPr>
            <a:fld id="{49783DE3-34E8-3D48-80BE-51A2A4ED229D}" type="datetimeFigureOut">
              <a:rPr lang="en-US"/>
              <a:pPr>
                <a:defRPr/>
              </a:pPr>
              <a:t>10/14/2022</a:t>
            </a:fld>
            <a:endParaRPr/>
          </a:p>
        </p:txBody>
      </p:sp>
      <p:sp>
        <p:nvSpPr>
          <p:cNvPr id="8" name="Footer Placeholder 7">
            <a:extLst>
              <a:ext uri="{FF2B5EF4-FFF2-40B4-BE49-F238E27FC236}">
                <a16:creationId xmlns:a16="http://schemas.microsoft.com/office/drawing/2014/main" id="{24A07003-6AFF-E149-88AF-8CB1432C75B1}"/>
              </a:ext>
            </a:extLst>
          </p:cNvPr>
          <p:cNvSpPr>
            <a:spLocks noGrp="1"/>
          </p:cNvSpPr>
          <p:nvPr>
            <p:ph type="ftr" sz="quarter" idx="11"/>
          </p:nvPr>
        </p:nvSpPr>
        <p:spPr/>
        <p:txBody>
          <a:bodyPr/>
          <a:lstStyle>
            <a:lvl1pPr>
              <a:defRPr/>
            </a:lvl1pPr>
          </a:lstStyle>
          <a:p>
            <a:pPr>
              <a:defRPr/>
            </a:pPr>
            <a:endParaRPr/>
          </a:p>
        </p:txBody>
      </p:sp>
      <p:sp>
        <p:nvSpPr>
          <p:cNvPr id="9" name="Slide Number Placeholder 8">
            <a:extLst>
              <a:ext uri="{FF2B5EF4-FFF2-40B4-BE49-F238E27FC236}">
                <a16:creationId xmlns:a16="http://schemas.microsoft.com/office/drawing/2014/main" id="{EAF1D7F8-13B9-A846-9D81-B2D3A89E7747}"/>
              </a:ext>
            </a:extLst>
          </p:cNvPr>
          <p:cNvSpPr>
            <a:spLocks noGrp="1"/>
          </p:cNvSpPr>
          <p:nvPr>
            <p:ph type="sldNum" sz="quarter" idx="12"/>
          </p:nvPr>
        </p:nvSpPr>
        <p:spPr/>
        <p:txBody>
          <a:bodyPr/>
          <a:lstStyle>
            <a:lvl1pPr>
              <a:defRPr/>
            </a:lvl1pPr>
          </a:lstStyle>
          <a:p>
            <a:pPr>
              <a:defRPr/>
            </a:pPr>
            <a:fld id="{C867E7B1-A5C6-694B-9388-D12BFAF07095}" type="slidenum">
              <a:rPr lang="en-US" altLang="en-US"/>
              <a:pPr>
                <a:defRPr/>
              </a:pPr>
              <a:t>‹#›</a:t>
            </a:fld>
            <a:endParaRPr lang="en-US" altLang="en-US"/>
          </a:p>
        </p:txBody>
      </p:sp>
    </p:spTree>
    <p:extLst>
      <p:ext uri="{BB962C8B-B14F-4D97-AF65-F5344CB8AC3E}">
        <p14:creationId xmlns:p14="http://schemas.microsoft.com/office/powerpoint/2010/main" val="66434179"/>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a:extLst>
              <a:ext uri="{FF2B5EF4-FFF2-40B4-BE49-F238E27FC236}">
                <a16:creationId xmlns:a16="http://schemas.microsoft.com/office/drawing/2014/main" id="{8EE963DD-E39F-4649-A5AA-26EA76DE07A1}"/>
              </a:ext>
            </a:extLst>
          </p:cNvPr>
          <p:cNvSpPr>
            <a:spLocks noGrp="1"/>
          </p:cNvSpPr>
          <p:nvPr>
            <p:ph type="dt" sz="half" idx="10"/>
          </p:nvPr>
        </p:nvSpPr>
        <p:spPr/>
        <p:txBody>
          <a:bodyPr/>
          <a:lstStyle>
            <a:lvl1pPr>
              <a:defRPr/>
            </a:lvl1pPr>
          </a:lstStyle>
          <a:p>
            <a:pPr>
              <a:defRPr/>
            </a:pPr>
            <a:fld id="{9AAA2CD3-27F6-FF48-9CF2-CC13F4420585}" type="datetimeFigureOut">
              <a:rPr lang="en-US"/>
              <a:pPr>
                <a:defRPr/>
              </a:pPr>
              <a:t>10/14/2022</a:t>
            </a:fld>
            <a:endParaRPr/>
          </a:p>
        </p:txBody>
      </p:sp>
      <p:sp>
        <p:nvSpPr>
          <p:cNvPr id="4" name="Footer Placeholder 3">
            <a:extLst>
              <a:ext uri="{FF2B5EF4-FFF2-40B4-BE49-F238E27FC236}">
                <a16:creationId xmlns:a16="http://schemas.microsoft.com/office/drawing/2014/main" id="{E113E604-B7FB-9C4E-BDE4-95953C048368}"/>
              </a:ext>
            </a:extLst>
          </p:cNvPr>
          <p:cNvSpPr>
            <a:spLocks noGrp="1"/>
          </p:cNvSpPr>
          <p:nvPr>
            <p:ph type="ftr" sz="quarter" idx="11"/>
          </p:nvPr>
        </p:nvSpPr>
        <p:spPr/>
        <p:txBody>
          <a:bodyPr/>
          <a:lstStyle>
            <a:lvl1pPr>
              <a:defRPr/>
            </a:lvl1pPr>
          </a:lstStyle>
          <a:p>
            <a:pPr>
              <a:defRPr/>
            </a:pPr>
            <a:endParaRPr/>
          </a:p>
        </p:txBody>
      </p:sp>
      <p:sp>
        <p:nvSpPr>
          <p:cNvPr id="5" name="Slide Number Placeholder 4">
            <a:extLst>
              <a:ext uri="{FF2B5EF4-FFF2-40B4-BE49-F238E27FC236}">
                <a16:creationId xmlns:a16="http://schemas.microsoft.com/office/drawing/2014/main" id="{529804BD-A09C-404B-8DAE-A18283EF5851}"/>
              </a:ext>
            </a:extLst>
          </p:cNvPr>
          <p:cNvSpPr>
            <a:spLocks noGrp="1"/>
          </p:cNvSpPr>
          <p:nvPr>
            <p:ph type="sldNum" sz="quarter" idx="12"/>
          </p:nvPr>
        </p:nvSpPr>
        <p:spPr/>
        <p:txBody>
          <a:bodyPr/>
          <a:lstStyle>
            <a:lvl1pPr>
              <a:defRPr/>
            </a:lvl1pPr>
          </a:lstStyle>
          <a:p>
            <a:pPr>
              <a:defRPr/>
            </a:pPr>
            <a:fld id="{F84C24B5-6429-C440-8270-88F5E7413239}" type="slidenum">
              <a:rPr lang="en-US" altLang="en-US"/>
              <a:pPr>
                <a:defRPr/>
              </a:pPr>
              <a:t>‹#›</a:t>
            </a:fld>
            <a:endParaRPr lang="en-US" altLang="en-US"/>
          </a:p>
        </p:txBody>
      </p:sp>
    </p:spTree>
    <p:extLst>
      <p:ext uri="{BB962C8B-B14F-4D97-AF65-F5344CB8AC3E}">
        <p14:creationId xmlns:p14="http://schemas.microsoft.com/office/powerpoint/2010/main" val="4136566207"/>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53A460-67BD-844F-82AB-7B29733501F3}"/>
              </a:ext>
            </a:extLst>
          </p:cNvPr>
          <p:cNvSpPr>
            <a:spLocks noGrp="1"/>
          </p:cNvSpPr>
          <p:nvPr>
            <p:ph type="dt" sz="half" idx="10"/>
          </p:nvPr>
        </p:nvSpPr>
        <p:spPr/>
        <p:txBody>
          <a:bodyPr/>
          <a:lstStyle>
            <a:lvl1pPr>
              <a:defRPr/>
            </a:lvl1pPr>
          </a:lstStyle>
          <a:p>
            <a:pPr>
              <a:defRPr/>
            </a:pPr>
            <a:fld id="{84BCE6F6-AB3D-4D40-9C47-D92E458F07F2}" type="datetimeFigureOut">
              <a:rPr lang="en-US"/>
              <a:pPr>
                <a:defRPr/>
              </a:pPr>
              <a:t>10/14/2022</a:t>
            </a:fld>
            <a:endParaRPr/>
          </a:p>
        </p:txBody>
      </p:sp>
      <p:sp>
        <p:nvSpPr>
          <p:cNvPr id="3" name="Footer Placeholder 2">
            <a:extLst>
              <a:ext uri="{FF2B5EF4-FFF2-40B4-BE49-F238E27FC236}">
                <a16:creationId xmlns:a16="http://schemas.microsoft.com/office/drawing/2014/main" id="{6ABE4558-1AAD-FD4E-A69F-D19E46D2CCB3}"/>
              </a:ext>
            </a:extLst>
          </p:cNvPr>
          <p:cNvSpPr>
            <a:spLocks noGrp="1"/>
          </p:cNvSpPr>
          <p:nvPr>
            <p:ph type="ftr" sz="quarter" idx="11"/>
          </p:nvPr>
        </p:nvSpPr>
        <p:spPr/>
        <p:txBody>
          <a:bodyPr/>
          <a:lstStyle>
            <a:lvl1pPr>
              <a:defRPr/>
            </a:lvl1pPr>
          </a:lstStyle>
          <a:p>
            <a:pPr>
              <a:defRPr/>
            </a:pPr>
            <a:endParaRPr/>
          </a:p>
        </p:txBody>
      </p:sp>
      <p:sp>
        <p:nvSpPr>
          <p:cNvPr id="4" name="Slide Number Placeholder 3">
            <a:extLst>
              <a:ext uri="{FF2B5EF4-FFF2-40B4-BE49-F238E27FC236}">
                <a16:creationId xmlns:a16="http://schemas.microsoft.com/office/drawing/2014/main" id="{B06F25ED-AD1B-884E-9E82-53CA98B5E6B6}"/>
              </a:ext>
            </a:extLst>
          </p:cNvPr>
          <p:cNvSpPr>
            <a:spLocks noGrp="1"/>
          </p:cNvSpPr>
          <p:nvPr>
            <p:ph type="sldNum" sz="quarter" idx="12"/>
          </p:nvPr>
        </p:nvSpPr>
        <p:spPr/>
        <p:txBody>
          <a:bodyPr/>
          <a:lstStyle>
            <a:lvl1pPr>
              <a:defRPr/>
            </a:lvl1pPr>
          </a:lstStyle>
          <a:p>
            <a:pPr>
              <a:defRPr/>
            </a:pPr>
            <a:fld id="{21ECB43C-21A0-A04D-BA14-952AE9AB675F}" type="slidenum">
              <a:rPr lang="en-US" altLang="en-US"/>
              <a:pPr>
                <a:defRPr/>
              </a:pPr>
              <a:t>‹#›</a:t>
            </a:fld>
            <a:endParaRPr lang="en-US" altLang="en-US"/>
          </a:p>
        </p:txBody>
      </p:sp>
    </p:spTree>
    <p:extLst>
      <p:ext uri="{BB962C8B-B14F-4D97-AF65-F5344CB8AC3E}">
        <p14:creationId xmlns:p14="http://schemas.microsoft.com/office/powerpoint/2010/main" val="2917652533"/>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t>Click to edit Master title style</a:t>
            </a:r>
          </a:p>
        </p:txBody>
      </p:sp>
      <p:sp>
        <p:nvSpPr>
          <p:cNvPr id="3" name="Content Placeholder 2"/>
          <p:cNvSpPr>
            <a:spLocks noGrp="1"/>
          </p:cNvSpPr>
          <p:nvPr>
            <p:ph idx="1"/>
          </p:nvPr>
        </p:nvSpPr>
        <p:spPr>
          <a:xfrm>
            <a:off x="5641848" y="1600199"/>
            <a:ext cx="5445252" cy="4572001"/>
          </a:xfrm>
        </p:spPr>
        <p:txBody>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104900" y="1600200"/>
            <a:ext cx="4384548" cy="4572000"/>
          </a:xfrm>
        </p:spPr>
        <p:txBody>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a:extLst>
              <a:ext uri="{FF2B5EF4-FFF2-40B4-BE49-F238E27FC236}">
                <a16:creationId xmlns:a16="http://schemas.microsoft.com/office/drawing/2014/main" id="{5D0193F9-C75C-DE4D-8E62-FB4110329211}"/>
              </a:ext>
            </a:extLst>
          </p:cNvPr>
          <p:cNvSpPr>
            <a:spLocks noGrp="1"/>
          </p:cNvSpPr>
          <p:nvPr>
            <p:ph type="dt" sz="half" idx="10"/>
          </p:nvPr>
        </p:nvSpPr>
        <p:spPr/>
        <p:txBody>
          <a:bodyPr/>
          <a:lstStyle>
            <a:lvl1pPr>
              <a:defRPr/>
            </a:lvl1pPr>
          </a:lstStyle>
          <a:p>
            <a:pPr>
              <a:defRPr/>
            </a:pPr>
            <a:fld id="{23F03055-7E7D-624A-AE0D-31FD50EBAC81}" type="datetimeFigureOut">
              <a:rPr lang="en-US"/>
              <a:pPr>
                <a:defRPr/>
              </a:pPr>
              <a:t>10/14/2022</a:t>
            </a:fld>
            <a:endParaRPr/>
          </a:p>
        </p:txBody>
      </p:sp>
      <p:sp>
        <p:nvSpPr>
          <p:cNvPr id="6" name="Footer Placeholder 5">
            <a:extLst>
              <a:ext uri="{FF2B5EF4-FFF2-40B4-BE49-F238E27FC236}">
                <a16:creationId xmlns:a16="http://schemas.microsoft.com/office/drawing/2014/main" id="{19326973-D3CE-E245-91DA-5233D5F54172}"/>
              </a:ext>
            </a:extLst>
          </p:cNvPr>
          <p:cNvSpPr>
            <a:spLocks noGrp="1"/>
          </p:cNvSpPr>
          <p:nvPr>
            <p:ph type="ftr" sz="quarter" idx="11"/>
          </p:nvPr>
        </p:nvSpPr>
        <p:spPr/>
        <p:txBody>
          <a:bodyPr/>
          <a:lstStyle>
            <a:lvl1pPr>
              <a:defRPr/>
            </a:lvl1pPr>
          </a:lstStyle>
          <a:p>
            <a:pPr>
              <a:defRPr/>
            </a:pPr>
            <a:endParaRPr/>
          </a:p>
        </p:txBody>
      </p:sp>
      <p:sp>
        <p:nvSpPr>
          <p:cNvPr id="7" name="Slide Number Placeholder 6">
            <a:extLst>
              <a:ext uri="{FF2B5EF4-FFF2-40B4-BE49-F238E27FC236}">
                <a16:creationId xmlns:a16="http://schemas.microsoft.com/office/drawing/2014/main" id="{EDBC0E9C-F858-7641-AE32-977E81A19329}"/>
              </a:ext>
            </a:extLst>
          </p:cNvPr>
          <p:cNvSpPr>
            <a:spLocks noGrp="1"/>
          </p:cNvSpPr>
          <p:nvPr>
            <p:ph type="sldNum" sz="quarter" idx="12"/>
          </p:nvPr>
        </p:nvSpPr>
        <p:spPr/>
        <p:txBody>
          <a:bodyPr/>
          <a:lstStyle>
            <a:lvl1pPr>
              <a:defRPr/>
            </a:lvl1pPr>
          </a:lstStyle>
          <a:p>
            <a:pPr>
              <a:defRPr/>
            </a:pPr>
            <a:fld id="{1C88F611-BE1A-2941-8ED3-A388E1A7A23E}" type="slidenum">
              <a:rPr lang="en-US" altLang="en-US"/>
              <a:pPr>
                <a:defRPr/>
              </a:pPr>
              <a:t>‹#›</a:t>
            </a:fld>
            <a:endParaRPr lang="en-US" altLang="en-US"/>
          </a:p>
        </p:txBody>
      </p:sp>
    </p:spTree>
    <p:extLst>
      <p:ext uri="{BB962C8B-B14F-4D97-AF65-F5344CB8AC3E}">
        <p14:creationId xmlns:p14="http://schemas.microsoft.com/office/powerpoint/2010/main" val="1941813142"/>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E10A2DC-28B5-ED4F-A5B8-29D952F1272C}"/>
              </a:ext>
            </a:extLst>
          </p:cNvPr>
          <p:cNvSpPr>
            <a:spLocks noGrp="1"/>
          </p:cNvSpPr>
          <p:nvPr>
            <p:ph type="title"/>
          </p:nvPr>
        </p:nvSpPr>
        <p:spPr bwMode="auto">
          <a:xfrm>
            <a:off x="1104900" y="76200"/>
            <a:ext cx="9980613"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b" anchorCtr="0" compatLnSpc="1">
            <a:prstTxWarp prst="textNoShape">
              <a:avLst/>
            </a:prstTxWarp>
          </a:bodyPr>
          <a:lstStyle/>
          <a:p>
            <a:pPr lvl="0"/>
            <a:r>
              <a:rPr lang="en-US" altLang="en-US"/>
              <a:t>Click to edit Master title style</a:t>
            </a:r>
          </a:p>
        </p:txBody>
      </p:sp>
      <p:sp>
        <p:nvSpPr>
          <p:cNvPr id="3" name="Text Placeholder 2">
            <a:extLst>
              <a:ext uri="{FF2B5EF4-FFF2-40B4-BE49-F238E27FC236}">
                <a16:creationId xmlns:a16="http://schemas.microsoft.com/office/drawing/2014/main" id="{C7D331ED-245C-4647-B91C-129F7198288F}"/>
              </a:ext>
            </a:extLst>
          </p:cNvPr>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t>Click to edit Master text styles</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4" name="Date Placeholder 3">
            <a:extLst>
              <a:ext uri="{FF2B5EF4-FFF2-40B4-BE49-F238E27FC236}">
                <a16:creationId xmlns:a16="http://schemas.microsoft.com/office/drawing/2014/main" id="{5451B058-E6CE-8749-9A70-EEB724456376}"/>
              </a:ext>
            </a:extLst>
          </p:cNvPr>
          <p:cNvSpPr>
            <a:spLocks noGrp="1"/>
          </p:cNvSpPr>
          <p:nvPr>
            <p:ph type="dt" sz="half" idx="2"/>
          </p:nvPr>
        </p:nvSpPr>
        <p:spPr>
          <a:xfrm>
            <a:off x="1104900" y="6356350"/>
            <a:ext cx="1828800" cy="365125"/>
          </a:xfrm>
          <a:prstGeom prst="rect">
            <a:avLst/>
          </a:prstGeom>
        </p:spPr>
        <p:txBody>
          <a:bodyPr vert="horz" lIns="0" tIns="45720" rIns="0" bIns="45720" rtlCol="0" anchor="ctr"/>
          <a:lstStyle>
            <a:lvl1pPr algn="l" eaLnBrk="1" fontAlgn="auto" hangingPunct="1">
              <a:spcBef>
                <a:spcPts val="0"/>
              </a:spcBef>
              <a:spcAft>
                <a:spcPts val="0"/>
              </a:spcAft>
              <a:defRPr sz="1200">
                <a:solidFill>
                  <a:schemeClr val="tx1">
                    <a:lumMod val="75000"/>
                  </a:schemeClr>
                </a:solidFill>
                <a:latin typeface="+mn-lt"/>
                <a:cs typeface="+mn-cs"/>
              </a:defRPr>
            </a:lvl1pPr>
          </a:lstStyle>
          <a:p>
            <a:pPr>
              <a:defRPr/>
            </a:pPr>
            <a:fld id="{60B2C0A2-C699-3D4D-9637-65FEAAB61659}" type="datetimeFigureOut">
              <a:rPr lang="en-US"/>
              <a:pPr>
                <a:defRPr/>
              </a:pPr>
              <a:t>10/14/2022</a:t>
            </a:fld>
            <a:endParaRPr lang="en-US"/>
          </a:p>
        </p:txBody>
      </p:sp>
      <p:sp>
        <p:nvSpPr>
          <p:cNvPr id="5" name="Footer Placeholder 4">
            <a:extLst>
              <a:ext uri="{FF2B5EF4-FFF2-40B4-BE49-F238E27FC236}">
                <a16:creationId xmlns:a16="http://schemas.microsoft.com/office/drawing/2014/main" id="{0EC3C42F-75EF-3248-887D-01597A1E0229}"/>
              </a:ext>
            </a:extLst>
          </p:cNvPr>
          <p:cNvSpPr>
            <a:spLocks noGrp="1"/>
          </p:cNvSpPr>
          <p:nvPr>
            <p:ph type="ftr" sz="quarter" idx="3"/>
          </p:nvPr>
        </p:nvSpPr>
        <p:spPr>
          <a:xfrm>
            <a:off x="2933700" y="6356350"/>
            <a:ext cx="6324600" cy="365125"/>
          </a:xfrm>
          <a:prstGeom prst="rect">
            <a:avLst/>
          </a:prstGeom>
        </p:spPr>
        <p:txBody>
          <a:bodyPr vert="horz" lIns="0" tIns="45720" rIns="0" bIns="45720" rtlCol="0" anchor="ctr"/>
          <a:lstStyle>
            <a:lvl1pPr algn="ctr" eaLnBrk="1" fontAlgn="auto" hangingPunct="1">
              <a:spcBef>
                <a:spcPts val="0"/>
              </a:spcBef>
              <a:spcAft>
                <a:spcPts val="0"/>
              </a:spcAft>
              <a:defRPr sz="1200">
                <a:solidFill>
                  <a:schemeClr val="tx1">
                    <a:lumMod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AE91A4BB-BF67-9047-9157-6431F90B5140}"/>
              </a:ext>
            </a:extLst>
          </p:cNvPr>
          <p:cNvSpPr>
            <a:spLocks noGrp="1"/>
          </p:cNvSpPr>
          <p:nvPr>
            <p:ph type="sldNum" sz="quarter" idx="4"/>
          </p:nvPr>
        </p:nvSpPr>
        <p:spPr>
          <a:xfrm>
            <a:off x="9256713" y="6356350"/>
            <a:ext cx="1828800" cy="365125"/>
          </a:xfrm>
          <a:prstGeom prst="rect">
            <a:avLst/>
          </a:prstGeom>
        </p:spPr>
        <p:txBody>
          <a:bodyPr vert="horz" wrap="square" lIns="0" tIns="45720" rIns="0" bIns="45720" numCol="1" anchor="ctr" anchorCtr="0" compatLnSpc="1">
            <a:prstTxWarp prst="textNoShape">
              <a:avLst/>
            </a:prstTxWarp>
          </a:bodyPr>
          <a:lstStyle>
            <a:lvl1pPr algn="r" eaLnBrk="1" hangingPunct="1">
              <a:defRPr sz="1200">
                <a:solidFill>
                  <a:srgbClr val="3D3632"/>
                </a:solidFill>
                <a:latin typeface="Euphemia" panose="020F0502020204030204" pitchFamily="34" charset="0"/>
              </a:defRPr>
            </a:lvl1pPr>
          </a:lstStyle>
          <a:p>
            <a:pPr>
              <a:defRPr/>
            </a:pPr>
            <a:fld id="{4F548F6A-13E4-B14D-9E89-A966B861B5F8}" type="slidenum">
              <a:rPr lang="en-US" altLang="en-US"/>
              <a:pPr>
                <a:defRPr/>
              </a:pPr>
              <a:t>‹#›</a:t>
            </a:fld>
            <a:endParaRPr lang="en-US" altLang="en-US"/>
          </a:p>
        </p:txBody>
      </p:sp>
      <p:grpSp>
        <p:nvGrpSpPr>
          <p:cNvPr id="1031" name="Group 14">
            <a:extLst>
              <a:ext uri="{FF2B5EF4-FFF2-40B4-BE49-F238E27FC236}">
                <a16:creationId xmlns:a16="http://schemas.microsoft.com/office/drawing/2014/main" id="{33663B82-5D98-9F40-8EA2-3B90CE684DBE}"/>
              </a:ext>
            </a:extLst>
          </p:cNvPr>
          <p:cNvGrpSpPr>
            <a:grpSpLocks/>
          </p:cNvGrpSpPr>
          <p:nvPr/>
        </p:nvGrpSpPr>
        <p:grpSpPr bwMode="auto">
          <a:xfrm>
            <a:off x="1103313" y="1219200"/>
            <a:ext cx="9985375" cy="84138"/>
            <a:chOff x="1073150" y="1219201"/>
            <a:chExt cx="10058400" cy="63125"/>
          </a:xfrm>
        </p:grpSpPr>
        <p:cxnSp>
          <p:nvCxnSpPr>
            <p:cNvPr id="13" name="Straight Connector 12">
              <a:extLst>
                <a:ext uri="{FF2B5EF4-FFF2-40B4-BE49-F238E27FC236}">
                  <a16:creationId xmlns:a16="http://schemas.microsoft.com/office/drawing/2014/main" id="{906F4624-CD18-064B-A97E-71E6942C666E}"/>
                </a:ext>
              </a:extLst>
            </p:cNvPr>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6DCE87-7B30-FE42-952C-96545D16BCF6}"/>
                </a:ext>
              </a:extLst>
            </p:cNvPr>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 id="2147484188" r:id="rId12"/>
  </p:sldLayoutIdLst>
  <p:transition spd="med">
    <p:fade/>
  </p:transition>
  <p:txStyles>
    <p:titleStyle>
      <a:lvl1pPr algn="l" rtl="0" eaLnBrk="0" fontAlgn="base" hangingPunct="0">
        <a:lnSpc>
          <a:spcPct val="90000"/>
        </a:lnSpc>
        <a:spcBef>
          <a:spcPct val="0"/>
        </a:spcBef>
        <a:spcAft>
          <a:spcPct val="0"/>
        </a:spcAft>
        <a:defRPr sz="2800" kern="1200">
          <a:solidFill>
            <a:schemeClr val="tx1"/>
          </a:solidFill>
          <a:latin typeface="+mj-lt"/>
          <a:ea typeface="+mj-ea"/>
          <a:cs typeface="+mj-cs"/>
        </a:defRPr>
      </a:lvl1pPr>
      <a:lvl2pPr algn="l" rtl="0" eaLnBrk="0" fontAlgn="base" hangingPunct="0">
        <a:lnSpc>
          <a:spcPct val="90000"/>
        </a:lnSpc>
        <a:spcBef>
          <a:spcPct val="0"/>
        </a:spcBef>
        <a:spcAft>
          <a:spcPct val="0"/>
        </a:spcAft>
        <a:defRPr sz="2800">
          <a:solidFill>
            <a:schemeClr val="tx1"/>
          </a:solidFill>
          <a:latin typeface="Plantagenet Cherokee" panose="02020602070100000000" pitchFamily="18" charset="0"/>
        </a:defRPr>
      </a:lvl2pPr>
      <a:lvl3pPr algn="l" rtl="0" eaLnBrk="0" fontAlgn="base" hangingPunct="0">
        <a:lnSpc>
          <a:spcPct val="90000"/>
        </a:lnSpc>
        <a:spcBef>
          <a:spcPct val="0"/>
        </a:spcBef>
        <a:spcAft>
          <a:spcPct val="0"/>
        </a:spcAft>
        <a:defRPr sz="2800">
          <a:solidFill>
            <a:schemeClr val="tx1"/>
          </a:solidFill>
          <a:latin typeface="Plantagenet Cherokee" panose="02020602070100000000" pitchFamily="18" charset="0"/>
        </a:defRPr>
      </a:lvl3pPr>
      <a:lvl4pPr algn="l" rtl="0" eaLnBrk="0" fontAlgn="base" hangingPunct="0">
        <a:lnSpc>
          <a:spcPct val="90000"/>
        </a:lnSpc>
        <a:spcBef>
          <a:spcPct val="0"/>
        </a:spcBef>
        <a:spcAft>
          <a:spcPct val="0"/>
        </a:spcAft>
        <a:defRPr sz="2800">
          <a:solidFill>
            <a:schemeClr val="tx1"/>
          </a:solidFill>
          <a:latin typeface="Plantagenet Cherokee" panose="02020602070100000000" pitchFamily="18" charset="0"/>
        </a:defRPr>
      </a:lvl4pPr>
      <a:lvl5pPr algn="l" rtl="0" eaLnBrk="0" fontAlgn="base" hangingPunct="0">
        <a:lnSpc>
          <a:spcPct val="90000"/>
        </a:lnSpc>
        <a:spcBef>
          <a:spcPct val="0"/>
        </a:spcBef>
        <a:spcAft>
          <a:spcPct val="0"/>
        </a:spcAft>
        <a:defRPr sz="2800">
          <a:solidFill>
            <a:schemeClr val="tx1"/>
          </a:solidFill>
          <a:latin typeface="Plantagenet Cherokee" panose="02020602070100000000" pitchFamily="18" charset="0"/>
        </a:defRPr>
      </a:lvl5pPr>
      <a:lvl6pPr marL="457200" algn="l" rtl="0" fontAlgn="base">
        <a:lnSpc>
          <a:spcPct val="90000"/>
        </a:lnSpc>
        <a:spcBef>
          <a:spcPct val="0"/>
        </a:spcBef>
        <a:spcAft>
          <a:spcPct val="0"/>
        </a:spcAft>
        <a:defRPr sz="2800">
          <a:solidFill>
            <a:schemeClr val="tx1"/>
          </a:solidFill>
          <a:latin typeface="Plantagenet Cherokee" panose="02020602070100000000" pitchFamily="18" charset="0"/>
        </a:defRPr>
      </a:lvl6pPr>
      <a:lvl7pPr marL="914400" algn="l" rtl="0" fontAlgn="base">
        <a:lnSpc>
          <a:spcPct val="90000"/>
        </a:lnSpc>
        <a:spcBef>
          <a:spcPct val="0"/>
        </a:spcBef>
        <a:spcAft>
          <a:spcPct val="0"/>
        </a:spcAft>
        <a:defRPr sz="2800">
          <a:solidFill>
            <a:schemeClr val="tx1"/>
          </a:solidFill>
          <a:latin typeface="Plantagenet Cherokee" panose="02020602070100000000" pitchFamily="18" charset="0"/>
        </a:defRPr>
      </a:lvl7pPr>
      <a:lvl8pPr marL="1371600" algn="l" rtl="0" fontAlgn="base">
        <a:lnSpc>
          <a:spcPct val="90000"/>
        </a:lnSpc>
        <a:spcBef>
          <a:spcPct val="0"/>
        </a:spcBef>
        <a:spcAft>
          <a:spcPct val="0"/>
        </a:spcAft>
        <a:defRPr sz="2800">
          <a:solidFill>
            <a:schemeClr val="tx1"/>
          </a:solidFill>
          <a:latin typeface="Plantagenet Cherokee" panose="02020602070100000000" pitchFamily="18" charset="0"/>
        </a:defRPr>
      </a:lvl8pPr>
      <a:lvl9pPr marL="1828800" algn="l" rtl="0" fontAlgn="base">
        <a:lnSpc>
          <a:spcPct val="90000"/>
        </a:lnSpc>
        <a:spcBef>
          <a:spcPct val="0"/>
        </a:spcBef>
        <a:spcAft>
          <a:spcPct val="0"/>
        </a:spcAft>
        <a:defRPr sz="2800">
          <a:solidFill>
            <a:schemeClr val="tx1"/>
          </a:solidFill>
          <a:latin typeface="Plantagenet Cherokee" panose="02020602070100000000" pitchFamily="18" charset="0"/>
        </a:defRPr>
      </a:lvl9pPr>
    </p:titleStyle>
    <p:bodyStyle>
      <a:lvl1pPr marL="228600" indent="-228600" algn="l" rtl="0" eaLnBrk="0" fontAlgn="base" hangingPunct="0">
        <a:lnSpc>
          <a:spcPct val="90000"/>
        </a:lnSpc>
        <a:spcBef>
          <a:spcPts val="1800"/>
        </a:spcBef>
        <a:spcAft>
          <a:spcPct val="0"/>
        </a:spcAft>
        <a:buFont typeface="Wingdings" pitchFamily="2" charset="2"/>
        <a:buChar char="§"/>
        <a:defRPr sz="2000" kern="1200">
          <a:solidFill>
            <a:schemeClr val="tx1"/>
          </a:solidFill>
          <a:latin typeface="+mn-lt"/>
          <a:ea typeface="+mn-ea"/>
          <a:cs typeface="+mn-cs"/>
        </a:defRPr>
      </a:lvl1pPr>
      <a:lvl2pPr marL="685800" indent="-228600" algn="l" rtl="0" eaLnBrk="0" fontAlgn="base" hangingPunct="0">
        <a:lnSpc>
          <a:spcPct val="90000"/>
        </a:lnSpc>
        <a:spcBef>
          <a:spcPts val="600"/>
        </a:spcBef>
        <a:spcAft>
          <a:spcPct val="0"/>
        </a:spcAft>
        <a:buFont typeface="Wingdings" pitchFamily="2" charset="2"/>
        <a:buChar char="§"/>
        <a:defRPr sz="1600" kern="1200">
          <a:solidFill>
            <a:schemeClr val="tx1"/>
          </a:solidFill>
          <a:latin typeface="+mn-lt"/>
          <a:ea typeface="+mn-ea"/>
          <a:cs typeface="+mn-cs"/>
        </a:defRPr>
      </a:lvl2pPr>
      <a:lvl3pPr marL="1143000" indent="-228600" algn="l" rtl="0" eaLnBrk="0" fontAlgn="base" hangingPunct="0">
        <a:lnSpc>
          <a:spcPct val="90000"/>
        </a:lnSpc>
        <a:spcBef>
          <a:spcPts val="600"/>
        </a:spcBef>
        <a:spcAft>
          <a:spcPct val="0"/>
        </a:spcAft>
        <a:buFont typeface="Wingdings" pitchFamily="2" charset="2"/>
        <a:buChar char="§"/>
        <a:defRPr sz="1400" kern="1200">
          <a:solidFill>
            <a:schemeClr val="tx1"/>
          </a:solidFill>
          <a:latin typeface="+mn-lt"/>
          <a:ea typeface="+mn-ea"/>
          <a:cs typeface="+mn-cs"/>
        </a:defRPr>
      </a:lvl3pPr>
      <a:lvl4pPr marL="1600200" indent="-228600" algn="l" rtl="0" eaLnBrk="0" fontAlgn="base" hangingPunct="0">
        <a:lnSpc>
          <a:spcPct val="90000"/>
        </a:lnSpc>
        <a:spcBef>
          <a:spcPts val="600"/>
        </a:spcBef>
        <a:spcAft>
          <a:spcPct val="0"/>
        </a:spcAft>
        <a:buFont typeface="Wingdings" pitchFamily="2" charset="2"/>
        <a:buChar char="§"/>
        <a:defRPr sz="1400" kern="1200">
          <a:solidFill>
            <a:schemeClr val="tx1"/>
          </a:solidFill>
          <a:latin typeface="+mn-lt"/>
          <a:ea typeface="+mn-ea"/>
          <a:cs typeface="+mn-cs"/>
        </a:defRPr>
      </a:lvl4pPr>
      <a:lvl5pPr marL="2057400" indent="-228600" algn="l" rtl="0" eaLnBrk="0" fontAlgn="base" hangingPunct="0">
        <a:lnSpc>
          <a:spcPct val="90000"/>
        </a:lnSpc>
        <a:spcBef>
          <a:spcPts val="600"/>
        </a:spcBef>
        <a:spcAft>
          <a:spcPct val="0"/>
        </a:spcAft>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C55BE7-ADDA-9D42-B7C6-42CD7AE29E29}"/>
              </a:ext>
            </a:extLst>
          </p:cNvPr>
          <p:cNvSpPr>
            <a:spLocks noGrp="1"/>
          </p:cNvSpPr>
          <p:nvPr>
            <p:ph type="ctrTitle"/>
          </p:nvPr>
        </p:nvSpPr>
        <p:spPr>
          <a:xfrm>
            <a:off x="698500" y="2416175"/>
            <a:ext cx="5033963" cy="2119313"/>
          </a:xfrm>
        </p:spPr>
        <p:txBody>
          <a:bodyPr rtlCol="0"/>
          <a:lstStyle/>
          <a:p>
            <a:pPr algn="ctr" eaLnBrk="1" fontAlgn="auto" hangingPunct="1">
              <a:spcAft>
                <a:spcPts val="0"/>
              </a:spcAft>
              <a:defRPr/>
            </a:pPr>
            <a:r>
              <a:rPr lang="en-US" altLang="en-US" sz="6700" b="1" dirty="0">
                <a:latin typeface="Cambria" panose="02040503050406030204" pitchFamily="18" charset="0"/>
              </a:rPr>
              <a:t>SYLLOGISMS</a:t>
            </a:r>
            <a:br>
              <a:rPr lang="en-US" altLang="en-US" sz="7200" dirty="0">
                <a:latin typeface="Cambria" panose="02040503050406030204" pitchFamily="18" charset="0"/>
              </a:rPr>
            </a:br>
            <a:r>
              <a:rPr lang="en-US" altLang="en-US" sz="2000" dirty="0">
                <a:latin typeface="Cambria" panose="02040503050406030204" pitchFamily="18" charset="0"/>
              </a:rPr>
              <a:t>--------------------------------------------------------</a:t>
            </a:r>
            <a:br>
              <a:rPr lang="en-US" altLang="en-US" sz="7200" dirty="0">
                <a:latin typeface="Cambria" panose="02040503050406030204" pitchFamily="18" charset="0"/>
              </a:rPr>
            </a:br>
            <a:r>
              <a:rPr lang="en-US" sz="2200" dirty="0">
                <a:latin typeface="Cambria" panose="02040503050406030204" pitchFamily="18" charset="0"/>
              </a:rPr>
              <a:t>Deductions Using Venn Diagrams</a:t>
            </a:r>
            <a:endParaRPr lang="en-US" sz="2200" b="1" i="1" dirty="0">
              <a:solidFill>
                <a:srgbClr val="0070C0"/>
              </a:solidFill>
              <a:latin typeface="Cambria" panose="02040503050406030204" pitchFamily="18" charset="0"/>
            </a:endParaRPr>
          </a:p>
        </p:txBody>
      </p:sp>
      <p:pic>
        <p:nvPicPr>
          <p:cNvPr id="3" name="Picture Placeholder 2" descr="Diagram&#10;&#10;Description automatically generated">
            <a:extLst>
              <a:ext uri="{FF2B5EF4-FFF2-40B4-BE49-F238E27FC236}">
                <a16:creationId xmlns:a16="http://schemas.microsoft.com/office/drawing/2014/main" id="{969467E2-FB1C-E84B-AF26-996C92F34018}"/>
              </a:ext>
            </a:extLst>
          </p:cNvPr>
          <p:cNvPicPr>
            <a:picLocks noGrp="1" noChangeAspect="1"/>
          </p:cNvPicPr>
          <p:nvPr>
            <p:ph type="pic" sz="quarter" idx="13"/>
          </p:nvPr>
        </p:nvPicPr>
        <p:blipFill>
          <a:blip r:embed="rId3"/>
          <a:srcRect t="5825" b="5825"/>
          <a:stretch>
            <a:fillRect/>
          </a:stretch>
        </p:blipFill>
        <p:spPr>
          <a:xfrm>
            <a:off x="6807200" y="1311275"/>
            <a:ext cx="5211763" cy="4208463"/>
          </a:xfrm>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023B4E77-D08C-9446-9633-A8B9D2A01B3A}"/>
              </a:ext>
            </a:extLst>
          </p:cNvPr>
          <p:cNvSpPr>
            <a:spLocks noGrp="1"/>
          </p:cNvSpPr>
          <p:nvPr>
            <p:ph type="title"/>
          </p:nvPr>
        </p:nvSpPr>
        <p:spPr>
          <a:xfrm>
            <a:off x="1120775" y="334963"/>
            <a:ext cx="8990013" cy="776287"/>
          </a:xfrm>
        </p:spPr>
        <p:txBody>
          <a:bodyPr anchor="ctr"/>
          <a:lstStyle/>
          <a:p>
            <a:pPr eaLnBrk="1" hangingPunct="1"/>
            <a:r>
              <a:rPr lang="en-US" altLang="en-US" sz="4800">
                <a:solidFill>
                  <a:srgbClr val="0070C0"/>
                </a:solidFill>
                <a:latin typeface="Cambria" panose="02040503050406030204" pitchFamily="18" charset="0"/>
              </a:rPr>
              <a:t>SYLLOGISMS </a:t>
            </a:r>
            <a:r>
              <a:rPr lang="en-US" altLang="en-US" sz="2400">
                <a:solidFill>
                  <a:srgbClr val="0070C0"/>
                </a:solidFill>
                <a:latin typeface="Cambria" panose="02040503050406030204" pitchFamily="18" charset="0"/>
              </a:rPr>
              <a:t>DEDUCTIONS USING VENN DIAGRAMS</a:t>
            </a:r>
            <a:endParaRPr lang="en-US" altLang="en-US" sz="6000">
              <a:solidFill>
                <a:srgbClr val="0070C0"/>
              </a:solidFill>
              <a:latin typeface="Cambria" panose="02040503050406030204" pitchFamily="18" charset="0"/>
            </a:endParaRPr>
          </a:p>
        </p:txBody>
      </p:sp>
      <p:sp>
        <p:nvSpPr>
          <p:cNvPr id="33796" name="Content Placeholder 5">
            <a:extLst>
              <a:ext uri="{FF2B5EF4-FFF2-40B4-BE49-F238E27FC236}">
                <a16:creationId xmlns:a16="http://schemas.microsoft.com/office/drawing/2014/main" id="{04A8E5FC-B335-6544-A485-18BCFEC3628C}"/>
              </a:ext>
            </a:extLst>
          </p:cNvPr>
          <p:cNvSpPr>
            <a:spLocks noGrp="1" noChangeArrowheads="1"/>
          </p:cNvSpPr>
          <p:nvPr>
            <p:ph idx="1"/>
          </p:nvPr>
        </p:nvSpPr>
        <p:spPr bwMode="auto">
          <a:xfrm>
            <a:off x="1120775" y="1377156"/>
            <a:ext cx="10515600" cy="5396506"/>
          </a:xfrm>
        </p:spPr>
        <p:txBody>
          <a:bodyPr wrap="square" numCol="1" anchor="t" anchorCtr="0" compatLnSpc="1">
            <a:prstTxWarp prst="textNoShape">
              <a:avLst/>
            </a:prstTxWarp>
            <a:normAutofit/>
          </a:bodyPr>
          <a:lstStyle/>
          <a:p>
            <a:pPr marL="0" indent="0">
              <a:buFont typeface="Wingdings" pitchFamily="2" charset="2"/>
              <a:buNone/>
            </a:pPr>
            <a:r>
              <a:rPr lang="en-US" altLang="en-US" b="1" dirty="0">
                <a:latin typeface="Cambria" panose="02040503050406030204" pitchFamily="18" charset="0"/>
              </a:rPr>
              <a:t>Statements: </a:t>
            </a:r>
            <a:endParaRPr lang="en-IN" altLang="en-US" dirty="0">
              <a:latin typeface="Cambria" panose="02040503050406030204" pitchFamily="18" charset="0"/>
            </a:endParaRPr>
          </a:p>
          <a:p>
            <a:pPr marL="0" indent="0">
              <a:buFont typeface="Wingdings" pitchFamily="2" charset="2"/>
              <a:buNone/>
            </a:pPr>
            <a:r>
              <a:rPr lang="en-IN" altLang="en-US" dirty="0">
                <a:latin typeface="Cambria" panose="02040503050406030204" pitchFamily="18" charset="0"/>
              </a:rPr>
              <a:t>All cakes are sweet</a:t>
            </a:r>
          </a:p>
          <a:p>
            <a:pPr marL="0" indent="0">
              <a:buFont typeface="Wingdings" pitchFamily="2" charset="2"/>
              <a:buNone/>
            </a:pPr>
            <a:r>
              <a:rPr lang="en-IN" altLang="en-US" dirty="0">
                <a:latin typeface="Cambria" panose="02040503050406030204" pitchFamily="18" charset="0"/>
              </a:rPr>
              <a:t>All sweets are good</a:t>
            </a:r>
          </a:p>
          <a:p>
            <a:pPr marL="0" indent="0">
              <a:buFont typeface="Wingdings" pitchFamily="2" charset="2"/>
              <a:buNone/>
            </a:pPr>
            <a:r>
              <a:rPr lang="en-IN" altLang="en-US" dirty="0">
                <a:latin typeface="Cambria" panose="02040503050406030204" pitchFamily="18" charset="0"/>
              </a:rPr>
              <a:t>Some goods are best</a:t>
            </a:r>
          </a:p>
          <a:p>
            <a:pPr marL="0" indent="0">
              <a:buFont typeface="Wingdings" pitchFamily="2" charset="2"/>
              <a:buNone/>
            </a:pPr>
            <a:r>
              <a:rPr lang="en-IN" altLang="en-US" dirty="0">
                <a:latin typeface="Cambria" panose="02040503050406030204" pitchFamily="18" charset="0"/>
              </a:rPr>
              <a:t>No good is chocolate</a:t>
            </a:r>
            <a:endParaRPr lang="en-US" altLang="en-US" dirty="0">
              <a:latin typeface="Cambria" panose="02040503050406030204" pitchFamily="18" charset="0"/>
            </a:endParaRPr>
          </a:p>
          <a:p>
            <a:pPr marL="0" indent="0">
              <a:buFont typeface="Wingdings" pitchFamily="2" charset="2"/>
              <a:buNone/>
            </a:pPr>
            <a:r>
              <a:rPr lang="en-US" altLang="en-US" b="1" dirty="0">
                <a:latin typeface="Cambria" panose="02040503050406030204" pitchFamily="18" charset="0"/>
              </a:rPr>
              <a:t>Conclusions:</a:t>
            </a:r>
            <a:endParaRPr lang="en-IN" altLang="en-US" dirty="0">
              <a:latin typeface="Cambria" panose="02040503050406030204" pitchFamily="18" charset="0"/>
            </a:endParaRPr>
          </a:p>
          <a:p>
            <a:pPr marL="0" indent="0">
              <a:buFont typeface="Wingdings" pitchFamily="2" charset="2"/>
              <a:buNone/>
            </a:pPr>
            <a:r>
              <a:rPr lang="en-US" altLang="en-US" dirty="0">
                <a:latin typeface="Cambria" panose="02040503050406030204" pitchFamily="18" charset="0"/>
              </a:rPr>
              <a:t>I. No chocolate is best</a:t>
            </a:r>
            <a:endParaRPr lang="en-IN" altLang="en-US" dirty="0">
              <a:latin typeface="Cambria" panose="02040503050406030204" pitchFamily="18" charset="0"/>
            </a:endParaRPr>
          </a:p>
          <a:p>
            <a:pPr marL="0" indent="0">
              <a:buFont typeface="Wingdings" pitchFamily="2" charset="2"/>
              <a:buNone/>
            </a:pPr>
            <a:r>
              <a:rPr lang="en-US" altLang="en-US" dirty="0">
                <a:latin typeface="Cambria" panose="02040503050406030204" pitchFamily="18" charset="0"/>
              </a:rPr>
              <a:t>II. No chocolate is cake</a:t>
            </a:r>
          </a:p>
          <a:p>
            <a:pPr marL="0" indent="0">
              <a:buFont typeface="Wingdings" pitchFamily="2" charset="2"/>
              <a:buNone/>
            </a:pPr>
            <a:r>
              <a:rPr lang="en-US" altLang="en-US" dirty="0">
                <a:latin typeface="Cambria" panose="02040503050406030204" pitchFamily="18" charset="0"/>
              </a:rPr>
              <a:t>III. No chocolate is good</a:t>
            </a:r>
          </a:p>
          <a:p>
            <a:pPr marL="0" indent="0">
              <a:buFont typeface="Wingdings" pitchFamily="2" charset="2"/>
              <a:buNone/>
            </a:pPr>
            <a:endParaRPr lang="en-IN" altLang="en-US" dirty="0">
              <a:latin typeface="Cambria" panose="02040503050406030204" pitchFamily="18" charset="0"/>
            </a:endParaRPr>
          </a:p>
        </p:txBody>
      </p:sp>
    </p:spTree>
    <p:extLst>
      <p:ext uri="{BB962C8B-B14F-4D97-AF65-F5344CB8AC3E}">
        <p14:creationId xmlns:p14="http://schemas.microsoft.com/office/powerpoint/2010/main" val="4077097610"/>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023B4E77-D08C-9446-9633-A8B9D2A01B3A}"/>
              </a:ext>
            </a:extLst>
          </p:cNvPr>
          <p:cNvSpPr>
            <a:spLocks noGrp="1"/>
          </p:cNvSpPr>
          <p:nvPr>
            <p:ph type="title"/>
          </p:nvPr>
        </p:nvSpPr>
        <p:spPr>
          <a:xfrm>
            <a:off x="1120775" y="334963"/>
            <a:ext cx="8990013" cy="776287"/>
          </a:xfrm>
        </p:spPr>
        <p:txBody>
          <a:bodyPr anchor="ctr"/>
          <a:lstStyle/>
          <a:p>
            <a:pPr eaLnBrk="1" hangingPunct="1"/>
            <a:r>
              <a:rPr lang="en-US" altLang="en-US" sz="4800">
                <a:solidFill>
                  <a:srgbClr val="0070C0"/>
                </a:solidFill>
                <a:latin typeface="Cambria" panose="02040503050406030204" pitchFamily="18" charset="0"/>
              </a:rPr>
              <a:t>SYLLOGISMS </a:t>
            </a:r>
            <a:r>
              <a:rPr lang="en-US" altLang="en-US" sz="2400">
                <a:solidFill>
                  <a:srgbClr val="0070C0"/>
                </a:solidFill>
                <a:latin typeface="Cambria" panose="02040503050406030204" pitchFamily="18" charset="0"/>
              </a:rPr>
              <a:t>DEDUCTIONS USING VENN DIAGRAMS</a:t>
            </a:r>
            <a:endParaRPr lang="en-US" altLang="en-US" sz="6000">
              <a:solidFill>
                <a:srgbClr val="0070C0"/>
              </a:solidFill>
              <a:latin typeface="Cambria" panose="02040503050406030204" pitchFamily="18" charset="0"/>
            </a:endParaRPr>
          </a:p>
        </p:txBody>
      </p:sp>
      <p:sp>
        <p:nvSpPr>
          <p:cNvPr id="33796" name="Content Placeholder 5">
            <a:extLst>
              <a:ext uri="{FF2B5EF4-FFF2-40B4-BE49-F238E27FC236}">
                <a16:creationId xmlns:a16="http://schemas.microsoft.com/office/drawing/2014/main" id="{04A8E5FC-B335-6544-A485-18BCFEC3628C}"/>
              </a:ext>
            </a:extLst>
          </p:cNvPr>
          <p:cNvSpPr>
            <a:spLocks noGrp="1" noChangeArrowheads="1"/>
          </p:cNvSpPr>
          <p:nvPr>
            <p:ph idx="1"/>
          </p:nvPr>
        </p:nvSpPr>
        <p:spPr bwMode="auto">
          <a:xfrm>
            <a:off x="1120775" y="1377156"/>
            <a:ext cx="10515600" cy="5396506"/>
          </a:xfrm>
        </p:spPr>
        <p:txBody>
          <a:bodyPr wrap="square" numCol="1" anchor="t" anchorCtr="0" compatLnSpc="1">
            <a:prstTxWarp prst="textNoShape">
              <a:avLst/>
            </a:prstTxWarp>
            <a:normAutofit/>
          </a:bodyPr>
          <a:lstStyle/>
          <a:p>
            <a:pPr marL="0" indent="0">
              <a:buFont typeface="Wingdings" pitchFamily="2" charset="2"/>
              <a:buNone/>
            </a:pPr>
            <a:r>
              <a:rPr lang="en-US" altLang="en-US" b="1" dirty="0">
                <a:latin typeface="Cambria" panose="02040503050406030204" pitchFamily="18" charset="0"/>
              </a:rPr>
              <a:t>Statements: </a:t>
            </a:r>
            <a:endParaRPr lang="en-IN" altLang="en-US" dirty="0">
              <a:latin typeface="Cambria" panose="02040503050406030204" pitchFamily="18" charset="0"/>
            </a:endParaRPr>
          </a:p>
          <a:p>
            <a:pPr marL="0" indent="0">
              <a:buFont typeface="Wingdings" pitchFamily="2" charset="2"/>
              <a:buNone/>
            </a:pPr>
            <a:r>
              <a:rPr lang="en-IN" altLang="en-US" dirty="0">
                <a:latin typeface="Cambria" panose="02040503050406030204" pitchFamily="18" charset="0"/>
              </a:rPr>
              <a:t>All cakes are sweet</a:t>
            </a:r>
          </a:p>
          <a:p>
            <a:pPr marL="0" indent="0">
              <a:buFont typeface="Wingdings" pitchFamily="2" charset="2"/>
              <a:buNone/>
            </a:pPr>
            <a:r>
              <a:rPr lang="en-IN" altLang="en-US" dirty="0">
                <a:latin typeface="Cambria" panose="02040503050406030204" pitchFamily="18" charset="0"/>
              </a:rPr>
              <a:t>All sweets are good</a:t>
            </a:r>
          </a:p>
          <a:p>
            <a:pPr marL="0" indent="0">
              <a:buFont typeface="Wingdings" pitchFamily="2" charset="2"/>
              <a:buNone/>
            </a:pPr>
            <a:r>
              <a:rPr lang="en-IN" altLang="en-US" dirty="0">
                <a:latin typeface="Cambria" panose="02040503050406030204" pitchFamily="18" charset="0"/>
              </a:rPr>
              <a:t>Some goods are best</a:t>
            </a:r>
          </a:p>
          <a:p>
            <a:pPr marL="0" indent="0">
              <a:buFont typeface="Wingdings" pitchFamily="2" charset="2"/>
              <a:buNone/>
            </a:pPr>
            <a:r>
              <a:rPr lang="en-IN" altLang="en-US" dirty="0">
                <a:latin typeface="Cambria" panose="02040503050406030204" pitchFamily="18" charset="0"/>
              </a:rPr>
              <a:t>No good is chocolate</a:t>
            </a:r>
            <a:endParaRPr lang="en-US" altLang="en-US" dirty="0">
              <a:latin typeface="Cambria" panose="02040503050406030204" pitchFamily="18" charset="0"/>
            </a:endParaRPr>
          </a:p>
          <a:p>
            <a:pPr marL="0" indent="0">
              <a:buFont typeface="Wingdings" pitchFamily="2" charset="2"/>
              <a:buNone/>
            </a:pPr>
            <a:r>
              <a:rPr lang="en-US" altLang="en-US" b="1" dirty="0">
                <a:latin typeface="Cambria" panose="02040503050406030204" pitchFamily="18" charset="0"/>
              </a:rPr>
              <a:t>Conclusions:</a:t>
            </a:r>
            <a:endParaRPr lang="en-IN" altLang="en-US" dirty="0">
              <a:latin typeface="Cambria" panose="02040503050406030204" pitchFamily="18" charset="0"/>
            </a:endParaRPr>
          </a:p>
          <a:p>
            <a:pPr marL="0" indent="0">
              <a:buFont typeface="Wingdings" pitchFamily="2" charset="2"/>
              <a:buNone/>
            </a:pPr>
            <a:r>
              <a:rPr lang="en-US" altLang="en-US" dirty="0">
                <a:latin typeface="Cambria" panose="02040503050406030204" pitchFamily="18" charset="0"/>
              </a:rPr>
              <a:t>I. No chocolate is best</a:t>
            </a:r>
            <a:endParaRPr lang="en-IN" altLang="en-US" dirty="0">
              <a:latin typeface="Cambria" panose="02040503050406030204" pitchFamily="18" charset="0"/>
            </a:endParaRPr>
          </a:p>
          <a:p>
            <a:pPr marL="0" indent="0">
              <a:buFont typeface="Wingdings" pitchFamily="2" charset="2"/>
              <a:buNone/>
            </a:pPr>
            <a:r>
              <a:rPr lang="en-US" altLang="en-US" dirty="0">
                <a:latin typeface="Cambria" panose="02040503050406030204" pitchFamily="18" charset="0"/>
              </a:rPr>
              <a:t>II. No chocolate is cake</a:t>
            </a:r>
          </a:p>
          <a:p>
            <a:pPr marL="0" indent="0">
              <a:buFont typeface="Wingdings" pitchFamily="2" charset="2"/>
              <a:buNone/>
            </a:pPr>
            <a:r>
              <a:rPr lang="en-US" altLang="en-US" dirty="0">
                <a:latin typeface="Cambria" panose="02040503050406030204" pitchFamily="18" charset="0"/>
              </a:rPr>
              <a:t>III. No chocolate is good</a:t>
            </a:r>
          </a:p>
          <a:p>
            <a:pPr marL="0" indent="0">
              <a:buFont typeface="Wingdings" pitchFamily="2" charset="2"/>
              <a:buNone/>
            </a:pPr>
            <a:endParaRPr lang="en-IN" altLang="en-US" dirty="0">
              <a:latin typeface="Cambria" panose="02040503050406030204" pitchFamily="18" charset="0"/>
            </a:endParaRPr>
          </a:p>
        </p:txBody>
      </p:sp>
    </p:spTree>
    <p:extLst>
      <p:ext uri="{BB962C8B-B14F-4D97-AF65-F5344CB8AC3E}">
        <p14:creationId xmlns:p14="http://schemas.microsoft.com/office/powerpoint/2010/main" val="3900995719"/>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023B4E77-D08C-9446-9633-A8B9D2A01B3A}"/>
              </a:ext>
            </a:extLst>
          </p:cNvPr>
          <p:cNvSpPr>
            <a:spLocks noGrp="1"/>
          </p:cNvSpPr>
          <p:nvPr>
            <p:ph type="title"/>
          </p:nvPr>
        </p:nvSpPr>
        <p:spPr>
          <a:xfrm>
            <a:off x="1120775" y="334963"/>
            <a:ext cx="8990013" cy="776287"/>
          </a:xfrm>
        </p:spPr>
        <p:txBody>
          <a:bodyPr anchor="ctr"/>
          <a:lstStyle/>
          <a:p>
            <a:pPr eaLnBrk="1" hangingPunct="1"/>
            <a:r>
              <a:rPr lang="en-US" altLang="en-US" sz="4800">
                <a:solidFill>
                  <a:srgbClr val="0070C0"/>
                </a:solidFill>
                <a:latin typeface="Cambria" panose="02040503050406030204" pitchFamily="18" charset="0"/>
              </a:rPr>
              <a:t>SYLLOGISMS </a:t>
            </a:r>
            <a:r>
              <a:rPr lang="en-US" altLang="en-US" sz="2400">
                <a:solidFill>
                  <a:srgbClr val="0070C0"/>
                </a:solidFill>
                <a:latin typeface="Cambria" panose="02040503050406030204" pitchFamily="18" charset="0"/>
              </a:rPr>
              <a:t>DEDUCTIONS USING VENN DIAGRAMS</a:t>
            </a:r>
            <a:endParaRPr lang="en-US" altLang="en-US" sz="6000">
              <a:solidFill>
                <a:srgbClr val="0070C0"/>
              </a:solidFill>
              <a:latin typeface="Cambria" panose="02040503050406030204" pitchFamily="18" charset="0"/>
            </a:endParaRPr>
          </a:p>
        </p:txBody>
      </p:sp>
      <p:sp>
        <p:nvSpPr>
          <p:cNvPr id="33796" name="Content Placeholder 5">
            <a:extLst>
              <a:ext uri="{FF2B5EF4-FFF2-40B4-BE49-F238E27FC236}">
                <a16:creationId xmlns:a16="http://schemas.microsoft.com/office/drawing/2014/main" id="{04A8E5FC-B335-6544-A485-18BCFEC3628C}"/>
              </a:ext>
            </a:extLst>
          </p:cNvPr>
          <p:cNvSpPr>
            <a:spLocks noGrp="1" noChangeArrowheads="1"/>
          </p:cNvSpPr>
          <p:nvPr>
            <p:ph idx="1"/>
          </p:nvPr>
        </p:nvSpPr>
        <p:spPr bwMode="auto">
          <a:xfrm>
            <a:off x="1120775" y="1377156"/>
            <a:ext cx="10515600" cy="5396506"/>
          </a:xfrm>
        </p:spPr>
        <p:txBody>
          <a:bodyPr wrap="square" numCol="1" anchor="t" anchorCtr="0" compatLnSpc="1">
            <a:prstTxWarp prst="textNoShape">
              <a:avLst/>
            </a:prstTxWarp>
            <a:normAutofit/>
          </a:bodyPr>
          <a:lstStyle/>
          <a:p>
            <a:pPr marL="0" indent="0">
              <a:buFont typeface="Wingdings" pitchFamily="2" charset="2"/>
              <a:buNone/>
            </a:pPr>
            <a:r>
              <a:rPr lang="en-US" altLang="en-US" b="1" dirty="0">
                <a:latin typeface="Cambria" panose="02040503050406030204" pitchFamily="18" charset="0"/>
              </a:rPr>
              <a:t>Statements: </a:t>
            </a:r>
            <a:endParaRPr lang="en-IN" altLang="en-US" dirty="0">
              <a:latin typeface="Cambria" panose="02040503050406030204" pitchFamily="18" charset="0"/>
            </a:endParaRPr>
          </a:p>
          <a:p>
            <a:pPr marL="0" indent="0">
              <a:buFont typeface="Wingdings" pitchFamily="2" charset="2"/>
              <a:buNone/>
            </a:pPr>
            <a:r>
              <a:rPr lang="en-US" altLang="en-US" dirty="0">
                <a:latin typeface="Cambria" panose="02040503050406030204" pitchFamily="18" charset="0"/>
              </a:rPr>
              <a:t>Some papers are pens</a:t>
            </a:r>
          </a:p>
          <a:p>
            <a:pPr marL="0" indent="0">
              <a:buFont typeface="Wingdings" pitchFamily="2" charset="2"/>
              <a:buNone/>
            </a:pPr>
            <a:r>
              <a:rPr lang="en-US" altLang="en-US" dirty="0">
                <a:latin typeface="Cambria" panose="02040503050406030204" pitchFamily="18" charset="0"/>
              </a:rPr>
              <a:t>All pens are scales</a:t>
            </a:r>
          </a:p>
          <a:p>
            <a:pPr marL="0" indent="0">
              <a:buFont typeface="Wingdings" pitchFamily="2" charset="2"/>
              <a:buNone/>
            </a:pPr>
            <a:r>
              <a:rPr lang="en-US" altLang="en-US" dirty="0">
                <a:latin typeface="Cambria" panose="02040503050406030204" pitchFamily="18" charset="0"/>
              </a:rPr>
              <a:t>No scale is marker</a:t>
            </a:r>
          </a:p>
          <a:p>
            <a:pPr marL="0" indent="0">
              <a:buFont typeface="Wingdings" pitchFamily="2" charset="2"/>
              <a:buNone/>
            </a:pPr>
            <a:r>
              <a:rPr lang="en-US" altLang="en-US" b="1" dirty="0">
                <a:latin typeface="Cambria" panose="02040503050406030204" pitchFamily="18" charset="0"/>
              </a:rPr>
              <a:t>Conclusions:</a:t>
            </a:r>
            <a:endParaRPr lang="en-IN" altLang="en-US" dirty="0">
              <a:latin typeface="Cambria" panose="02040503050406030204" pitchFamily="18" charset="0"/>
            </a:endParaRPr>
          </a:p>
          <a:p>
            <a:pPr marL="514350" indent="-514350">
              <a:buFont typeface="Wingdings" pitchFamily="2" charset="2"/>
              <a:buAutoNum type="romanUcPeriod"/>
            </a:pPr>
            <a:r>
              <a:rPr lang="en-IN" altLang="en-US" dirty="0">
                <a:latin typeface="Cambria" panose="02040503050406030204" pitchFamily="18" charset="0"/>
              </a:rPr>
              <a:t>Some markers being paper is a possibility</a:t>
            </a:r>
          </a:p>
          <a:p>
            <a:pPr marL="514350" indent="-514350">
              <a:buFont typeface="Wingdings" pitchFamily="2" charset="2"/>
              <a:buAutoNum type="romanUcPeriod"/>
            </a:pPr>
            <a:r>
              <a:rPr lang="en-IN" altLang="en-US" dirty="0">
                <a:latin typeface="Cambria" panose="02040503050406030204" pitchFamily="18" charset="0"/>
              </a:rPr>
              <a:t>All markers being paper is a possibility</a:t>
            </a:r>
            <a:endParaRPr lang="en-US" altLang="en-US" dirty="0">
              <a:latin typeface="Cambria" panose="02040503050406030204" pitchFamily="18" charset="0"/>
            </a:endParaRPr>
          </a:p>
          <a:p>
            <a:pPr marL="0" indent="0">
              <a:buFont typeface="Wingdings" pitchFamily="2" charset="2"/>
              <a:buNone/>
            </a:pPr>
            <a:endParaRPr lang="en-IN" altLang="en-US" dirty="0">
              <a:latin typeface="Cambria" panose="02040503050406030204" pitchFamily="18" charset="0"/>
            </a:endParaRPr>
          </a:p>
        </p:txBody>
      </p:sp>
    </p:spTree>
    <p:extLst>
      <p:ext uri="{BB962C8B-B14F-4D97-AF65-F5344CB8AC3E}">
        <p14:creationId xmlns:p14="http://schemas.microsoft.com/office/powerpoint/2010/main" val="358319192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023B4E77-D08C-9446-9633-A8B9D2A01B3A}"/>
              </a:ext>
            </a:extLst>
          </p:cNvPr>
          <p:cNvSpPr>
            <a:spLocks noGrp="1"/>
          </p:cNvSpPr>
          <p:nvPr>
            <p:ph type="title"/>
          </p:nvPr>
        </p:nvSpPr>
        <p:spPr>
          <a:xfrm>
            <a:off x="1120775" y="334963"/>
            <a:ext cx="8990013" cy="776287"/>
          </a:xfrm>
        </p:spPr>
        <p:txBody>
          <a:bodyPr anchor="ctr"/>
          <a:lstStyle/>
          <a:p>
            <a:pPr eaLnBrk="1" hangingPunct="1"/>
            <a:r>
              <a:rPr lang="en-US" altLang="en-US" sz="4800">
                <a:solidFill>
                  <a:srgbClr val="0070C0"/>
                </a:solidFill>
                <a:latin typeface="Cambria" panose="02040503050406030204" pitchFamily="18" charset="0"/>
              </a:rPr>
              <a:t>SYLLOGISMS </a:t>
            </a:r>
            <a:r>
              <a:rPr lang="en-US" altLang="en-US" sz="2400">
                <a:solidFill>
                  <a:srgbClr val="0070C0"/>
                </a:solidFill>
                <a:latin typeface="Cambria" panose="02040503050406030204" pitchFamily="18" charset="0"/>
              </a:rPr>
              <a:t>DEDUCTIONS USING VENN DIAGRAMS</a:t>
            </a:r>
            <a:endParaRPr lang="en-US" altLang="en-US" sz="6000">
              <a:solidFill>
                <a:srgbClr val="0070C0"/>
              </a:solidFill>
              <a:latin typeface="Cambria" panose="02040503050406030204" pitchFamily="18" charset="0"/>
            </a:endParaRPr>
          </a:p>
        </p:txBody>
      </p:sp>
      <p:sp>
        <p:nvSpPr>
          <p:cNvPr id="33796" name="Content Placeholder 5">
            <a:extLst>
              <a:ext uri="{FF2B5EF4-FFF2-40B4-BE49-F238E27FC236}">
                <a16:creationId xmlns:a16="http://schemas.microsoft.com/office/drawing/2014/main" id="{04A8E5FC-B335-6544-A485-18BCFEC3628C}"/>
              </a:ext>
            </a:extLst>
          </p:cNvPr>
          <p:cNvSpPr>
            <a:spLocks noGrp="1" noChangeArrowheads="1"/>
          </p:cNvSpPr>
          <p:nvPr>
            <p:ph idx="1"/>
          </p:nvPr>
        </p:nvSpPr>
        <p:spPr bwMode="auto">
          <a:xfrm>
            <a:off x="1120775" y="1377156"/>
            <a:ext cx="10515600" cy="5396506"/>
          </a:xfrm>
        </p:spPr>
        <p:txBody>
          <a:bodyPr wrap="square" numCol="1" anchor="t" anchorCtr="0" compatLnSpc="1">
            <a:prstTxWarp prst="textNoShape">
              <a:avLst/>
            </a:prstTxWarp>
            <a:normAutofit/>
          </a:bodyPr>
          <a:lstStyle/>
          <a:p>
            <a:pPr marL="0" indent="0">
              <a:buFont typeface="Wingdings" pitchFamily="2" charset="2"/>
              <a:buNone/>
            </a:pPr>
            <a:r>
              <a:rPr lang="en-US" altLang="en-US" b="1" dirty="0">
                <a:latin typeface="Cambria" panose="02040503050406030204" pitchFamily="18" charset="0"/>
              </a:rPr>
              <a:t>Statements: </a:t>
            </a:r>
            <a:endParaRPr lang="en-IN" altLang="en-US" dirty="0">
              <a:latin typeface="Cambria" panose="02040503050406030204" pitchFamily="18" charset="0"/>
            </a:endParaRPr>
          </a:p>
          <a:p>
            <a:pPr marL="0" indent="0">
              <a:buFont typeface="Wingdings" pitchFamily="2" charset="2"/>
              <a:buNone/>
            </a:pPr>
            <a:r>
              <a:rPr lang="en-US" altLang="en-US" dirty="0">
                <a:latin typeface="Cambria" panose="02040503050406030204" pitchFamily="18" charset="0"/>
              </a:rPr>
              <a:t>Some trees are papers</a:t>
            </a:r>
          </a:p>
          <a:p>
            <a:pPr marL="0" indent="0">
              <a:buFont typeface="Wingdings" pitchFamily="2" charset="2"/>
              <a:buNone/>
            </a:pPr>
            <a:r>
              <a:rPr lang="en-US" altLang="en-US" dirty="0">
                <a:latin typeface="Cambria" panose="02040503050406030204" pitchFamily="18" charset="0"/>
              </a:rPr>
              <a:t>Some papers are pen</a:t>
            </a:r>
          </a:p>
          <a:p>
            <a:pPr marL="0" indent="0">
              <a:buFont typeface="Wingdings" pitchFamily="2" charset="2"/>
              <a:buNone/>
            </a:pPr>
            <a:r>
              <a:rPr lang="en-US" altLang="en-US" dirty="0">
                <a:latin typeface="Cambria" panose="02040503050406030204" pitchFamily="18" charset="0"/>
              </a:rPr>
              <a:t>All pens are cars</a:t>
            </a:r>
          </a:p>
          <a:p>
            <a:pPr marL="0" indent="0">
              <a:buFont typeface="Wingdings" pitchFamily="2" charset="2"/>
              <a:buNone/>
            </a:pPr>
            <a:r>
              <a:rPr lang="en-US" altLang="en-US" dirty="0">
                <a:latin typeface="Cambria" panose="02040503050406030204" pitchFamily="18" charset="0"/>
              </a:rPr>
              <a:t>All cars are trucks</a:t>
            </a:r>
          </a:p>
          <a:p>
            <a:pPr marL="0" indent="0">
              <a:buFont typeface="Wingdings" pitchFamily="2" charset="2"/>
              <a:buNone/>
            </a:pPr>
            <a:r>
              <a:rPr lang="en-US" altLang="en-US" dirty="0">
                <a:latin typeface="Cambria" panose="02040503050406030204" pitchFamily="18" charset="0"/>
              </a:rPr>
              <a:t>No truck is a cycle</a:t>
            </a:r>
          </a:p>
          <a:p>
            <a:pPr marL="0" indent="0">
              <a:buFont typeface="Wingdings" pitchFamily="2" charset="2"/>
              <a:buNone/>
            </a:pPr>
            <a:r>
              <a:rPr lang="en-US" altLang="en-US" b="1" dirty="0">
                <a:latin typeface="Cambria" panose="02040503050406030204" pitchFamily="18" charset="0"/>
              </a:rPr>
              <a:t>Conclusions:</a:t>
            </a:r>
            <a:endParaRPr lang="en-IN" altLang="en-US" dirty="0">
              <a:latin typeface="Cambria" panose="02040503050406030204" pitchFamily="18" charset="0"/>
            </a:endParaRPr>
          </a:p>
          <a:p>
            <a:pPr marL="514350" indent="-514350">
              <a:buFont typeface="Wingdings" pitchFamily="2" charset="2"/>
              <a:buAutoNum type="romanUcPeriod"/>
            </a:pPr>
            <a:r>
              <a:rPr lang="en-IN" altLang="en-US" dirty="0">
                <a:latin typeface="Cambria" panose="02040503050406030204" pitchFamily="18" charset="0"/>
              </a:rPr>
              <a:t>All cycle being paper is a possibility</a:t>
            </a:r>
          </a:p>
          <a:p>
            <a:pPr marL="514350" indent="-514350">
              <a:buFont typeface="Wingdings" pitchFamily="2" charset="2"/>
              <a:buAutoNum type="romanUcPeriod"/>
            </a:pPr>
            <a:r>
              <a:rPr lang="en-IN" altLang="en-US" dirty="0">
                <a:latin typeface="Cambria" panose="02040503050406030204" pitchFamily="18" charset="0"/>
              </a:rPr>
              <a:t>Some tree being cycle is a possibility</a:t>
            </a:r>
          </a:p>
          <a:p>
            <a:pPr marL="514350" indent="-514350">
              <a:buFont typeface="Wingdings" pitchFamily="2" charset="2"/>
              <a:buAutoNum type="romanUcPeriod"/>
            </a:pPr>
            <a:r>
              <a:rPr lang="en-IN" altLang="en-US" dirty="0">
                <a:latin typeface="Cambria" panose="02040503050406030204" pitchFamily="18" charset="0"/>
              </a:rPr>
              <a:t>Some cycle being car is a possibility</a:t>
            </a:r>
          </a:p>
          <a:p>
            <a:pPr marL="514350" indent="-514350">
              <a:buFont typeface="Wingdings" pitchFamily="2" charset="2"/>
              <a:buAutoNum type="romanUcPeriod"/>
            </a:pPr>
            <a:r>
              <a:rPr lang="en-IN" altLang="en-US" dirty="0">
                <a:latin typeface="Cambria" panose="02040503050406030204" pitchFamily="18" charset="0"/>
              </a:rPr>
              <a:t>All cycle being pen is a possibility</a:t>
            </a:r>
            <a:endParaRPr lang="en-US" altLang="en-US" dirty="0">
              <a:latin typeface="Cambria" panose="02040503050406030204" pitchFamily="18" charset="0"/>
            </a:endParaRPr>
          </a:p>
          <a:p>
            <a:pPr marL="0" indent="0">
              <a:buFont typeface="Wingdings" pitchFamily="2" charset="2"/>
              <a:buNone/>
            </a:pPr>
            <a:endParaRPr lang="en-IN" altLang="en-US" dirty="0">
              <a:latin typeface="Cambria" panose="02040503050406030204" pitchFamily="18" charset="0"/>
            </a:endParaRPr>
          </a:p>
        </p:txBody>
      </p:sp>
    </p:spTree>
    <p:extLst>
      <p:ext uri="{BB962C8B-B14F-4D97-AF65-F5344CB8AC3E}">
        <p14:creationId xmlns:p14="http://schemas.microsoft.com/office/powerpoint/2010/main" val="2104098169"/>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023B4E77-D08C-9446-9633-A8B9D2A01B3A}"/>
              </a:ext>
            </a:extLst>
          </p:cNvPr>
          <p:cNvSpPr>
            <a:spLocks noGrp="1"/>
          </p:cNvSpPr>
          <p:nvPr>
            <p:ph type="title"/>
          </p:nvPr>
        </p:nvSpPr>
        <p:spPr>
          <a:xfrm>
            <a:off x="1120775" y="334963"/>
            <a:ext cx="8990013" cy="776287"/>
          </a:xfrm>
        </p:spPr>
        <p:txBody>
          <a:bodyPr anchor="ctr"/>
          <a:lstStyle/>
          <a:p>
            <a:pPr eaLnBrk="1" hangingPunct="1"/>
            <a:r>
              <a:rPr lang="en-US" altLang="en-US" sz="4800">
                <a:solidFill>
                  <a:srgbClr val="0070C0"/>
                </a:solidFill>
                <a:latin typeface="Cambria" panose="02040503050406030204" pitchFamily="18" charset="0"/>
              </a:rPr>
              <a:t>SYLLOGISMS </a:t>
            </a:r>
            <a:r>
              <a:rPr lang="en-US" altLang="en-US" sz="2400">
                <a:solidFill>
                  <a:srgbClr val="0070C0"/>
                </a:solidFill>
                <a:latin typeface="Cambria" panose="02040503050406030204" pitchFamily="18" charset="0"/>
              </a:rPr>
              <a:t>DEDUCTIONS USING VENN DIAGRAMS</a:t>
            </a:r>
            <a:endParaRPr lang="en-US" altLang="en-US" sz="6000">
              <a:solidFill>
                <a:srgbClr val="0070C0"/>
              </a:solidFill>
              <a:latin typeface="Cambria" panose="02040503050406030204" pitchFamily="18" charset="0"/>
            </a:endParaRPr>
          </a:p>
        </p:txBody>
      </p:sp>
      <p:sp>
        <p:nvSpPr>
          <p:cNvPr id="33796" name="Content Placeholder 5">
            <a:extLst>
              <a:ext uri="{FF2B5EF4-FFF2-40B4-BE49-F238E27FC236}">
                <a16:creationId xmlns:a16="http://schemas.microsoft.com/office/drawing/2014/main" id="{04A8E5FC-B335-6544-A485-18BCFEC3628C}"/>
              </a:ext>
            </a:extLst>
          </p:cNvPr>
          <p:cNvSpPr>
            <a:spLocks noGrp="1" noChangeArrowheads="1"/>
          </p:cNvSpPr>
          <p:nvPr>
            <p:ph idx="1"/>
          </p:nvPr>
        </p:nvSpPr>
        <p:spPr bwMode="auto">
          <a:xfrm>
            <a:off x="1120775" y="1377156"/>
            <a:ext cx="10515600" cy="5396506"/>
          </a:xfrm>
        </p:spPr>
        <p:txBody>
          <a:bodyPr wrap="square" numCol="1" anchor="t" anchorCtr="0" compatLnSpc="1">
            <a:prstTxWarp prst="textNoShape">
              <a:avLst/>
            </a:prstTxWarp>
            <a:normAutofit/>
          </a:bodyPr>
          <a:lstStyle/>
          <a:p>
            <a:pPr marL="0" indent="0">
              <a:buFont typeface="Wingdings" pitchFamily="2" charset="2"/>
              <a:buNone/>
            </a:pPr>
            <a:r>
              <a:rPr lang="en-US" altLang="en-US" b="1" dirty="0">
                <a:latin typeface="Cambria" panose="02040503050406030204" pitchFamily="18" charset="0"/>
              </a:rPr>
              <a:t>Statements: </a:t>
            </a:r>
            <a:endParaRPr lang="en-IN" altLang="en-US" dirty="0">
              <a:latin typeface="Cambria" panose="02040503050406030204" pitchFamily="18" charset="0"/>
            </a:endParaRPr>
          </a:p>
          <a:p>
            <a:pPr marL="0" indent="0">
              <a:buFont typeface="Wingdings" pitchFamily="2" charset="2"/>
              <a:buNone/>
            </a:pPr>
            <a:r>
              <a:rPr lang="en-US" altLang="en-US" dirty="0">
                <a:latin typeface="Cambria" panose="02040503050406030204" pitchFamily="18" charset="0"/>
              </a:rPr>
              <a:t>Some papers are pen</a:t>
            </a:r>
          </a:p>
          <a:p>
            <a:pPr marL="0" indent="0">
              <a:buFont typeface="Wingdings" pitchFamily="2" charset="2"/>
              <a:buNone/>
            </a:pPr>
            <a:r>
              <a:rPr lang="en-US" altLang="en-US" dirty="0">
                <a:latin typeface="Cambria" panose="02040503050406030204" pitchFamily="18" charset="0"/>
              </a:rPr>
              <a:t>All pens are scales</a:t>
            </a:r>
          </a:p>
          <a:p>
            <a:pPr marL="0" indent="0">
              <a:buFont typeface="Wingdings" pitchFamily="2" charset="2"/>
              <a:buNone/>
            </a:pPr>
            <a:r>
              <a:rPr lang="en-US" altLang="en-US" dirty="0">
                <a:latin typeface="Cambria" panose="02040503050406030204" pitchFamily="18" charset="0"/>
              </a:rPr>
              <a:t>No scale is a marker</a:t>
            </a:r>
          </a:p>
          <a:p>
            <a:pPr marL="0" indent="0">
              <a:buFont typeface="Wingdings" pitchFamily="2" charset="2"/>
              <a:buNone/>
            </a:pPr>
            <a:r>
              <a:rPr lang="en-US" altLang="en-US" b="1" dirty="0">
                <a:latin typeface="Cambria" panose="02040503050406030204" pitchFamily="18" charset="0"/>
              </a:rPr>
              <a:t>Conclusions:</a:t>
            </a:r>
            <a:endParaRPr lang="en-IN" altLang="en-US" dirty="0">
              <a:latin typeface="Cambria" panose="02040503050406030204" pitchFamily="18" charset="0"/>
            </a:endParaRPr>
          </a:p>
          <a:p>
            <a:pPr marL="514350" indent="-514350">
              <a:buFont typeface="Wingdings" pitchFamily="2" charset="2"/>
              <a:buAutoNum type="romanUcPeriod"/>
            </a:pPr>
            <a:r>
              <a:rPr lang="en-IN" altLang="en-US" dirty="0">
                <a:latin typeface="Cambria" panose="02040503050406030204" pitchFamily="18" charset="0"/>
              </a:rPr>
              <a:t>Some papers are not markers</a:t>
            </a:r>
          </a:p>
          <a:p>
            <a:pPr marL="514350" indent="-514350">
              <a:buFont typeface="Wingdings" pitchFamily="2" charset="2"/>
              <a:buAutoNum type="romanUcPeriod"/>
            </a:pPr>
            <a:r>
              <a:rPr lang="en-IN" altLang="en-US" dirty="0">
                <a:latin typeface="Cambria" panose="02040503050406030204" pitchFamily="18" charset="0"/>
              </a:rPr>
              <a:t>Some scales are not markers</a:t>
            </a:r>
          </a:p>
          <a:p>
            <a:pPr marL="514350" indent="-514350">
              <a:buFont typeface="Wingdings" pitchFamily="2" charset="2"/>
              <a:buAutoNum type="romanUcPeriod"/>
            </a:pPr>
            <a:r>
              <a:rPr lang="en-IN" altLang="en-US" dirty="0">
                <a:latin typeface="Cambria" panose="02040503050406030204" pitchFamily="18" charset="0"/>
              </a:rPr>
              <a:t>Some markers are not paper</a:t>
            </a:r>
          </a:p>
          <a:p>
            <a:pPr marL="0" indent="0">
              <a:buFont typeface="Wingdings" pitchFamily="2" charset="2"/>
              <a:buNone/>
            </a:pPr>
            <a:endParaRPr lang="en-IN" altLang="en-US" dirty="0">
              <a:latin typeface="Cambria" panose="02040503050406030204" pitchFamily="18" charset="0"/>
            </a:endParaRPr>
          </a:p>
        </p:txBody>
      </p:sp>
    </p:spTree>
    <p:extLst>
      <p:ext uri="{BB962C8B-B14F-4D97-AF65-F5344CB8AC3E}">
        <p14:creationId xmlns:p14="http://schemas.microsoft.com/office/powerpoint/2010/main" val="505011756"/>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006CABCD-630D-BD4B-B01F-D6A31BB2F37A}"/>
              </a:ext>
            </a:extLst>
          </p:cNvPr>
          <p:cNvSpPr>
            <a:spLocks noGrp="1"/>
          </p:cNvSpPr>
          <p:nvPr>
            <p:ph type="title"/>
          </p:nvPr>
        </p:nvSpPr>
        <p:spPr>
          <a:xfrm>
            <a:off x="1120775" y="334963"/>
            <a:ext cx="8990013" cy="776287"/>
          </a:xfrm>
        </p:spPr>
        <p:txBody>
          <a:bodyPr anchor="ctr"/>
          <a:lstStyle/>
          <a:p>
            <a:pPr eaLnBrk="1" hangingPunct="1"/>
            <a:r>
              <a:rPr lang="en-US" altLang="en-US" sz="4800">
                <a:solidFill>
                  <a:srgbClr val="0070C0"/>
                </a:solidFill>
                <a:latin typeface="Cambria" panose="02040503050406030204" pitchFamily="18" charset="0"/>
              </a:rPr>
              <a:t>SYLLOGISMS </a:t>
            </a:r>
            <a:r>
              <a:rPr lang="en-US" altLang="en-US" sz="2400">
                <a:solidFill>
                  <a:srgbClr val="0070C0"/>
                </a:solidFill>
                <a:latin typeface="Cambria" panose="02040503050406030204" pitchFamily="18" charset="0"/>
              </a:rPr>
              <a:t>DEDUCTIONS USING VENN DIAGRAMS</a:t>
            </a:r>
            <a:endParaRPr lang="en-US" altLang="en-US" sz="6000">
              <a:solidFill>
                <a:srgbClr val="0070C0"/>
              </a:solidFill>
              <a:latin typeface="Cambria" panose="02040503050406030204" pitchFamily="18" charset="0"/>
            </a:endParaRPr>
          </a:p>
        </p:txBody>
      </p:sp>
      <p:sp>
        <p:nvSpPr>
          <p:cNvPr id="25604" name="Content Placeholder 5">
            <a:extLst>
              <a:ext uri="{FF2B5EF4-FFF2-40B4-BE49-F238E27FC236}">
                <a16:creationId xmlns:a16="http://schemas.microsoft.com/office/drawing/2014/main" id="{163BF06E-F8BE-5A42-A8C0-6E960BA1CDE0}"/>
              </a:ext>
            </a:extLst>
          </p:cNvPr>
          <p:cNvSpPr>
            <a:spLocks noGrp="1" noChangeArrowheads="1"/>
          </p:cNvSpPr>
          <p:nvPr>
            <p:ph idx="1"/>
          </p:nvPr>
        </p:nvSpPr>
        <p:spPr bwMode="auto">
          <a:xfrm>
            <a:off x="1120775" y="1376363"/>
            <a:ext cx="9998075" cy="5113337"/>
          </a:xfrm>
        </p:spPr>
        <p:txBody>
          <a:bodyPr wrap="square" numCol="1" anchor="t" anchorCtr="0" compatLnSpc="1">
            <a:prstTxWarp prst="textNoShape">
              <a:avLst/>
            </a:prstTxWarp>
          </a:bodyPr>
          <a:lstStyle/>
          <a:p>
            <a:pPr marL="0" indent="0" algn="just">
              <a:lnSpc>
                <a:spcPct val="100000"/>
              </a:lnSpc>
              <a:spcAft>
                <a:spcPts val="1000"/>
              </a:spcAft>
              <a:buFont typeface="Wingdings" pitchFamily="2" charset="2"/>
              <a:buNone/>
            </a:pPr>
            <a:r>
              <a:rPr lang="en-US" altLang="en-US" sz="2400" b="1">
                <a:solidFill>
                  <a:srgbClr val="0070C0"/>
                </a:solidFill>
                <a:latin typeface="Cambria" panose="02040503050406030204" pitchFamily="18" charset="0"/>
              </a:rPr>
              <a:t>Directions</a:t>
            </a:r>
            <a:r>
              <a:rPr lang="en-US" altLang="en-US" sz="2400" b="1">
                <a:solidFill>
                  <a:srgbClr val="0070C0"/>
                </a:solidFill>
                <a:latin typeface="Cambria" panose="02040503050406030204" pitchFamily="18" charset="0"/>
                <a:cs typeface="Times New Roman" panose="02020603050405020304" pitchFamily="18" charset="0"/>
              </a:rPr>
              <a:t>:</a:t>
            </a:r>
            <a:r>
              <a:rPr lang="en-US" altLang="en-US" b="1">
                <a:latin typeface="Cambria" panose="02040503050406030204" pitchFamily="18" charset="0"/>
                <a:cs typeface="Times New Roman" panose="02020603050405020304" pitchFamily="18" charset="0"/>
              </a:rPr>
              <a:t> </a:t>
            </a:r>
            <a:r>
              <a:rPr lang="en-US" altLang="en-US" b="1">
                <a:latin typeface="Cambria" panose="02040503050406030204" pitchFamily="18" charset="0"/>
                <a:ea typeface="Calibri" panose="020F0502020204030204" pitchFamily="34" charset="0"/>
                <a:cs typeface="Times New Roman" panose="02020603050405020304" pitchFamily="18" charset="0"/>
              </a:rPr>
              <a:t>In each of the questions below are given two statements followed by two conclusions numbered I and II. You have to take the given statements to be true even if they seem to be at variance with commonly known facts. Read all the conclusions and then decide which of the given conclusions logically follows from the given statements, disregarding commonly known facts. Give answer</a:t>
            </a:r>
            <a:endParaRPr lang="en-IN" altLang="en-US">
              <a:latin typeface="Cambria" panose="02040503050406030204" pitchFamily="18" charset="0"/>
              <a:ea typeface="Calibri" panose="020F0502020204030204" pitchFamily="34" charset="0"/>
              <a:cs typeface="Times New Roman" panose="02020603050405020304" pitchFamily="18" charset="0"/>
            </a:endParaRPr>
          </a:p>
          <a:p>
            <a:pPr marL="0" indent="0" algn="just">
              <a:lnSpc>
                <a:spcPct val="100000"/>
              </a:lnSpc>
              <a:spcAft>
                <a:spcPts val="1000"/>
              </a:spcAft>
              <a:buFont typeface="Wingdings" pitchFamily="2" charset="2"/>
              <a:buNone/>
            </a:pPr>
            <a:r>
              <a:rPr lang="en-US" altLang="en-US">
                <a:latin typeface="Cambria" panose="02040503050406030204" pitchFamily="18" charset="0"/>
                <a:ea typeface="Calibri" panose="020F0502020204030204" pitchFamily="34" charset="0"/>
                <a:cs typeface="Times New Roman" panose="02020603050405020304" pitchFamily="18" charset="0"/>
              </a:rPr>
              <a:t>A) If only conclusion I follows.</a:t>
            </a:r>
            <a:endParaRPr lang="en-IN" altLang="en-US">
              <a:latin typeface="Cambria" panose="02040503050406030204" pitchFamily="18" charset="0"/>
              <a:ea typeface="Calibri" panose="020F0502020204030204" pitchFamily="34" charset="0"/>
              <a:cs typeface="Times New Roman" panose="02020603050405020304" pitchFamily="18" charset="0"/>
            </a:endParaRPr>
          </a:p>
          <a:p>
            <a:pPr marL="0" indent="0" algn="just">
              <a:lnSpc>
                <a:spcPct val="100000"/>
              </a:lnSpc>
              <a:spcAft>
                <a:spcPts val="1000"/>
              </a:spcAft>
              <a:buFont typeface="Wingdings" pitchFamily="2" charset="2"/>
              <a:buNone/>
            </a:pPr>
            <a:r>
              <a:rPr lang="en-US" altLang="en-US">
                <a:latin typeface="Cambria" panose="02040503050406030204" pitchFamily="18" charset="0"/>
                <a:ea typeface="Calibri" panose="020F0502020204030204" pitchFamily="34" charset="0"/>
                <a:cs typeface="Times New Roman" panose="02020603050405020304" pitchFamily="18" charset="0"/>
              </a:rPr>
              <a:t>B) If only conclusion II follows.</a:t>
            </a:r>
            <a:endParaRPr lang="en-IN" altLang="en-US">
              <a:latin typeface="Cambria" panose="02040503050406030204" pitchFamily="18" charset="0"/>
              <a:ea typeface="Calibri" panose="020F0502020204030204" pitchFamily="34" charset="0"/>
              <a:cs typeface="Times New Roman" panose="02020603050405020304" pitchFamily="18" charset="0"/>
            </a:endParaRPr>
          </a:p>
          <a:p>
            <a:pPr marL="0" indent="0" algn="just">
              <a:lnSpc>
                <a:spcPct val="100000"/>
              </a:lnSpc>
              <a:spcAft>
                <a:spcPts val="1000"/>
              </a:spcAft>
              <a:buFont typeface="Wingdings" pitchFamily="2" charset="2"/>
              <a:buNone/>
            </a:pPr>
            <a:r>
              <a:rPr lang="en-US" altLang="en-US">
                <a:latin typeface="Cambria" panose="02040503050406030204" pitchFamily="18" charset="0"/>
                <a:ea typeface="Calibri" panose="020F0502020204030204" pitchFamily="34" charset="0"/>
                <a:cs typeface="Times New Roman" panose="02020603050405020304" pitchFamily="18" charset="0"/>
              </a:rPr>
              <a:t>C) If either conclusion I or conclusion II follows.</a:t>
            </a:r>
            <a:endParaRPr lang="en-IN" altLang="en-US">
              <a:latin typeface="Cambria" panose="02040503050406030204" pitchFamily="18" charset="0"/>
              <a:ea typeface="Calibri" panose="020F0502020204030204" pitchFamily="34" charset="0"/>
              <a:cs typeface="Times New Roman" panose="02020603050405020304" pitchFamily="18" charset="0"/>
            </a:endParaRPr>
          </a:p>
          <a:p>
            <a:pPr marL="0" indent="0" algn="just">
              <a:lnSpc>
                <a:spcPct val="100000"/>
              </a:lnSpc>
              <a:spcAft>
                <a:spcPts val="1000"/>
              </a:spcAft>
              <a:buFont typeface="Wingdings" pitchFamily="2" charset="2"/>
              <a:buNone/>
            </a:pPr>
            <a:r>
              <a:rPr lang="en-US" altLang="en-US">
                <a:latin typeface="Cambria" panose="02040503050406030204" pitchFamily="18" charset="0"/>
                <a:ea typeface="Calibri" panose="020F0502020204030204" pitchFamily="34" charset="0"/>
                <a:cs typeface="Times New Roman" panose="02020603050405020304" pitchFamily="18" charset="0"/>
              </a:rPr>
              <a:t>D) If neither conclusion I nor conclusion II follows.</a:t>
            </a:r>
            <a:endParaRPr lang="en-IN" altLang="en-US">
              <a:latin typeface="Cambria" panose="02040503050406030204" pitchFamily="18" charset="0"/>
              <a:ea typeface="Calibri" panose="020F0502020204030204" pitchFamily="34" charset="0"/>
              <a:cs typeface="Times New Roman" panose="02020603050405020304" pitchFamily="18" charset="0"/>
            </a:endParaRPr>
          </a:p>
          <a:p>
            <a:pPr marL="0" indent="0" algn="just">
              <a:lnSpc>
                <a:spcPct val="100000"/>
              </a:lnSpc>
              <a:spcAft>
                <a:spcPts val="1000"/>
              </a:spcAft>
              <a:buFont typeface="Wingdings" pitchFamily="2" charset="2"/>
              <a:buNone/>
            </a:pPr>
            <a:r>
              <a:rPr lang="en-US" altLang="en-US">
                <a:latin typeface="Cambria" panose="02040503050406030204" pitchFamily="18" charset="0"/>
                <a:ea typeface="Calibri" panose="020F0502020204030204" pitchFamily="34" charset="0"/>
                <a:cs typeface="Times New Roman" panose="02020603050405020304" pitchFamily="18" charset="0"/>
              </a:rPr>
              <a:t>E) If both conclusion I and conclusion II follow.</a:t>
            </a:r>
            <a:r>
              <a:rPr lang="en-US" altLang="en-US" b="1">
                <a:latin typeface="Cambria" panose="02040503050406030204" pitchFamily="18" charset="0"/>
                <a:ea typeface="Calibri" panose="020F0502020204030204" pitchFamily="34" charset="0"/>
                <a:cs typeface="Times New Roman" panose="02020603050405020304" pitchFamily="18" charset="0"/>
              </a:rPr>
              <a:t>                                                                            </a:t>
            </a:r>
            <a:endParaRPr lang="en-IN" altLang="en-US">
              <a:latin typeface="Cambria" panose="02040503050406030204" pitchFamily="18" charset="0"/>
              <a:ea typeface="Calibri" panose="020F0502020204030204" pitchFamily="34" charset="0"/>
              <a:cs typeface="Times New Roman" panose="02020603050405020304" pitchFamily="18" charset="0"/>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C0DA5584-DE65-A543-AD4C-B087667C84BF}"/>
              </a:ext>
            </a:extLst>
          </p:cNvPr>
          <p:cNvSpPr>
            <a:spLocks noGrp="1"/>
          </p:cNvSpPr>
          <p:nvPr>
            <p:ph type="title"/>
          </p:nvPr>
        </p:nvSpPr>
        <p:spPr>
          <a:xfrm>
            <a:off x="1120775" y="334963"/>
            <a:ext cx="8990013" cy="776287"/>
          </a:xfrm>
        </p:spPr>
        <p:txBody>
          <a:bodyPr anchor="ctr"/>
          <a:lstStyle/>
          <a:p>
            <a:pPr eaLnBrk="1" hangingPunct="1"/>
            <a:r>
              <a:rPr lang="en-US" altLang="en-US" sz="4800">
                <a:solidFill>
                  <a:srgbClr val="0070C0"/>
                </a:solidFill>
                <a:latin typeface="Cambria" panose="02040503050406030204" pitchFamily="18" charset="0"/>
              </a:rPr>
              <a:t>SYLLOGISMS </a:t>
            </a:r>
            <a:r>
              <a:rPr lang="en-US" altLang="en-US" sz="2400">
                <a:solidFill>
                  <a:srgbClr val="0070C0"/>
                </a:solidFill>
                <a:latin typeface="Cambria" panose="02040503050406030204" pitchFamily="18" charset="0"/>
              </a:rPr>
              <a:t>DEDUCTIONS USING VENN DIAGRAMS</a:t>
            </a:r>
            <a:endParaRPr lang="en-US" altLang="en-US" sz="6000">
              <a:solidFill>
                <a:srgbClr val="0070C0"/>
              </a:solidFill>
              <a:latin typeface="Cambria" panose="02040503050406030204" pitchFamily="18" charset="0"/>
            </a:endParaRPr>
          </a:p>
        </p:txBody>
      </p:sp>
      <p:sp>
        <p:nvSpPr>
          <p:cNvPr id="26628" name="Content Placeholder 5">
            <a:extLst>
              <a:ext uri="{FF2B5EF4-FFF2-40B4-BE49-F238E27FC236}">
                <a16:creationId xmlns:a16="http://schemas.microsoft.com/office/drawing/2014/main" id="{4EAF3B6E-B369-8740-AA29-013DC2C84474}"/>
              </a:ext>
            </a:extLst>
          </p:cNvPr>
          <p:cNvSpPr>
            <a:spLocks noGrp="1" noChangeArrowheads="1"/>
          </p:cNvSpPr>
          <p:nvPr>
            <p:ph idx="1"/>
          </p:nvPr>
        </p:nvSpPr>
        <p:spPr bwMode="auto">
          <a:xfrm>
            <a:off x="838200" y="1635125"/>
            <a:ext cx="10515600" cy="4103688"/>
          </a:xfrm>
        </p:spPr>
        <p:txBody>
          <a:bodyPr wrap="square" numCol="1" anchor="t" anchorCtr="0" compatLnSpc="1">
            <a:prstTxWarp prst="textNoShape">
              <a:avLst/>
            </a:prstTxWarp>
          </a:bodyPr>
          <a:lstStyle/>
          <a:p>
            <a:pPr marL="0" indent="0">
              <a:buFont typeface="Wingdings" pitchFamily="2" charset="2"/>
              <a:buNone/>
            </a:pPr>
            <a:r>
              <a:rPr lang="en-US" altLang="en-US" dirty="0">
                <a:latin typeface="Cambria" panose="02040503050406030204" pitchFamily="18" charset="0"/>
              </a:rPr>
              <a:t>                                                                                                                                                                                                                                                                                                                                                                                                                                                                                                                                                                                                                                                                                                                                                                                                                                                                                                                                                                                                                                                                                                                                                                                                                                                                                                                                                                                                                                                                                                                                                                                                                                                                                                                                                                                                                                                                                                                                                                                                                                                                                                                                                                                                                                                                                                                                                                                                                                                                                                                                                                                                                                                                                                                                                                                                                                                                                                                                                                                                                                                                                                                                                                                                                                                                                                                                                                                                                                                                                                                                                                                                                                                                                                                                                                                                                                                                                                                                                                                                                                                                                                                                                   </a:t>
            </a:r>
          </a:p>
        </p:txBody>
      </p:sp>
      <p:sp>
        <p:nvSpPr>
          <p:cNvPr id="3" name="TextBox 2">
            <a:extLst>
              <a:ext uri="{FF2B5EF4-FFF2-40B4-BE49-F238E27FC236}">
                <a16:creationId xmlns:a16="http://schemas.microsoft.com/office/drawing/2014/main" id="{DB0AC822-7280-5B6C-8A31-C5AD5F45A4AD}"/>
              </a:ext>
            </a:extLst>
          </p:cNvPr>
          <p:cNvSpPr txBox="1"/>
          <p:nvPr/>
        </p:nvSpPr>
        <p:spPr>
          <a:xfrm>
            <a:off x="1120775" y="1635125"/>
            <a:ext cx="6094520" cy="2369623"/>
          </a:xfrm>
          <a:prstGeom prst="rect">
            <a:avLst/>
          </a:prstGeom>
        </p:spPr>
        <p:txBody>
          <a:bodyPr vert="horz" wrap="square" lIns="0" tIns="45720" rIns="0" bIns="45720" numCol="1" rtlCol="0" anchor="t" anchorCtr="0" compatLnSpc="1">
            <a:prstTxWarp prst="textNoShape">
              <a:avLst/>
            </a:prstTxWarp>
            <a:normAutofit fontScale="85000" lnSpcReduction="20000"/>
          </a:bodyPr>
          <a:lstStyle>
            <a:lvl1pPr marL="0" indent="0">
              <a:lnSpc>
                <a:spcPct val="90000"/>
              </a:lnSpc>
              <a:spcBef>
                <a:spcPts val="1800"/>
              </a:spcBef>
              <a:buFont typeface="Wingdings" pitchFamily="2" charset="2"/>
              <a:buNone/>
              <a:defRPr sz="2000" b="1">
                <a:latin typeface="Cambria" panose="02040503050406030204" pitchFamily="18" charset="0"/>
                <a:cs typeface="+mn-cs"/>
              </a:defRPr>
            </a:lvl1pPr>
            <a:lvl2pPr marL="685800" indent="-228600">
              <a:lnSpc>
                <a:spcPct val="90000"/>
              </a:lnSpc>
              <a:spcBef>
                <a:spcPts val="600"/>
              </a:spcBef>
              <a:buFont typeface="Wingdings" pitchFamily="2" charset="2"/>
              <a:buChar char="§"/>
              <a:defRPr sz="1600">
                <a:latin typeface="+mn-lt"/>
                <a:cs typeface="+mn-cs"/>
              </a:defRPr>
            </a:lvl2pPr>
            <a:lvl3pPr marL="1143000" indent="-228600">
              <a:lnSpc>
                <a:spcPct val="90000"/>
              </a:lnSpc>
              <a:spcBef>
                <a:spcPts val="600"/>
              </a:spcBef>
              <a:buFont typeface="Wingdings" pitchFamily="2" charset="2"/>
              <a:buChar char="§"/>
              <a:defRPr sz="1400">
                <a:latin typeface="+mn-lt"/>
                <a:cs typeface="+mn-cs"/>
              </a:defRPr>
            </a:lvl3pPr>
            <a:lvl4pPr marL="1600200" indent="-228600">
              <a:lnSpc>
                <a:spcPct val="90000"/>
              </a:lnSpc>
              <a:spcBef>
                <a:spcPts val="600"/>
              </a:spcBef>
              <a:buFont typeface="Wingdings" pitchFamily="2" charset="2"/>
              <a:buChar char="§"/>
              <a:defRPr sz="1400">
                <a:latin typeface="+mn-lt"/>
                <a:cs typeface="+mn-cs"/>
              </a:defRPr>
            </a:lvl4pPr>
            <a:lvl5pPr marL="2057400" indent="-228600">
              <a:lnSpc>
                <a:spcPct val="90000"/>
              </a:lnSpc>
              <a:spcBef>
                <a:spcPts val="600"/>
              </a:spcBef>
              <a:buFont typeface="Wingdings" pitchFamily="2" charset="2"/>
              <a:buChar char="§"/>
              <a:defRPr sz="1400">
                <a:latin typeface="+mn-lt"/>
                <a:cs typeface="+mn-cs"/>
              </a:defRPr>
            </a:lvl5pPr>
            <a:lvl6pPr marL="2514600" indent="-228600">
              <a:lnSpc>
                <a:spcPct val="90000"/>
              </a:lnSpc>
              <a:spcBef>
                <a:spcPts val="500"/>
              </a:spcBef>
              <a:buFont typeface="Wingdings" panose="05000000000000000000" pitchFamily="2" charset="2"/>
              <a:buChar char="§"/>
              <a:defRPr sz="1400">
                <a:latin typeface="+mn-lt"/>
                <a:cs typeface="+mn-cs"/>
              </a:defRPr>
            </a:lvl6pPr>
            <a:lvl7pPr marL="2971800" indent="-228600">
              <a:lnSpc>
                <a:spcPct val="90000"/>
              </a:lnSpc>
              <a:spcBef>
                <a:spcPts val="500"/>
              </a:spcBef>
              <a:buFont typeface="Wingdings" panose="05000000000000000000" pitchFamily="2" charset="2"/>
              <a:buChar char="§"/>
              <a:defRPr sz="1400">
                <a:latin typeface="+mn-lt"/>
                <a:cs typeface="+mn-cs"/>
              </a:defRPr>
            </a:lvl7pPr>
            <a:lvl8pPr marL="3429000" indent="-228600">
              <a:lnSpc>
                <a:spcPct val="90000"/>
              </a:lnSpc>
              <a:spcBef>
                <a:spcPts val="500"/>
              </a:spcBef>
              <a:buFont typeface="Wingdings" panose="05000000000000000000" pitchFamily="2" charset="2"/>
              <a:buChar char="§"/>
              <a:defRPr sz="1400">
                <a:latin typeface="+mn-lt"/>
                <a:cs typeface="+mn-cs"/>
              </a:defRPr>
            </a:lvl8pPr>
            <a:lvl9pPr marL="3886200" indent="-228600">
              <a:lnSpc>
                <a:spcPct val="90000"/>
              </a:lnSpc>
              <a:spcBef>
                <a:spcPts val="500"/>
              </a:spcBef>
              <a:buFont typeface="Wingdings" panose="05000000000000000000" pitchFamily="2" charset="2"/>
              <a:buChar char="§"/>
              <a:defRPr sz="1400">
                <a:latin typeface="+mn-lt"/>
                <a:cs typeface="+mn-cs"/>
              </a:defRPr>
            </a:lvl9pPr>
          </a:lstStyle>
          <a:p>
            <a:r>
              <a:rPr lang="en-IN" dirty="0"/>
              <a:t>Statement :</a:t>
            </a:r>
          </a:p>
          <a:p>
            <a:r>
              <a:rPr lang="en-IN" b="0" dirty="0"/>
              <a:t>1. All men are girls.</a:t>
            </a:r>
          </a:p>
          <a:p>
            <a:r>
              <a:rPr lang="en-IN" b="0" dirty="0"/>
              <a:t>2. Some girls are students.</a:t>
            </a:r>
          </a:p>
          <a:p>
            <a:r>
              <a:rPr lang="en-IN" dirty="0"/>
              <a:t>Conclusions :</a:t>
            </a:r>
          </a:p>
          <a:p>
            <a:r>
              <a:rPr lang="en-IN" b="0" dirty="0"/>
              <a:t>1. All girls are men.</a:t>
            </a:r>
          </a:p>
          <a:p>
            <a:r>
              <a:rPr lang="en-IN" b="0" dirty="0"/>
              <a:t>2. Some girls are not students.</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C0DA5584-DE65-A543-AD4C-B087667C84BF}"/>
              </a:ext>
            </a:extLst>
          </p:cNvPr>
          <p:cNvSpPr>
            <a:spLocks noGrp="1"/>
          </p:cNvSpPr>
          <p:nvPr>
            <p:ph type="title"/>
          </p:nvPr>
        </p:nvSpPr>
        <p:spPr>
          <a:xfrm>
            <a:off x="1120775" y="334963"/>
            <a:ext cx="8990013" cy="776287"/>
          </a:xfrm>
        </p:spPr>
        <p:txBody>
          <a:bodyPr anchor="ctr"/>
          <a:lstStyle/>
          <a:p>
            <a:pPr eaLnBrk="1" hangingPunct="1"/>
            <a:r>
              <a:rPr lang="en-US" altLang="en-US" sz="4800">
                <a:solidFill>
                  <a:srgbClr val="0070C0"/>
                </a:solidFill>
                <a:latin typeface="Cambria" panose="02040503050406030204" pitchFamily="18" charset="0"/>
              </a:rPr>
              <a:t>SYLLOGISMS </a:t>
            </a:r>
            <a:r>
              <a:rPr lang="en-US" altLang="en-US" sz="2400">
                <a:solidFill>
                  <a:srgbClr val="0070C0"/>
                </a:solidFill>
                <a:latin typeface="Cambria" panose="02040503050406030204" pitchFamily="18" charset="0"/>
              </a:rPr>
              <a:t>DEDUCTIONS USING VENN DIAGRAMS</a:t>
            </a:r>
            <a:endParaRPr lang="en-US" altLang="en-US" sz="6000">
              <a:solidFill>
                <a:srgbClr val="0070C0"/>
              </a:solidFill>
              <a:latin typeface="Cambria" panose="02040503050406030204" pitchFamily="18" charset="0"/>
            </a:endParaRPr>
          </a:p>
        </p:txBody>
      </p:sp>
      <p:sp>
        <p:nvSpPr>
          <p:cNvPr id="26628" name="Content Placeholder 5">
            <a:extLst>
              <a:ext uri="{FF2B5EF4-FFF2-40B4-BE49-F238E27FC236}">
                <a16:creationId xmlns:a16="http://schemas.microsoft.com/office/drawing/2014/main" id="{4EAF3B6E-B369-8740-AA29-013DC2C84474}"/>
              </a:ext>
            </a:extLst>
          </p:cNvPr>
          <p:cNvSpPr>
            <a:spLocks noGrp="1" noChangeArrowheads="1"/>
          </p:cNvSpPr>
          <p:nvPr>
            <p:ph idx="1"/>
          </p:nvPr>
        </p:nvSpPr>
        <p:spPr bwMode="auto">
          <a:xfrm>
            <a:off x="838200" y="1635125"/>
            <a:ext cx="10515600" cy="4103688"/>
          </a:xfrm>
        </p:spPr>
        <p:txBody>
          <a:bodyPr vert="horz" wrap="square" lIns="0" tIns="45720" rIns="0" bIns="45720" numCol="1" rtlCol="0" anchor="t" anchorCtr="0" compatLnSpc="1">
            <a:prstTxWarp prst="textNoShape">
              <a:avLst/>
            </a:prstTxWarp>
            <a:normAutofit/>
          </a:bodyPr>
          <a:lstStyle/>
          <a:p>
            <a:pPr marL="0" indent="0">
              <a:buNone/>
            </a:pPr>
            <a:r>
              <a:rPr lang="en-IN" b="1" dirty="0">
                <a:latin typeface="Cambria" panose="02040503050406030204" pitchFamily="18" charset="0"/>
              </a:rPr>
              <a:t>Statement:</a:t>
            </a:r>
          </a:p>
          <a:p>
            <a:pPr marL="0" indent="0">
              <a:buNone/>
            </a:pPr>
            <a:r>
              <a:rPr lang="en-IN" b="1" dirty="0">
                <a:latin typeface="Cambria" panose="02040503050406030204" pitchFamily="18" charset="0"/>
              </a:rPr>
              <a:t> </a:t>
            </a:r>
            <a:r>
              <a:rPr lang="en-IN" dirty="0">
                <a:latin typeface="Cambria" panose="02040503050406030204" pitchFamily="18" charset="0"/>
              </a:rPr>
              <a:t>I. All gardens are schools.</a:t>
            </a:r>
          </a:p>
          <a:p>
            <a:pPr marL="0" indent="0">
              <a:buNone/>
            </a:pPr>
            <a:r>
              <a:rPr lang="en-IN" dirty="0">
                <a:latin typeface="Cambria" panose="02040503050406030204" pitchFamily="18" charset="0"/>
              </a:rPr>
              <a:t>II. All schools are colleges.</a:t>
            </a:r>
          </a:p>
          <a:p>
            <a:pPr marL="0" indent="0">
              <a:buNone/>
            </a:pPr>
            <a:r>
              <a:rPr lang="en-IN" dirty="0">
                <a:latin typeface="Cambria" panose="02040503050406030204" pitchFamily="18" charset="0"/>
              </a:rPr>
              <a:t> </a:t>
            </a:r>
            <a:r>
              <a:rPr lang="en-IN" b="1" dirty="0">
                <a:latin typeface="Cambria" panose="02040503050406030204" pitchFamily="18" charset="0"/>
              </a:rPr>
              <a:t>Conclusions </a:t>
            </a:r>
          </a:p>
          <a:p>
            <a:pPr marL="0" indent="0">
              <a:buNone/>
            </a:pPr>
            <a:r>
              <a:rPr lang="en-IN" dirty="0">
                <a:latin typeface="Cambria" panose="02040503050406030204" pitchFamily="18" charset="0"/>
              </a:rPr>
              <a:t>I. All gardens are colleges.</a:t>
            </a:r>
          </a:p>
          <a:p>
            <a:pPr marL="0" indent="0">
              <a:buNone/>
            </a:pPr>
            <a:r>
              <a:rPr lang="en-IN" dirty="0">
                <a:latin typeface="Cambria" panose="02040503050406030204" pitchFamily="18" charset="0"/>
              </a:rPr>
              <a:t>II. Some gardens are not colleges.</a:t>
            </a:r>
          </a:p>
          <a:p>
            <a:pPr marL="0" indent="0">
              <a:buNone/>
            </a:pPr>
            <a:endParaRPr lang="en-US" altLang="en-US" b="1" dirty="0">
              <a:latin typeface="Cambria" panose="02040503050406030204" pitchFamily="18" charset="0"/>
            </a:endParaRPr>
          </a:p>
        </p:txBody>
      </p:sp>
    </p:spTree>
    <p:extLst>
      <p:ext uri="{BB962C8B-B14F-4D97-AF65-F5344CB8AC3E}">
        <p14:creationId xmlns:p14="http://schemas.microsoft.com/office/powerpoint/2010/main" val="2787609799"/>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C0DA5584-DE65-A543-AD4C-B087667C84BF}"/>
              </a:ext>
            </a:extLst>
          </p:cNvPr>
          <p:cNvSpPr>
            <a:spLocks noGrp="1"/>
          </p:cNvSpPr>
          <p:nvPr>
            <p:ph type="title"/>
          </p:nvPr>
        </p:nvSpPr>
        <p:spPr>
          <a:xfrm>
            <a:off x="1120775" y="334963"/>
            <a:ext cx="8990013" cy="776287"/>
          </a:xfrm>
        </p:spPr>
        <p:txBody>
          <a:bodyPr anchor="ctr"/>
          <a:lstStyle/>
          <a:p>
            <a:pPr eaLnBrk="1" hangingPunct="1"/>
            <a:r>
              <a:rPr lang="en-US" altLang="en-US" sz="4800">
                <a:solidFill>
                  <a:srgbClr val="0070C0"/>
                </a:solidFill>
                <a:latin typeface="Cambria" panose="02040503050406030204" pitchFamily="18" charset="0"/>
              </a:rPr>
              <a:t>SYLLOGISMS </a:t>
            </a:r>
            <a:r>
              <a:rPr lang="en-US" altLang="en-US" sz="2400">
                <a:solidFill>
                  <a:srgbClr val="0070C0"/>
                </a:solidFill>
                <a:latin typeface="Cambria" panose="02040503050406030204" pitchFamily="18" charset="0"/>
              </a:rPr>
              <a:t>DEDUCTIONS USING VENN DIAGRAMS</a:t>
            </a:r>
            <a:endParaRPr lang="en-US" altLang="en-US" sz="6000">
              <a:solidFill>
                <a:srgbClr val="0070C0"/>
              </a:solidFill>
              <a:latin typeface="Cambria" panose="02040503050406030204" pitchFamily="18" charset="0"/>
            </a:endParaRPr>
          </a:p>
        </p:txBody>
      </p:sp>
      <p:sp>
        <p:nvSpPr>
          <p:cNvPr id="26628" name="Content Placeholder 5">
            <a:extLst>
              <a:ext uri="{FF2B5EF4-FFF2-40B4-BE49-F238E27FC236}">
                <a16:creationId xmlns:a16="http://schemas.microsoft.com/office/drawing/2014/main" id="{4EAF3B6E-B369-8740-AA29-013DC2C84474}"/>
              </a:ext>
            </a:extLst>
          </p:cNvPr>
          <p:cNvSpPr>
            <a:spLocks noGrp="1" noChangeArrowheads="1"/>
          </p:cNvSpPr>
          <p:nvPr>
            <p:ph idx="1"/>
          </p:nvPr>
        </p:nvSpPr>
        <p:spPr bwMode="auto">
          <a:xfrm>
            <a:off x="838200" y="1635125"/>
            <a:ext cx="10515600" cy="4103688"/>
          </a:xfrm>
        </p:spPr>
        <p:txBody>
          <a:bodyPr vert="horz" wrap="square" lIns="0" tIns="45720" rIns="0" bIns="45720" numCol="1" rtlCol="0" anchor="t" anchorCtr="0" compatLnSpc="1">
            <a:prstTxWarp prst="textNoShape">
              <a:avLst/>
            </a:prstTxWarp>
            <a:normAutofit/>
          </a:bodyPr>
          <a:lstStyle/>
          <a:p>
            <a:pPr marL="0" indent="0">
              <a:buNone/>
            </a:pPr>
            <a:r>
              <a:rPr lang="en-IN" b="1" dirty="0">
                <a:latin typeface="Cambria" panose="02040503050406030204" pitchFamily="18" charset="0"/>
              </a:rPr>
              <a:t>Statement:</a:t>
            </a:r>
          </a:p>
          <a:p>
            <a:pPr marL="0" indent="0">
              <a:buNone/>
            </a:pPr>
            <a:r>
              <a:rPr lang="en-IN" b="1" dirty="0">
                <a:latin typeface="Cambria" panose="02040503050406030204" pitchFamily="18" charset="0"/>
              </a:rPr>
              <a:t> </a:t>
            </a:r>
            <a:r>
              <a:rPr lang="en-IN" dirty="0">
                <a:latin typeface="Cambria" panose="02040503050406030204" pitchFamily="18" charset="0"/>
              </a:rPr>
              <a:t>I. All Lotus are flowers.</a:t>
            </a:r>
          </a:p>
          <a:p>
            <a:pPr marL="0" indent="0">
              <a:buNone/>
            </a:pPr>
            <a:r>
              <a:rPr lang="en-IN" dirty="0">
                <a:latin typeface="Cambria" panose="02040503050406030204" pitchFamily="18" charset="0"/>
              </a:rPr>
              <a:t>II. No Lily is a Lotus.</a:t>
            </a:r>
          </a:p>
          <a:p>
            <a:pPr marL="0" indent="0">
              <a:buNone/>
            </a:pPr>
            <a:r>
              <a:rPr lang="en-IN" dirty="0">
                <a:latin typeface="Cambria" panose="02040503050406030204" pitchFamily="18" charset="0"/>
              </a:rPr>
              <a:t> </a:t>
            </a:r>
            <a:r>
              <a:rPr lang="en-IN" b="1" dirty="0">
                <a:latin typeface="Cambria" panose="02040503050406030204" pitchFamily="18" charset="0"/>
              </a:rPr>
              <a:t>Conclusions</a:t>
            </a:r>
          </a:p>
          <a:p>
            <a:pPr marL="0" indent="0">
              <a:buNone/>
            </a:pPr>
            <a:r>
              <a:rPr lang="en-IN" dirty="0">
                <a:latin typeface="Cambria" panose="02040503050406030204" pitchFamily="18" charset="0"/>
              </a:rPr>
              <a:t> I. No Lily is flowers.</a:t>
            </a:r>
          </a:p>
          <a:p>
            <a:pPr marL="0" indent="0">
              <a:buNone/>
            </a:pPr>
            <a:r>
              <a:rPr lang="en-IN" dirty="0">
                <a:latin typeface="Cambria" panose="02040503050406030204" pitchFamily="18" charset="0"/>
              </a:rPr>
              <a:t>II. Some Lilies are flowers.</a:t>
            </a:r>
          </a:p>
          <a:p>
            <a:pPr marL="0" indent="0">
              <a:buNone/>
            </a:pPr>
            <a:endParaRPr lang="en-US" altLang="en-US" b="1" dirty="0">
              <a:latin typeface="Cambria" panose="02040503050406030204" pitchFamily="18" charset="0"/>
            </a:endParaRPr>
          </a:p>
        </p:txBody>
      </p:sp>
    </p:spTree>
    <p:extLst>
      <p:ext uri="{BB962C8B-B14F-4D97-AF65-F5344CB8AC3E}">
        <p14:creationId xmlns:p14="http://schemas.microsoft.com/office/powerpoint/2010/main" val="1213688364"/>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C0DA5584-DE65-A543-AD4C-B087667C84BF}"/>
              </a:ext>
            </a:extLst>
          </p:cNvPr>
          <p:cNvSpPr>
            <a:spLocks noGrp="1"/>
          </p:cNvSpPr>
          <p:nvPr>
            <p:ph type="title"/>
          </p:nvPr>
        </p:nvSpPr>
        <p:spPr>
          <a:xfrm>
            <a:off x="1120775" y="334963"/>
            <a:ext cx="8990013" cy="776287"/>
          </a:xfrm>
        </p:spPr>
        <p:txBody>
          <a:bodyPr anchor="ctr"/>
          <a:lstStyle/>
          <a:p>
            <a:pPr eaLnBrk="1" hangingPunct="1"/>
            <a:r>
              <a:rPr lang="en-US" altLang="en-US" sz="4800">
                <a:solidFill>
                  <a:srgbClr val="0070C0"/>
                </a:solidFill>
                <a:latin typeface="Cambria" panose="02040503050406030204" pitchFamily="18" charset="0"/>
              </a:rPr>
              <a:t>SYLLOGISMS </a:t>
            </a:r>
            <a:r>
              <a:rPr lang="en-US" altLang="en-US" sz="2400">
                <a:solidFill>
                  <a:srgbClr val="0070C0"/>
                </a:solidFill>
                <a:latin typeface="Cambria" panose="02040503050406030204" pitchFamily="18" charset="0"/>
              </a:rPr>
              <a:t>DEDUCTIONS USING VENN DIAGRAMS</a:t>
            </a:r>
            <a:endParaRPr lang="en-US" altLang="en-US" sz="6000">
              <a:solidFill>
                <a:srgbClr val="0070C0"/>
              </a:solidFill>
              <a:latin typeface="Cambria" panose="02040503050406030204" pitchFamily="18" charset="0"/>
            </a:endParaRPr>
          </a:p>
        </p:txBody>
      </p:sp>
      <p:sp>
        <p:nvSpPr>
          <p:cNvPr id="26628" name="Content Placeholder 5">
            <a:extLst>
              <a:ext uri="{FF2B5EF4-FFF2-40B4-BE49-F238E27FC236}">
                <a16:creationId xmlns:a16="http://schemas.microsoft.com/office/drawing/2014/main" id="{4EAF3B6E-B369-8740-AA29-013DC2C84474}"/>
              </a:ext>
            </a:extLst>
          </p:cNvPr>
          <p:cNvSpPr>
            <a:spLocks noGrp="1" noChangeArrowheads="1"/>
          </p:cNvSpPr>
          <p:nvPr>
            <p:ph idx="1"/>
          </p:nvPr>
        </p:nvSpPr>
        <p:spPr bwMode="auto">
          <a:xfrm>
            <a:off x="838200" y="1635125"/>
            <a:ext cx="10515600" cy="4103688"/>
          </a:xfrm>
        </p:spPr>
        <p:txBody>
          <a:bodyPr wrap="square" numCol="1" anchor="t" anchorCtr="0" compatLnSpc="1">
            <a:prstTxWarp prst="textNoShape">
              <a:avLst/>
            </a:prstTxWarp>
          </a:bodyPr>
          <a:lstStyle/>
          <a:p>
            <a:pPr marL="0" indent="0">
              <a:buFont typeface="Wingdings" pitchFamily="2" charset="2"/>
              <a:buNone/>
            </a:pPr>
            <a:r>
              <a:rPr lang="en-US" altLang="en-US" b="1" dirty="0">
                <a:latin typeface="Cambria" panose="02040503050406030204" pitchFamily="18" charset="0"/>
              </a:rPr>
              <a:t>Statements:                                                                     </a:t>
            </a:r>
            <a:endParaRPr lang="en-IN" altLang="en-US" dirty="0">
              <a:latin typeface="Cambria" panose="02040503050406030204" pitchFamily="18" charset="0"/>
            </a:endParaRPr>
          </a:p>
          <a:p>
            <a:pPr marL="0" indent="0">
              <a:buFont typeface="Wingdings" pitchFamily="2" charset="2"/>
              <a:buNone/>
            </a:pPr>
            <a:r>
              <a:rPr lang="en-US" altLang="en-US" dirty="0">
                <a:latin typeface="Cambria" panose="02040503050406030204" pitchFamily="18" charset="0"/>
              </a:rPr>
              <a:t>(1)All birds are Trees </a:t>
            </a:r>
          </a:p>
          <a:p>
            <a:pPr marL="0" indent="0">
              <a:buFont typeface="Wingdings" pitchFamily="2" charset="2"/>
              <a:buNone/>
            </a:pPr>
            <a:r>
              <a:rPr lang="en-US" altLang="en-US" dirty="0">
                <a:latin typeface="Cambria" panose="02040503050406030204" pitchFamily="18" charset="0"/>
              </a:rPr>
              <a:t>(2)Some Trees are Hens                 	</a:t>
            </a:r>
            <a:endParaRPr lang="en-IN" altLang="en-US" dirty="0">
              <a:latin typeface="Cambria" panose="02040503050406030204" pitchFamily="18" charset="0"/>
            </a:endParaRPr>
          </a:p>
          <a:p>
            <a:pPr marL="0" indent="0">
              <a:buFont typeface="Wingdings" pitchFamily="2" charset="2"/>
              <a:buNone/>
            </a:pPr>
            <a:r>
              <a:rPr lang="en-US" altLang="en-US" b="1" dirty="0">
                <a:latin typeface="Cambria" panose="02040503050406030204" pitchFamily="18" charset="0"/>
              </a:rPr>
              <a:t>Conclusions:</a:t>
            </a:r>
            <a:endParaRPr lang="en-IN" altLang="en-US" dirty="0">
              <a:latin typeface="Cambria" panose="02040503050406030204" pitchFamily="18" charset="0"/>
            </a:endParaRPr>
          </a:p>
          <a:p>
            <a:pPr marL="0" indent="0">
              <a:buFont typeface="Wingdings" pitchFamily="2" charset="2"/>
              <a:buNone/>
            </a:pPr>
            <a:r>
              <a:rPr lang="en-US" altLang="en-US" dirty="0">
                <a:latin typeface="Cambria" panose="02040503050406030204" pitchFamily="18" charset="0"/>
              </a:rPr>
              <a:t>(1)Some birds are Hens</a:t>
            </a:r>
            <a:endParaRPr lang="en-IN" altLang="en-US" dirty="0">
              <a:latin typeface="Cambria" panose="02040503050406030204" pitchFamily="18" charset="0"/>
            </a:endParaRPr>
          </a:p>
          <a:p>
            <a:pPr marL="0" indent="0">
              <a:buFont typeface="Wingdings" pitchFamily="2" charset="2"/>
              <a:buNone/>
            </a:pPr>
            <a:r>
              <a:rPr lang="en-US" altLang="en-US" dirty="0">
                <a:latin typeface="Cambria" panose="02040503050406030204" pitchFamily="18" charset="0"/>
              </a:rPr>
              <a:t>(2)Some Hens are Trees</a:t>
            </a:r>
            <a:endParaRPr lang="en-IN" altLang="en-US" dirty="0">
              <a:latin typeface="Cambria" panose="02040503050406030204" pitchFamily="18" charset="0"/>
            </a:endParaRPr>
          </a:p>
          <a:p>
            <a:pPr marL="0" indent="0">
              <a:buFont typeface="Wingdings" pitchFamily="2" charset="2"/>
              <a:buNone/>
            </a:pPr>
            <a:endParaRPr lang="en-US" altLang="en-US" dirty="0">
              <a:latin typeface="Cambria" panose="02040503050406030204" pitchFamily="18" charset="0"/>
            </a:endParaRPr>
          </a:p>
        </p:txBody>
      </p:sp>
    </p:spTree>
    <p:extLst>
      <p:ext uri="{BB962C8B-B14F-4D97-AF65-F5344CB8AC3E}">
        <p14:creationId xmlns:p14="http://schemas.microsoft.com/office/powerpoint/2010/main" val="1627570785"/>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ADA56134-7C2C-FB4B-AF58-D130F8FB9B2F}"/>
              </a:ext>
            </a:extLst>
          </p:cNvPr>
          <p:cNvSpPr>
            <a:spLocks noGrp="1"/>
          </p:cNvSpPr>
          <p:nvPr>
            <p:ph type="title"/>
          </p:nvPr>
        </p:nvSpPr>
        <p:spPr>
          <a:xfrm>
            <a:off x="1120775" y="334963"/>
            <a:ext cx="8990013" cy="776287"/>
          </a:xfrm>
        </p:spPr>
        <p:txBody>
          <a:bodyPr anchor="ctr"/>
          <a:lstStyle/>
          <a:p>
            <a:pPr eaLnBrk="1" hangingPunct="1"/>
            <a:r>
              <a:rPr lang="en-US" altLang="en-US" sz="4800">
                <a:solidFill>
                  <a:srgbClr val="0070C0"/>
                </a:solidFill>
                <a:latin typeface="Cambria" panose="02040503050406030204" pitchFamily="18" charset="0"/>
              </a:rPr>
              <a:t>SYLLOGISMS </a:t>
            </a:r>
            <a:r>
              <a:rPr lang="en-US" altLang="en-US" sz="2400">
                <a:solidFill>
                  <a:srgbClr val="0070C0"/>
                </a:solidFill>
                <a:latin typeface="Cambria" panose="02040503050406030204" pitchFamily="18" charset="0"/>
              </a:rPr>
              <a:t>DEDUCTIONS USING VENN DIAGRAMS</a:t>
            </a:r>
            <a:endParaRPr lang="en-US" altLang="en-US" sz="6000">
              <a:solidFill>
                <a:srgbClr val="0070C0"/>
              </a:solidFill>
              <a:latin typeface="Cambria" panose="02040503050406030204" pitchFamily="18" charset="0"/>
            </a:endParaRPr>
          </a:p>
        </p:txBody>
      </p:sp>
      <p:sp>
        <p:nvSpPr>
          <p:cNvPr id="20484" name="Subtitle 2">
            <a:extLst>
              <a:ext uri="{FF2B5EF4-FFF2-40B4-BE49-F238E27FC236}">
                <a16:creationId xmlns:a16="http://schemas.microsoft.com/office/drawing/2014/main" id="{80C166D9-8373-1F4E-B007-9C36E049E852}"/>
              </a:ext>
            </a:extLst>
          </p:cNvPr>
          <p:cNvSpPr txBox="1">
            <a:spLocks noChangeArrowheads="1"/>
          </p:cNvSpPr>
          <p:nvPr/>
        </p:nvSpPr>
        <p:spPr bwMode="auto">
          <a:xfrm>
            <a:off x="1120775" y="2079625"/>
            <a:ext cx="9975850"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800"/>
              </a:spcBef>
              <a:buFont typeface="Wingdings" pitchFamily="2" charset="2"/>
              <a:buChar char="§"/>
              <a:defRPr sz="2000">
                <a:solidFill>
                  <a:schemeClr val="tx1"/>
                </a:solidFill>
                <a:latin typeface="Euphemia" panose="020B0503040102020104" pitchFamily="34" charset="0"/>
              </a:defRPr>
            </a:lvl1pPr>
            <a:lvl2pPr marL="685800" indent="-228600">
              <a:lnSpc>
                <a:spcPct val="90000"/>
              </a:lnSpc>
              <a:spcBef>
                <a:spcPts val="600"/>
              </a:spcBef>
              <a:buFont typeface="Wingdings" pitchFamily="2" charset="2"/>
              <a:buChar char="§"/>
              <a:defRPr sz="1600">
                <a:solidFill>
                  <a:schemeClr val="tx1"/>
                </a:solidFill>
                <a:latin typeface="Euphemia" panose="020B0503040102020104" pitchFamily="34" charset="0"/>
              </a:defRPr>
            </a:lvl2pPr>
            <a:lvl3pPr marL="11430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3pPr>
            <a:lvl4pPr marL="16002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4pPr>
            <a:lvl5pPr marL="20574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5pPr>
            <a:lvl6pPr marL="25146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6pPr>
            <a:lvl7pPr marL="29718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7pPr>
            <a:lvl8pPr marL="34290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8pPr>
            <a:lvl9pPr marL="38862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9pPr>
          </a:lstStyle>
          <a:p>
            <a:pPr algn="just"/>
            <a:r>
              <a:rPr lang="en-US" altLang="en-US" sz="2400" b="1" u="sng">
                <a:solidFill>
                  <a:srgbClr val="0070C0"/>
                </a:solidFill>
                <a:latin typeface="Cambria" panose="02040503050406030204" pitchFamily="18" charset="0"/>
              </a:rPr>
              <a:t>Question type:</a:t>
            </a:r>
            <a:r>
              <a:rPr lang="en-US" altLang="en-US" sz="2400">
                <a:latin typeface="Cambria" panose="02040503050406030204" pitchFamily="18" charset="0"/>
              </a:rPr>
              <a:t> Each question will have two or more statements known as ‘premises’. We must select the option (or the conclusions) which can be logically deduced from the given premises. </a:t>
            </a:r>
          </a:p>
          <a:p>
            <a:pPr algn="just"/>
            <a:endParaRPr lang="en-US" altLang="en-US" sz="2400">
              <a:latin typeface="Cambria" panose="02040503050406030204" pitchFamily="18" charset="0"/>
            </a:endParaRPr>
          </a:p>
          <a:p>
            <a:pPr algn="just"/>
            <a:r>
              <a:rPr lang="en-US" altLang="en-US" sz="2400" b="1" u="sng">
                <a:solidFill>
                  <a:srgbClr val="0070C0"/>
                </a:solidFill>
                <a:latin typeface="Cambria" panose="02040503050406030204" pitchFamily="18" charset="0"/>
              </a:rPr>
              <a:t>How to solve:</a:t>
            </a:r>
            <a:r>
              <a:rPr lang="en-US" altLang="en-US" sz="2400">
                <a:latin typeface="Cambria" panose="02040503050406030204" pitchFamily="18" charset="0"/>
              </a:rPr>
              <a:t> We use Venn Diagrams to solve this type of questions. The given statements will be represented in the form of Venn Diagrams from which we can draw conclusions.</a:t>
            </a: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B218E549-D4F4-6E4F-A950-C67D923E3DE7}"/>
              </a:ext>
            </a:extLst>
          </p:cNvPr>
          <p:cNvSpPr>
            <a:spLocks noGrp="1"/>
          </p:cNvSpPr>
          <p:nvPr>
            <p:ph type="title"/>
          </p:nvPr>
        </p:nvSpPr>
        <p:spPr>
          <a:xfrm>
            <a:off x="1120775" y="334963"/>
            <a:ext cx="8990013" cy="776287"/>
          </a:xfrm>
        </p:spPr>
        <p:txBody>
          <a:bodyPr anchor="ctr"/>
          <a:lstStyle/>
          <a:p>
            <a:pPr eaLnBrk="1" hangingPunct="1"/>
            <a:r>
              <a:rPr lang="en-US" altLang="en-US" sz="4800">
                <a:solidFill>
                  <a:srgbClr val="0070C0"/>
                </a:solidFill>
                <a:latin typeface="Cambria" panose="02040503050406030204" pitchFamily="18" charset="0"/>
              </a:rPr>
              <a:t>SYLLOGISMS </a:t>
            </a:r>
            <a:r>
              <a:rPr lang="en-US" altLang="en-US" sz="2400">
                <a:solidFill>
                  <a:srgbClr val="0070C0"/>
                </a:solidFill>
                <a:latin typeface="Cambria" panose="02040503050406030204" pitchFamily="18" charset="0"/>
              </a:rPr>
              <a:t>DEDUCTIONS USING VENN DIAGRAMS</a:t>
            </a:r>
            <a:endParaRPr lang="en-US" altLang="en-US" sz="6000">
              <a:solidFill>
                <a:srgbClr val="0070C0"/>
              </a:solidFill>
              <a:latin typeface="Cambria" panose="02040503050406030204" pitchFamily="18" charset="0"/>
            </a:endParaRPr>
          </a:p>
        </p:txBody>
      </p:sp>
      <p:sp>
        <p:nvSpPr>
          <p:cNvPr id="27652" name="Content Placeholder 5">
            <a:extLst>
              <a:ext uri="{FF2B5EF4-FFF2-40B4-BE49-F238E27FC236}">
                <a16:creationId xmlns:a16="http://schemas.microsoft.com/office/drawing/2014/main" id="{00C86636-014F-5B49-A59C-40F634D2E7A8}"/>
              </a:ext>
            </a:extLst>
          </p:cNvPr>
          <p:cNvSpPr>
            <a:spLocks noGrp="1" noChangeArrowheads="1"/>
          </p:cNvSpPr>
          <p:nvPr>
            <p:ph idx="1"/>
          </p:nvPr>
        </p:nvSpPr>
        <p:spPr bwMode="auto">
          <a:xfrm>
            <a:off x="838200" y="1635125"/>
            <a:ext cx="10515600" cy="4103688"/>
          </a:xfrm>
        </p:spPr>
        <p:txBody>
          <a:bodyPr wrap="square" numCol="1" anchor="t" anchorCtr="0" compatLnSpc="1">
            <a:prstTxWarp prst="textNoShape">
              <a:avLst/>
            </a:prstTxWarp>
          </a:bodyPr>
          <a:lstStyle/>
          <a:p>
            <a:pPr marL="0" indent="0">
              <a:buFont typeface="Wingdings" pitchFamily="2" charset="2"/>
              <a:buNone/>
            </a:pPr>
            <a:r>
              <a:rPr lang="en-US" altLang="en-US" b="1">
                <a:latin typeface="Cambria" panose="02040503050406030204" pitchFamily="18" charset="0"/>
              </a:rPr>
              <a:t>Statements:</a:t>
            </a:r>
            <a:endParaRPr lang="en-IN" altLang="en-US">
              <a:latin typeface="Cambria" panose="02040503050406030204" pitchFamily="18" charset="0"/>
            </a:endParaRPr>
          </a:p>
          <a:p>
            <a:pPr marL="0" indent="0">
              <a:buFont typeface="Wingdings" pitchFamily="2" charset="2"/>
              <a:buNone/>
            </a:pPr>
            <a:r>
              <a:rPr lang="en-US" altLang="en-US">
                <a:latin typeface="Cambria" panose="02040503050406030204" pitchFamily="18" charset="0"/>
              </a:rPr>
              <a:t>(1)Roads are poles</a:t>
            </a:r>
            <a:endParaRPr lang="en-IN" altLang="en-US">
              <a:latin typeface="Cambria" panose="02040503050406030204" pitchFamily="18" charset="0"/>
            </a:endParaRPr>
          </a:p>
          <a:p>
            <a:pPr marL="0" indent="0">
              <a:buFont typeface="Wingdings" pitchFamily="2" charset="2"/>
              <a:buNone/>
            </a:pPr>
            <a:r>
              <a:rPr lang="en-US" altLang="en-US">
                <a:latin typeface="Cambria" panose="02040503050406030204" pitchFamily="18" charset="0"/>
              </a:rPr>
              <a:t>(2)No pole is a House</a:t>
            </a:r>
            <a:endParaRPr lang="en-IN" altLang="en-US">
              <a:latin typeface="Cambria" panose="02040503050406030204" pitchFamily="18" charset="0"/>
            </a:endParaRPr>
          </a:p>
          <a:p>
            <a:pPr marL="0" indent="0">
              <a:buFont typeface="Wingdings" pitchFamily="2" charset="2"/>
              <a:buNone/>
            </a:pPr>
            <a:r>
              <a:rPr lang="en-US" altLang="en-US" b="1">
                <a:latin typeface="Cambria" panose="02040503050406030204" pitchFamily="18" charset="0"/>
              </a:rPr>
              <a:t>Conclusions:</a:t>
            </a:r>
            <a:endParaRPr lang="en-IN" altLang="en-US">
              <a:latin typeface="Cambria" panose="02040503050406030204" pitchFamily="18" charset="0"/>
            </a:endParaRPr>
          </a:p>
          <a:p>
            <a:pPr marL="0" indent="0">
              <a:buFont typeface="Wingdings" pitchFamily="2" charset="2"/>
              <a:buNone/>
            </a:pPr>
            <a:r>
              <a:rPr lang="en-US" altLang="en-US">
                <a:latin typeface="Cambria" panose="02040503050406030204" pitchFamily="18" charset="0"/>
              </a:rPr>
              <a:t>(1)Some Roads are Houses</a:t>
            </a:r>
            <a:endParaRPr lang="en-IN" altLang="en-US">
              <a:latin typeface="Cambria" panose="02040503050406030204" pitchFamily="18" charset="0"/>
            </a:endParaRPr>
          </a:p>
          <a:p>
            <a:pPr marL="0" indent="0">
              <a:buFont typeface="Wingdings" pitchFamily="2" charset="2"/>
              <a:buNone/>
            </a:pPr>
            <a:r>
              <a:rPr lang="en-US" altLang="en-US">
                <a:latin typeface="Cambria" panose="02040503050406030204" pitchFamily="18" charset="0"/>
              </a:rPr>
              <a:t>(2)Some Houses are Poles</a:t>
            </a:r>
            <a:endParaRPr lang="en-IN" altLang="en-US">
              <a:latin typeface="Cambria" panose="02040503050406030204" pitchFamily="18" charset="0"/>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F7B5A25C-5053-904E-A089-10D8A6173666}"/>
              </a:ext>
            </a:extLst>
          </p:cNvPr>
          <p:cNvSpPr>
            <a:spLocks noGrp="1"/>
          </p:cNvSpPr>
          <p:nvPr>
            <p:ph type="title"/>
          </p:nvPr>
        </p:nvSpPr>
        <p:spPr>
          <a:xfrm>
            <a:off x="1120775" y="334963"/>
            <a:ext cx="8990013" cy="776287"/>
          </a:xfrm>
        </p:spPr>
        <p:txBody>
          <a:bodyPr anchor="ctr"/>
          <a:lstStyle/>
          <a:p>
            <a:pPr eaLnBrk="1" hangingPunct="1"/>
            <a:r>
              <a:rPr lang="en-US" altLang="en-US" sz="4800">
                <a:solidFill>
                  <a:srgbClr val="0070C0"/>
                </a:solidFill>
                <a:latin typeface="Cambria" panose="02040503050406030204" pitchFamily="18" charset="0"/>
              </a:rPr>
              <a:t>SYLLOGISMS </a:t>
            </a:r>
            <a:r>
              <a:rPr lang="en-US" altLang="en-US" sz="2400">
                <a:solidFill>
                  <a:srgbClr val="0070C0"/>
                </a:solidFill>
                <a:latin typeface="Cambria" panose="02040503050406030204" pitchFamily="18" charset="0"/>
              </a:rPr>
              <a:t>DEDUCTIONS USING VENN DIAGRAMS</a:t>
            </a:r>
            <a:endParaRPr lang="en-US" altLang="en-US" sz="6000">
              <a:solidFill>
                <a:srgbClr val="0070C0"/>
              </a:solidFill>
              <a:latin typeface="Cambria" panose="02040503050406030204" pitchFamily="18" charset="0"/>
            </a:endParaRPr>
          </a:p>
        </p:txBody>
      </p:sp>
      <p:sp>
        <p:nvSpPr>
          <p:cNvPr id="28676" name="Content Placeholder 5">
            <a:extLst>
              <a:ext uri="{FF2B5EF4-FFF2-40B4-BE49-F238E27FC236}">
                <a16:creationId xmlns:a16="http://schemas.microsoft.com/office/drawing/2014/main" id="{6D86404A-CCA7-CA44-81F7-34B8B07DDA51}"/>
              </a:ext>
            </a:extLst>
          </p:cNvPr>
          <p:cNvSpPr>
            <a:spLocks noGrp="1" noChangeArrowheads="1"/>
          </p:cNvSpPr>
          <p:nvPr>
            <p:ph idx="1"/>
          </p:nvPr>
        </p:nvSpPr>
        <p:spPr bwMode="auto">
          <a:xfrm>
            <a:off x="838200" y="1635125"/>
            <a:ext cx="10515600" cy="4103688"/>
          </a:xfrm>
        </p:spPr>
        <p:txBody>
          <a:bodyPr wrap="square" numCol="1" anchor="t" anchorCtr="0" compatLnSpc="1">
            <a:prstTxWarp prst="textNoShape">
              <a:avLst/>
            </a:prstTxWarp>
          </a:bodyPr>
          <a:lstStyle/>
          <a:p>
            <a:pPr marL="0" indent="0">
              <a:buFont typeface="Wingdings" pitchFamily="2" charset="2"/>
              <a:buNone/>
            </a:pPr>
            <a:r>
              <a:rPr lang="en-US" altLang="en-US" b="1">
                <a:latin typeface="Cambria" panose="02040503050406030204" pitchFamily="18" charset="0"/>
              </a:rPr>
              <a:t>Statements:</a:t>
            </a:r>
            <a:endParaRPr lang="en-IN" altLang="en-US">
              <a:latin typeface="Cambria" panose="02040503050406030204" pitchFamily="18" charset="0"/>
            </a:endParaRPr>
          </a:p>
          <a:p>
            <a:pPr marL="0" indent="0">
              <a:buFont typeface="Wingdings" pitchFamily="2" charset="2"/>
              <a:buNone/>
            </a:pPr>
            <a:r>
              <a:rPr lang="en-US" altLang="en-US">
                <a:latin typeface="Cambria" panose="02040503050406030204" pitchFamily="18" charset="0"/>
              </a:rPr>
              <a:t>(1)Some rooms are stones</a:t>
            </a:r>
            <a:endParaRPr lang="en-IN" altLang="en-US">
              <a:latin typeface="Cambria" panose="02040503050406030204" pitchFamily="18" charset="0"/>
            </a:endParaRPr>
          </a:p>
          <a:p>
            <a:pPr marL="0" indent="0">
              <a:buFont typeface="Wingdings" pitchFamily="2" charset="2"/>
              <a:buNone/>
            </a:pPr>
            <a:r>
              <a:rPr lang="en-US" altLang="en-US">
                <a:latin typeface="Cambria" panose="02040503050406030204" pitchFamily="18" charset="0"/>
              </a:rPr>
              <a:t>(2)All stones are radios</a:t>
            </a:r>
            <a:endParaRPr lang="en-IN" altLang="en-US">
              <a:latin typeface="Cambria" panose="02040503050406030204" pitchFamily="18" charset="0"/>
            </a:endParaRPr>
          </a:p>
          <a:p>
            <a:pPr marL="0" indent="0">
              <a:buFont typeface="Wingdings" pitchFamily="2" charset="2"/>
              <a:buNone/>
            </a:pPr>
            <a:r>
              <a:rPr lang="en-US" altLang="en-US" b="1">
                <a:latin typeface="Cambria" panose="02040503050406030204" pitchFamily="18" charset="0"/>
              </a:rPr>
              <a:t>Conclusions:</a:t>
            </a:r>
            <a:endParaRPr lang="en-IN" altLang="en-US">
              <a:latin typeface="Cambria" panose="02040503050406030204" pitchFamily="18" charset="0"/>
            </a:endParaRPr>
          </a:p>
          <a:p>
            <a:pPr marL="0" indent="0">
              <a:buFont typeface="Wingdings" pitchFamily="2" charset="2"/>
              <a:buNone/>
            </a:pPr>
            <a:r>
              <a:rPr lang="en-US" altLang="en-US">
                <a:latin typeface="Cambria" panose="02040503050406030204" pitchFamily="18" charset="0"/>
              </a:rPr>
              <a:t>(1)Some rooms  are radios</a:t>
            </a:r>
            <a:endParaRPr lang="en-IN" altLang="en-US">
              <a:latin typeface="Cambria" panose="02040503050406030204" pitchFamily="18" charset="0"/>
            </a:endParaRPr>
          </a:p>
          <a:p>
            <a:pPr marL="0" indent="0">
              <a:buFont typeface="Wingdings" pitchFamily="2" charset="2"/>
              <a:buNone/>
            </a:pPr>
            <a:r>
              <a:rPr lang="en-US" altLang="en-US">
                <a:latin typeface="Cambria" panose="02040503050406030204" pitchFamily="18" charset="0"/>
              </a:rPr>
              <a:t>(2)Some stones are rooms</a:t>
            </a:r>
            <a:endParaRPr lang="en-IN" altLang="en-US">
              <a:latin typeface="Cambria" panose="02040503050406030204" pitchFamily="18" charset="0"/>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D03C7E91-B433-8444-9601-1434C6E94C69}"/>
              </a:ext>
            </a:extLst>
          </p:cNvPr>
          <p:cNvSpPr>
            <a:spLocks noGrp="1"/>
          </p:cNvSpPr>
          <p:nvPr>
            <p:ph type="title"/>
          </p:nvPr>
        </p:nvSpPr>
        <p:spPr>
          <a:xfrm>
            <a:off x="1120775" y="334963"/>
            <a:ext cx="8990013" cy="776287"/>
          </a:xfrm>
        </p:spPr>
        <p:txBody>
          <a:bodyPr anchor="ctr"/>
          <a:lstStyle/>
          <a:p>
            <a:pPr eaLnBrk="1" hangingPunct="1"/>
            <a:r>
              <a:rPr lang="en-US" altLang="en-US" sz="4800">
                <a:solidFill>
                  <a:srgbClr val="0070C0"/>
                </a:solidFill>
                <a:latin typeface="Cambria" panose="02040503050406030204" pitchFamily="18" charset="0"/>
              </a:rPr>
              <a:t>SYLLOGISMS </a:t>
            </a:r>
            <a:r>
              <a:rPr lang="en-US" altLang="en-US" sz="2400">
                <a:solidFill>
                  <a:srgbClr val="0070C0"/>
                </a:solidFill>
                <a:latin typeface="Cambria" panose="02040503050406030204" pitchFamily="18" charset="0"/>
              </a:rPr>
              <a:t>DEDUCTIONS USING VENN DIAGRAMS</a:t>
            </a:r>
            <a:endParaRPr lang="en-US" altLang="en-US" sz="6000">
              <a:solidFill>
                <a:srgbClr val="0070C0"/>
              </a:solidFill>
              <a:latin typeface="Cambria" panose="02040503050406030204" pitchFamily="18" charset="0"/>
            </a:endParaRPr>
          </a:p>
        </p:txBody>
      </p:sp>
      <p:sp>
        <p:nvSpPr>
          <p:cNvPr id="29700" name="Content Placeholder 5">
            <a:extLst>
              <a:ext uri="{FF2B5EF4-FFF2-40B4-BE49-F238E27FC236}">
                <a16:creationId xmlns:a16="http://schemas.microsoft.com/office/drawing/2014/main" id="{0E7F08C9-6D1D-5046-9DA0-4783F2890C97}"/>
              </a:ext>
            </a:extLst>
          </p:cNvPr>
          <p:cNvSpPr>
            <a:spLocks noGrp="1" noChangeArrowheads="1"/>
          </p:cNvSpPr>
          <p:nvPr>
            <p:ph idx="1"/>
          </p:nvPr>
        </p:nvSpPr>
        <p:spPr bwMode="auto">
          <a:xfrm>
            <a:off x="838200" y="1635125"/>
            <a:ext cx="10515600" cy="4103688"/>
          </a:xfrm>
        </p:spPr>
        <p:txBody>
          <a:bodyPr wrap="square" numCol="1" anchor="t" anchorCtr="0" compatLnSpc="1">
            <a:prstTxWarp prst="textNoShape">
              <a:avLst/>
            </a:prstTxWarp>
          </a:bodyPr>
          <a:lstStyle/>
          <a:p>
            <a:pPr marL="0" indent="0">
              <a:buFont typeface="Wingdings" pitchFamily="2" charset="2"/>
              <a:buNone/>
            </a:pPr>
            <a:r>
              <a:rPr lang="en-US" altLang="en-US" b="1">
                <a:latin typeface="Cambria" panose="02040503050406030204" pitchFamily="18" charset="0"/>
              </a:rPr>
              <a:t>Statements:</a:t>
            </a:r>
            <a:endParaRPr lang="en-IN" altLang="en-US">
              <a:latin typeface="Cambria" panose="02040503050406030204" pitchFamily="18" charset="0"/>
            </a:endParaRPr>
          </a:p>
          <a:p>
            <a:pPr marL="0" indent="0">
              <a:buFont typeface="Wingdings" pitchFamily="2" charset="2"/>
              <a:buNone/>
            </a:pPr>
            <a:r>
              <a:rPr lang="en-US" altLang="en-US">
                <a:latin typeface="Cambria" panose="02040503050406030204" pitchFamily="18" charset="0"/>
              </a:rPr>
              <a:t>(1)All tables are Chalks</a:t>
            </a:r>
            <a:endParaRPr lang="en-IN" altLang="en-US">
              <a:latin typeface="Cambria" panose="02040503050406030204" pitchFamily="18" charset="0"/>
            </a:endParaRPr>
          </a:p>
          <a:p>
            <a:pPr marL="0" indent="0">
              <a:buFont typeface="Wingdings" pitchFamily="2" charset="2"/>
              <a:buNone/>
            </a:pPr>
            <a:r>
              <a:rPr lang="en-US" altLang="en-US">
                <a:latin typeface="Cambria" panose="02040503050406030204" pitchFamily="18" charset="0"/>
              </a:rPr>
              <a:t>(2)All chalks are Chairs</a:t>
            </a:r>
            <a:endParaRPr lang="en-IN" altLang="en-US">
              <a:latin typeface="Cambria" panose="02040503050406030204" pitchFamily="18" charset="0"/>
            </a:endParaRPr>
          </a:p>
          <a:p>
            <a:pPr marL="0" indent="0">
              <a:buFont typeface="Wingdings" pitchFamily="2" charset="2"/>
              <a:buNone/>
            </a:pPr>
            <a:r>
              <a:rPr lang="en-US" altLang="en-US" b="1">
                <a:latin typeface="Cambria" panose="02040503050406030204" pitchFamily="18" charset="0"/>
              </a:rPr>
              <a:t>Conclusions:</a:t>
            </a:r>
            <a:endParaRPr lang="en-IN" altLang="en-US">
              <a:latin typeface="Cambria" panose="02040503050406030204" pitchFamily="18" charset="0"/>
            </a:endParaRPr>
          </a:p>
          <a:p>
            <a:pPr marL="0" indent="0">
              <a:buFont typeface="Wingdings" pitchFamily="2" charset="2"/>
              <a:buNone/>
            </a:pPr>
            <a:r>
              <a:rPr lang="en-US" altLang="en-US">
                <a:latin typeface="Cambria" panose="02040503050406030204" pitchFamily="18" charset="0"/>
              </a:rPr>
              <a:t>(1) All tables are Chairs</a:t>
            </a:r>
          </a:p>
          <a:p>
            <a:pPr marL="0" indent="0">
              <a:buFont typeface="Wingdings" pitchFamily="2" charset="2"/>
              <a:buNone/>
            </a:pPr>
            <a:r>
              <a:rPr lang="en-US" altLang="en-US">
                <a:latin typeface="Cambria" panose="02040503050406030204" pitchFamily="18" charset="0"/>
              </a:rPr>
              <a:t>(2)</a:t>
            </a:r>
            <a:r>
              <a:rPr lang="en-IN" altLang="en-US">
                <a:latin typeface="Cambria" panose="02040503050406030204" pitchFamily="18" charset="0"/>
              </a:rPr>
              <a:t> </a:t>
            </a:r>
            <a:r>
              <a:rPr lang="en-US" altLang="en-US">
                <a:latin typeface="Cambria" panose="02040503050406030204" pitchFamily="18" charset="0"/>
              </a:rPr>
              <a:t>All Chairs are tables</a:t>
            </a:r>
            <a:endParaRPr lang="en-IN" altLang="en-US">
              <a:latin typeface="Cambria" panose="02040503050406030204" pitchFamily="18" charset="0"/>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93F000D8-412B-F749-8569-D7FE28ADE893}"/>
              </a:ext>
            </a:extLst>
          </p:cNvPr>
          <p:cNvSpPr>
            <a:spLocks noGrp="1"/>
          </p:cNvSpPr>
          <p:nvPr>
            <p:ph type="title"/>
          </p:nvPr>
        </p:nvSpPr>
        <p:spPr>
          <a:xfrm>
            <a:off x="1120775" y="334963"/>
            <a:ext cx="8990013" cy="776287"/>
          </a:xfrm>
        </p:spPr>
        <p:txBody>
          <a:bodyPr anchor="ctr"/>
          <a:lstStyle/>
          <a:p>
            <a:pPr eaLnBrk="1" hangingPunct="1"/>
            <a:r>
              <a:rPr lang="en-US" altLang="en-US" sz="4800">
                <a:solidFill>
                  <a:srgbClr val="0070C0"/>
                </a:solidFill>
                <a:latin typeface="Cambria" panose="02040503050406030204" pitchFamily="18" charset="0"/>
              </a:rPr>
              <a:t>SYLLOGISMS </a:t>
            </a:r>
            <a:r>
              <a:rPr lang="en-US" altLang="en-US" sz="2400">
                <a:solidFill>
                  <a:srgbClr val="0070C0"/>
                </a:solidFill>
                <a:latin typeface="Cambria" panose="02040503050406030204" pitchFamily="18" charset="0"/>
              </a:rPr>
              <a:t>DEDUCTIONS USING VENN DIAGRAMS</a:t>
            </a:r>
            <a:endParaRPr lang="en-US" altLang="en-US" sz="6000">
              <a:solidFill>
                <a:srgbClr val="0070C0"/>
              </a:solidFill>
              <a:latin typeface="Cambria" panose="02040503050406030204" pitchFamily="18" charset="0"/>
            </a:endParaRPr>
          </a:p>
        </p:txBody>
      </p:sp>
      <p:sp>
        <p:nvSpPr>
          <p:cNvPr id="30724" name="Content Placeholder 5">
            <a:extLst>
              <a:ext uri="{FF2B5EF4-FFF2-40B4-BE49-F238E27FC236}">
                <a16:creationId xmlns:a16="http://schemas.microsoft.com/office/drawing/2014/main" id="{E225358D-5CF9-CF4A-A349-3C6BB30CA795}"/>
              </a:ext>
            </a:extLst>
          </p:cNvPr>
          <p:cNvSpPr>
            <a:spLocks noGrp="1" noChangeArrowheads="1"/>
          </p:cNvSpPr>
          <p:nvPr>
            <p:ph idx="1"/>
          </p:nvPr>
        </p:nvSpPr>
        <p:spPr bwMode="auto">
          <a:xfrm>
            <a:off x="838200" y="1635125"/>
            <a:ext cx="10515600" cy="4103688"/>
          </a:xfrm>
        </p:spPr>
        <p:txBody>
          <a:bodyPr wrap="square" numCol="1" anchor="t" anchorCtr="0" compatLnSpc="1">
            <a:prstTxWarp prst="textNoShape">
              <a:avLst/>
            </a:prstTxWarp>
          </a:bodyPr>
          <a:lstStyle/>
          <a:p>
            <a:pPr marL="0" indent="0" algn="just">
              <a:buFont typeface="Wingdings" pitchFamily="2" charset="2"/>
              <a:buNone/>
            </a:pPr>
            <a:r>
              <a:rPr lang="en-US" altLang="en-US" b="1">
                <a:latin typeface="Cambria" panose="02040503050406030204" pitchFamily="18" charset="0"/>
              </a:rPr>
              <a:t>Statements: </a:t>
            </a:r>
            <a:endParaRPr lang="en-IN" altLang="en-US">
              <a:latin typeface="Cambria" panose="02040503050406030204" pitchFamily="18" charset="0"/>
            </a:endParaRPr>
          </a:p>
          <a:p>
            <a:pPr marL="0" indent="0" algn="just">
              <a:buFont typeface="Wingdings" pitchFamily="2" charset="2"/>
              <a:buNone/>
            </a:pPr>
            <a:r>
              <a:rPr lang="en-US" altLang="en-US">
                <a:latin typeface="Cambria" panose="02040503050406030204" pitchFamily="18" charset="0"/>
              </a:rPr>
              <a:t>(1)Some dogs are bats</a:t>
            </a:r>
            <a:endParaRPr lang="en-IN" altLang="en-US">
              <a:latin typeface="Cambria" panose="02040503050406030204" pitchFamily="18" charset="0"/>
            </a:endParaRPr>
          </a:p>
          <a:p>
            <a:pPr marL="0" indent="0" algn="just">
              <a:buFont typeface="Wingdings" pitchFamily="2" charset="2"/>
              <a:buNone/>
            </a:pPr>
            <a:r>
              <a:rPr lang="en-US" altLang="en-US">
                <a:latin typeface="Cambria" panose="02040503050406030204" pitchFamily="18" charset="0"/>
              </a:rPr>
              <a:t>(2)Some bats are cats</a:t>
            </a:r>
            <a:endParaRPr lang="en-IN" altLang="en-US">
              <a:latin typeface="Cambria" panose="02040503050406030204" pitchFamily="18" charset="0"/>
            </a:endParaRPr>
          </a:p>
          <a:p>
            <a:pPr marL="0" indent="0" algn="just">
              <a:buFont typeface="Wingdings" pitchFamily="2" charset="2"/>
              <a:buNone/>
            </a:pPr>
            <a:r>
              <a:rPr lang="en-US" altLang="en-US" b="1">
                <a:latin typeface="Cambria" panose="02040503050406030204" pitchFamily="18" charset="0"/>
              </a:rPr>
              <a:t>Conclusions:	</a:t>
            </a:r>
            <a:endParaRPr lang="en-IN" altLang="en-US">
              <a:latin typeface="Cambria" panose="02040503050406030204" pitchFamily="18" charset="0"/>
            </a:endParaRPr>
          </a:p>
          <a:p>
            <a:pPr marL="0" indent="0" algn="just">
              <a:buFont typeface="Wingdings" pitchFamily="2" charset="2"/>
              <a:buNone/>
            </a:pPr>
            <a:r>
              <a:rPr lang="en-US" altLang="en-US">
                <a:latin typeface="Cambria" panose="02040503050406030204" pitchFamily="18" charset="0"/>
              </a:rPr>
              <a:t>(1)Some dogs are cats</a:t>
            </a:r>
            <a:endParaRPr lang="en-IN" altLang="en-US">
              <a:latin typeface="Cambria" panose="02040503050406030204" pitchFamily="18" charset="0"/>
            </a:endParaRPr>
          </a:p>
          <a:p>
            <a:pPr marL="0" indent="0" algn="just">
              <a:buFont typeface="Wingdings" pitchFamily="2" charset="2"/>
              <a:buNone/>
            </a:pPr>
            <a:r>
              <a:rPr lang="en-US" altLang="en-US">
                <a:latin typeface="Cambria" panose="02040503050406030204" pitchFamily="18" charset="0"/>
              </a:rPr>
              <a:t>(2)Some cats are dogs</a:t>
            </a:r>
            <a:endParaRPr lang="en-IN" altLang="en-US">
              <a:latin typeface="Cambria" panose="02040503050406030204" pitchFamily="18" charset="0"/>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BAE2805E-FC20-5E40-85DB-81A350F9FDDD}"/>
              </a:ext>
            </a:extLst>
          </p:cNvPr>
          <p:cNvSpPr>
            <a:spLocks noGrp="1"/>
          </p:cNvSpPr>
          <p:nvPr>
            <p:ph type="title"/>
          </p:nvPr>
        </p:nvSpPr>
        <p:spPr>
          <a:xfrm>
            <a:off x="1120775" y="334963"/>
            <a:ext cx="8990013" cy="776287"/>
          </a:xfrm>
        </p:spPr>
        <p:txBody>
          <a:bodyPr anchor="ctr"/>
          <a:lstStyle/>
          <a:p>
            <a:pPr eaLnBrk="1" hangingPunct="1"/>
            <a:r>
              <a:rPr lang="en-US" altLang="en-US" sz="4800">
                <a:solidFill>
                  <a:srgbClr val="0070C0"/>
                </a:solidFill>
                <a:latin typeface="Cambria" panose="02040503050406030204" pitchFamily="18" charset="0"/>
              </a:rPr>
              <a:t>SYLLOGISMS </a:t>
            </a:r>
            <a:r>
              <a:rPr lang="en-US" altLang="en-US" sz="2400">
                <a:solidFill>
                  <a:srgbClr val="0070C0"/>
                </a:solidFill>
                <a:latin typeface="Cambria" panose="02040503050406030204" pitchFamily="18" charset="0"/>
              </a:rPr>
              <a:t>DEDUCTIONS USING VENN DIAGRAMS</a:t>
            </a:r>
            <a:endParaRPr lang="en-US" altLang="en-US" sz="6000">
              <a:solidFill>
                <a:srgbClr val="0070C0"/>
              </a:solidFill>
              <a:latin typeface="Cambria" panose="02040503050406030204" pitchFamily="18" charset="0"/>
            </a:endParaRPr>
          </a:p>
        </p:txBody>
      </p:sp>
      <p:sp>
        <p:nvSpPr>
          <p:cNvPr id="31748" name="Content Placeholder 5">
            <a:extLst>
              <a:ext uri="{FF2B5EF4-FFF2-40B4-BE49-F238E27FC236}">
                <a16:creationId xmlns:a16="http://schemas.microsoft.com/office/drawing/2014/main" id="{9EE80B92-FCB9-094C-A375-8C821081A602}"/>
              </a:ext>
            </a:extLst>
          </p:cNvPr>
          <p:cNvSpPr>
            <a:spLocks noGrp="1" noChangeArrowheads="1"/>
          </p:cNvSpPr>
          <p:nvPr>
            <p:ph idx="1"/>
          </p:nvPr>
        </p:nvSpPr>
        <p:spPr bwMode="auto">
          <a:xfrm>
            <a:off x="838200" y="1635125"/>
            <a:ext cx="10515600" cy="4103688"/>
          </a:xfrm>
        </p:spPr>
        <p:txBody>
          <a:bodyPr wrap="square" numCol="1" anchor="t" anchorCtr="0" compatLnSpc="1">
            <a:prstTxWarp prst="textNoShape">
              <a:avLst/>
            </a:prstTxWarp>
          </a:bodyPr>
          <a:lstStyle/>
          <a:p>
            <a:pPr marL="0" indent="0">
              <a:buFont typeface="Wingdings" pitchFamily="2" charset="2"/>
              <a:buNone/>
            </a:pPr>
            <a:r>
              <a:rPr lang="en-US" altLang="en-US" b="1">
                <a:latin typeface="Cambria" panose="02040503050406030204" pitchFamily="18" charset="0"/>
              </a:rPr>
              <a:t>Statements:</a:t>
            </a:r>
            <a:endParaRPr lang="en-IN" altLang="en-US">
              <a:latin typeface="Cambria" panose="02040503050406030204" pitchFamily="18" charset="0"/>
            </a:endParaRPr>
          </a:p>
          <a:p>
            <a:pPr marL="0" indent="0">
              <a:buFont typeface="Wingdings" pitchFamily="2" charset="2"/>
              <a:buNone/>
            </a:pPr>
            <a:r>
              <a:rPr lang="en-US" altLang="en-US">
                <a:latin typeface="Cambria" panose="02040503050406030204" pitchFamily="18" charset="0"/>
              </a:rPr>
              <a:t>Some teachers are adults</a:t>
            </a:r>
            <a:endParaRPr lang="en-IN" altLang="en-US">
              <a:latin typeface="Cambria" panose="02040503050406030204" pitchFamily="18" charset="0"/>
            </a:endParaRPr>
          </a:p>
          <a:p>
            <a:pPr marL="0" indent="0">
              <a:buFont typeface="Wingdings" pitchFamily="2" charset="2"/>
              <a:buNone/>
            </a:pPr>
            <a:r>
              <a:rPr lang="en-US" altLang="en-US">
                <a:latin typeface="Cambria" panose="02040503050406030204" pitchFamily="18" charset="0"/>
              </a:rPr>
              <a:t>Some adults are poets</a:t>
            </a:r>
            <a:endParaRPr lang="en-IN" altLang="en-US">
              <a:latin typeface="Cambria" panose="02040503050406030204" pitchFamily="18" charset="0"/>
            </a:endParaRPr>
          </a:p>
          <a:p>
            <a:pPr marL="0" indent="0">
              <a:buFont typeface="Wingdings" pitchFamily="2" charset="2"/>
              <a:buNone/>
            </a:pPr>
            <a:r>
              <a:rPr lang="en-US" altLang="en-US" b="1">
                <a:latin typeface="Cambria" panose="02040503050406030204" pitchFamily="18" charset="0"/>
              </a:rPr>
              <a:t>Conclusions:</a:t>
            </a:r>
            <a:endParaRPr lang="en-IN" altLang="en-US">
              <a:latin typeface="Cambria" panose="02040503050406030204" pitchFamily="18" charset="0"/>
            </a:endParaRPr>
          </a:p>
          <a:p>
            <a:pPr marL="0" indent="0">
              <a:buFont typeface="Wingdings" pitchFamily="2" charset="2"/>
              <a:buNone/>
            </a:pPr>
            <a:r>
              <a:rPr lang="en-US" altLang="en-US">
                <a:latin typeface="Cambria" panose="02040503050406030204" pitchFamily="18" charset="0"/>
              </a:rPr>
              <a:t>I. Some teachers are poets</a:t>
            </a:r>
            <a:endParaRPr lang="en-IN" altLang="en-US">
              <a:latin typeface="Cambria" panose="02040503050406030204" pitchFamily="18" charset="0"/>
            </a:endParaRPr>
          </a:p>
          <a:p>
            <a:pPr marL="0" indent="0">
              <a:buFont typeface="Wingdings" pitchFamily="2" charset="2"/>
              <a:buNone/>
            </a:pPr>
            <a:r>
              <a:rPr lang="en-US" altLang="en-US">
                <a:latin typeface="Cambria" panose="02040503050406030204" pitchFamily="18" charset="0"/>
              </a:rPr>
              <a:t>II. Some poets are teachers</a:t>
            </a:r>
            <a:endParaRPr lang="en-IN" altLang="en-US">
              <a:latin typeface="Cambria" panose="02040503050406030204" pitchFamily="18" charset="0"/>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4582D282-C844-304A-9AEC-E946DBFEBE05}"/>
              </a:ext>
            </a:extLst>
          </p:cNvPr>
          <p:cNvSpPr>
            <a:spLocks noGrp="1"/>
          </p:cNvSpPr>
          <p:nvPr>
            <p:ph type="title"/>
          </p:nvPr>
        </p:nvSpPr>
        <p:spPr>
          <a:xfrm>
            <a:off x="1120775" y="334963"/>
            <a:ext cx="8990013" cy="776287"/>
          </a:xfrm>
        </p:spPr>
        <p:txBody>
          <a:bodyPr anchor="ctr"/>
          <a:lstStyle/>
          <a:p>
            <a:pPr eaLnBrk="1" hangingPunct="1"/>
            <a:r>
              <a:rPr lang="en-US" altLang="en-US" sz="4800">
                <a:solidFill>
                  <a:srgbClr val="0070C0"/>
                </a:solidFill>
                <a:latin typeface="Cambria" panose="02040503050406030204" pitchFamily="18" charset="0"/>
              </a:rPr>
              <a:t>SYLLOGISMS </a:t>
            </a:r>
            <a:r>
              <a:rPr lang="en-US" altLang="en-US" sz="2400">
                <a:solidFill>
                  <a:srgbClr val="0070C0"/>
                </a:solidFill>
                <a:latin typeface="Cambria" panose="02040503050406030204" pitchFamily="18" charset="0"/>
              </a:rPr>
              <a:t>DEDUCTIONS USING VENN DIAGRAMS</a:t>
            </a:r>
            <a:endParaRPr lang="en-US" altLang="en-US" sz="6000">
              <a:solidFill>
                <a:srgbClr val="0070C0"/>
              </a:solidFill>
              <a:latin typeface="Cambria" panose="02040503050406030204" pitchFamily="18" charset="0"/>
            </a:endParaRPr>
          </a:p>
        </p:txBody>
      </p:sp>
      <p:sp>
        <p:nvSpPr>
          <p:cNvPr id="32772" name="Content Placeholder 5">
            <a:extLst>
              <a:ext uri="{FF2B5EF4-FFF2-40B4-BE49-F238E27FC236}">
                <a16:creationId xmlns:a16="http://schemas.microsoft.com/office/drawing/2014/main" id="{CD5995DF-D2F9-724E-A9B0-C7837BA02E8D}"/>
              </a:ext>
            </a:extLst>
          </p:cNvPr>
          <p:cNvSpPr>
            <a:spLocks noGrp="1" noChangeArrowheads="1"/>
          </p:cNvSpPr>
          <p:nvPr>
            <p:ph idx="1"/>
          </p:nvPr>
        </p:nvSpPr>
        <p:spPr bwMode="auto">
          <a:xfrm>
            <a:off x="838200" y="1555750"/>
            <a:ext cx="10515600" cy="4103688"/>
          </a:xfrm>
        </p:spPr>
        <p:txBody>
          <a:bodyPr wrap="square" numCol="1" anchor="t" anchorCtr="0" compatLnSpc="1">
            <a:prstTxWarp prst="textNoShape">
              <a:avLst/>
            </a:prstTxWarp>
          </a:bodyPr>
          <a:lstStyle/>
          <a:p>
            <a:pPr marL="0" indent="0">
              <a:buFont typeface="Wingdings" pitchFamily="2" charset="2"/>
              <a:buNone/>
            </a:pPr>
            <a:r>
              <a:rPr lang="en-US" altLang="en-US" b="1">
                <a:latin typeface="Cambria" panose="02040503050406030204" pitchFamily="18" charset="0"/>
              </a:rPr>
              <a:t>Statements:</a:t>
            </a:r>
            <a:endParaRPr lang="en-IN" altLang="en-US">
              <a:latin typeface="Cambria" panose="02040503050406030204" pitchFamily="18" charset="0"/>
            </a:endParaRPr>
          </a:p>
          <a:p>
            <a:pPr marL="0" indent="0">
              <a:buFont typeface="Wingdings" pitchFamily="2" charset="2"/>
              <a:buNone/>
            </a:pPr>
            <a:r>
              <a:rPr lang="en-US" altLang="en-US">
                <a:latin typeface="Cambria" panose="02040503050406030204" pitchFamily="18" charset="0"/>
              </a:rPr>
              <a:t>All cats are dogs</a:t>
            </a:r>
            <a:endParaRPr lang="en-IN" altLang="en-US">
              <a:latin typeface="Cambria" panose="02040503050406030204" pitchFamily="18" charset="0"/>
            </a:endParaRPr>
          </a:p>
          <a:p>
            <a:pPr marL="0" indent="0">
              <a:buFont typeface="Wingdings" pitchFamily="2" charset="2"/>
              <a:buNone/>
            </a:pPr>
            <a:r>
              <a:rPr lang="en-US" altLang="en-US">
                <a:latin typeface="Cambria" panose="02040503050406030204" pitchFamily="18" charset="0"/>
              </a:rPr>
              <a:t>Some dogs are bees  </a:t>
            </a:r>
            <a:endParaRPr lang="en-IN" altLang="en-US">
              <a:latin typeface="Cambria" panose="02040503050406030204" pitchFamily="18" charset="0"/>
            </a:endParaRPr>
          </a:p>
          <a:p>
            <a:pPr marL="0" indent="0">
              <a:buFont typeface="Wingdings" pitchFamily="2" charset="2"/>
              <a:buNone/>
            </a:pPr>
            <a:r>
              <a:rPr lang="en-US" altLang="en-US" b="1">
                <a:latin typeface="Cambria" panose="02040503050406030204" pitchFamily="18" charset="0"/>
              </a:rPr>
              <a:t>Conclusions: </a:t>
            </a:r>
            <a:endParaRPr lang="en-IN" altLang="en-US">
              <a:latin typeface="Cambria" panose="02040503050406030204" pitchFamily="18" charset="0"/>
            </a:endParaRPr>
          </a:p>
          <a:p>
            <a:pPr marL="0" indent="0">
              <a:buFont typeface="Wingdings" pitchFamily="2" charset="2"/>
              <a:buNone/>
            </a:pPr>
            <a:r>
              <a:rPr lang="en-US" altLang="en-US">
                <a:latin typeface="Cambria" panose="02040503050406030204" pitchFamily="18" charset="0"/>
              </a:rPr>
              <a:t>I. All bees are cats</a:t>
            </a:r>
            <a:endParaRPr lang="en-IN" altLang="en-US">
              <a:latin typeface="Cambria" panose="02040503050406030204" pitchFamily="18" charset="0"/>
            </a:endParaRPr>
          </a:p>
          <a:p>
            <a:pPr marL="0" indent="0">
              <a:buFont typeface="Wingdings" pitchFamily="2" charset="2"/>
              <a:buNone/>
            </a:pPr>
            <a:r>
              <a:rPr lang="en-IN" altLang="en-US">
                <a:latin typeface="Cambria" panose="02040503050406030204" pitchFamily="18" charset="0"/>
              </a:rPr>
              <a:t>II. Some cats are dogs </a:t>
            </a: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D20FB79C-F973-244D-B1FB-6EF6B738FBBF}"/>
              </a:ext>
            </a:extLst>
          </p:cNvPr>
          <p:cNvSpPr>
            <a:spLocks noGrp="1"/>
          </p:cNvSpPr>
          <p:nvPr>
            <p:ph type="title"/>
          </p:nvPr>
        </p:nvSpPr>
        <p:spPr>
          <a:xfrm>
            <a:off x="1120775" y="334963"/>
            <a:ext cx="8990013" cy="776287"/>
          </a:xfrm>
        </p:spPr>
        <p:txBody>
          <a:bodyPr anchor="ctr"/>
          <a:lstStyle/>
          <a:p>
            <a:pPr eaLnBrk="1" hangingPunct="1"/>
            <a:r>
              <a:rPr lang="en-US" altLang="en-US" sz="4800">
                <a:solidFill>
                  <a:srgbClr val="0070C0"/>
                </a:solidFill>
                <a:latin typeface="Cambria" panose="02040503050406030204" pitchFamily="18" charset="0"/>
              </a:rPr>
              <a:t>SYLLOGISMS </a:t>
            </a:r>
            <a:r>
              <a:rPr lang="en-US" altLang="en-US" sz="2400">
                <a:solidFill>
                  <a:srgbClr val="0070C0"/>
                </a:solidFill>
                <a:latin typeface="Cambria" panose="02040503050406030204" pitchFamily="18" charset="0"/>
              </a:rPr>
              <a:t>DEDUCTIONS USING VENN DIAGRAMS</a:t>
            </a:r>
            <a:endParaRPr lang="en-US" altLang="en-US" sz="6000">
              <a:solidFill>
                <a:srgbClr val="0070C0"/>
              </a:solidFill>
              <a:latin typeface="Cambria" panose="02040503050406030204" pitchFamily="18" charset="0"/>
            </a:endParaRPr>
          </a:p>
        </p:txBody>
      </p:sp>
      <p:sp>
        <p:nvSpPr>
          <p:cNvPr id="32772" name="Content Placeholder 5">
            <a:extLst>
              <a:ext uri="{FF2B5EF4-FFF2-40B4-BE49-F238E27FC236}">
                <a16:creationId xmlns:a16="http://schemas.microsoft.com/office/drawing/2014/main" id="{2972C8D3-87DF-0C4E-A9A7-164F5C7B633F}"/>
              </a:ext>
            </a:extLst>
          </p:cNvPr>
          <p:cNvSpPr>
            <a:spLocks noGrp="1" noChangeArrowheads="1"/>
          </p:cNvSpPr>
          <p:nvPr>
            <p:ph idx="1"/>
          </p:nvPr>
        </p:nvSpPr>
        <p:spPr bwMode="auto">
          <a:xfrm>
            <a:off x="838200" y="1555750"/>
            <a:ext cx="10515600" cy="4103688"/>
          </a:xfrm>
        </p:spPr>
        <p:txBody>
          <a:bodyPr wrap="square" numCol="1" anchor="t" anchorCtr="0" compatLnSpc="1">
            <a:prstTxWarp prst="textNoShape">
              <a:avLst/>
            </a:prstTxWarp>
          </a:bodyPr>
          <a:lstStyle/>
          <a:p>
            <a:pPr marL="0" indent="0">
              <a:buFont typeface="Wingdings" pitchFamily="2" charset="2"/>
              <a:buNone/>
            </a:pPr>
            <a:r>
              <a:rPr lang="en-US" altLang="en-US" b="1">
                <a:latin typeface="Cambria" panose="02040503050406030204" pitchFamily="18" charset="0"/>
              </a:rPr>
              <a:t>Statements:</a:t>
            </a:r>
            <a:endParaRPr lang="en-IN" altLang="en-US">
              <a:latin typeface="Cambria" panose="02040503050406030204" pitchFamily="18" charset="0"/>
            </a:endParaRPr>
          </a:p>
          <a:p>
            <a:pPr marL="0" indent="0">
              <a:buFont typeface="Wingdings" pitchFamily="2" charset="2"/>
              <a:buNone/>
            </a:pPr>
            <a:r>
              <a:rPr lang="en-US" altLang="en-US">
                <a:latin typeface="Cambria" panose="02040503050406030204" pitchFamily="18" charset="0"/>
              </a:rPr>
              <a:t>All cats are dogs</a:t>
            </a:r>
            <a:endParaRPr lang="en-IN" altLang="en-US">
              <a:latin typeface="Cambria" panose="02040503050406030204" pitchFamily="18" charset="0"/>
            </a:endParaRPr>
          </a:p>
          <a:p>
            <a:pPr marL="0" indent="0">
              <a:buFont typeface="Wingdings" pitchFamily="2" charset="2"/>
              <a:buNone/>
            </a:pPr>
            <a:r>
              <a:rPr lang="en-US" altLang="en-US">
                <a:latin typeface="Cambria" panose="02040503050406030204" pitchFamily="18" charset="0"/>
              </a:rPr>
              <a:t>Some dogs are bees  </a:t>
            </a:r>
            <a:endParaRPr lang="en-IN" altLang="en-US">
              <a:latin typeface="Cambria" panose="02040503050406030204" pitchFamily="18" charset="0"/>
            </a:endParaRPr>
          </a:p>
          <a:p>
            <a:pPr marL="0" indent="0">
              <a:buFont typeface="Wingdings" pitchFamily="2" charset="2"/>
              <a:buNone/>
            </a:pPr>
            <a:r>
              <a:rPr lang="en-US" altLang="en-US" b="1">
                <a:latin typeface="Cambria" panose="02040503050406030204" pitchFamily="18" charset="0"/>
              </a:rPr>
              <a:t>Conclusions: </a:t>
            </a:r>
            <a:endParaRPr lang="en-IN" altLang="en-US">
              <a:latin typeface="Cambria" panose="02040503050406030204" pitchFamily="18" charset="0"/>
            </a:endParaRPr>
          </a:p>
          <a:p>
            <a:pPr marL="0" indent="0">
              <a:buFont typeface="Wingdings" pitchFamily="2" charset="2"/>
              <a:buNone/>
            </a:pPr>
            <a:r>
              <a:rPr lang="en-US" altLang="en-US">
                <a:latin typeface="Cambria" panose="02040503050406030204" pitchFamily="18" charset="0"/>
              </a:rPr>
              <a:t>I. All bees are cats</a:t>
            </a:r>
            <a:endParaRPr lang="en-IN" altLang="en-US">
              <a:latin typeface="Cambria" panose="02040503050406030204" pitchFamily="18" charset="0"/>
            </a:endParaRPr>
          </a:p>
          <a:p>
            <a:pPr marL="0" indent="0">
              <a:buFont typeface="Wingdings" pitchFamily="2" charset="2"/>
              <a:buNone/>
            </a:pPr>
            <a:r>
              <a:rPr lang="en-IN" altLang="en-US">
                <a:latin typeface="Cambria" panose="02040503050406030204" pitchFamily="18" charset="0"/>
              </a:rPr>
              <a:t>II. Some cats are dogs </a:t>
            </a: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023B4E77-D08C-9446-9633-A8B9D2A01B3A}"/>
              </a:ext>
            </a:extLst>
          </p:cNvPr>
          <p:cNvSpPr>
            <a:spLocks noGrp="1"/>
          </p:cNvSpPr>
          <p:nvPr>
            <p:ph type="title"/>
          </p:nvPr>
        </p:nvSpPr>
        <p:spPr>
          <a:xfrm>
            <a:off x="1120775" y="334963"/>
            <a:ext cx="8990013" cy="776287"/>
          </a:xfrm>
        </p:spPr>
        <p:txBody>
          <a:bodyPr anchor="ctr"/>
          <a:lstStyle/>
          <a:p>
            <a:pPr eaLnBrk="1" hangingPunct="1"/>
            <a:r>
              <a:rPr lang="en-US" altLang="en-US" sz="4800">
                <a:solidFill>
                  <a:srgbClr val="0070C0"/>
                </a:solidFill>
                <a:latin typeface="Cambria" panose="02040503050406030204" pitchFamily="18" charset="0"/>
              </a:rPr>
              <a:t>SYLLOGISMS </a:t>
            </a:r>
            <a:r>
              <a:rPr lang="en-US" altLang="en-US" sz="2400">
                <a:solidFill>
                  <a:srgbClr val="0070C0"/>
                </a:solidFill>
                <a:latin typeface="Cambria" panose="02040503050406030204" pitchFamily="18" charset="0"/>
              </a:rPr>
              <a:t>DEDUCTIONS USING VENN DIAGRAMS</a:t>
            </a:r>
            <a:endParaRPr lang="en-US" altLang="en-US" sz="6000">
              <a:solidFill>
                <a:srgbClr val="0070C0"/>
              </a:solidFill>
              <a:latin typeface="Cambria" panose="02040503050406030204" pitchFamily="18" charset="0"/>
            </a:endParaRPr>
          </a:p>
        </p:txBody>
      </p:sp>
      <p:sp>
        <p:nvSpPr>
          <p:cNvPr id="33796" name="Content Placeholder 5">
            <a:extLst>
              <a:ext uri="{FF2B5EF4-FFF2-40B4-BE49-F238E27FC236}">
                <a16:creationId xmlns:a16="http://schemas.microsoft.com/office/drawing/2014/main" id="{04A8E5FC-B335-6544-A485-18BCFEC3628C}"/>
              </a:ext>
            </a:extLst>
          </p:cNvPr>
          <p:cNvSpPr>
            <a:spLocks noGrp="1" noChangeArrowheads="1"/>
          </p:cNvSpPr>
          <p:nvPr>
            <p:ph idx="1"/>
          </p:nvPr>
        </p:nvSpPr>
        <p:spPr bwMode="auto">
          <a:xfrm>
            <a:off x="838200" y="1635125"/>
            <a:ext cx="10515600" cy="4103688"/>
          </a:xfrm>
        </p:spPr>
        <p:txBody>
          <a:bodyPr wrap="square" numCol="1" anchor="t" anchorCtr="0" compatLnSpc="1">
            <a:prstTxWarp prst="textNoShape">
              <a:avLst/>
            </a:prstTxWarp>
          </a:bodyPr>
          <a:lstStyle/>
          <a:p>
            <a:pPr marL="0" indent="0">
              <a:buFont typeface="Wingdings" pitchFamily="2" charset="2"/>
              <a:buNone/>
            </a:pPr>
            <a:r>
              <a:rPr lang="en-US" altLang="en-US" b="1">
                <a:latin typeface="Cambria" panose="02040503050406030204" pitchFamily="18" charset="0"/>
              </a:rPr>
              <a:t>Statements: </a:t>
            </a:r>
            <a:endParaRPr lang="en-IN" altLang="en-US">
              <a:latin typeface="Cambria" panose="02040503050406030204" pitchFamily="18" charset="0"/>
            </a:endParaRPr>
          </a:p>
          <a:p>
            <a:pPr marL="0" indent="0">
              <a:buFont typeface="Wingdings" pitchFamily="2" charset="2"/>
              <a:buNone/>
            </a:pPr>
            <a:r>
              <a:rPr lang="en-US" altLang="en-US">
                <a:latin typeface="Cambria" panose="02040503050406030204" pitchFamily="18" charset="0"/>
              </a:rPr>
              <a:t>Some apples are bananas</a:t>
            </a:r>
            <a:endParaRPr lang="en-IN" altLang="en-US">
              <a:latin typeface="Cambria" panose="02040503050406030204" pitchFamily="18" charset="0"/>
            </a:endParaRPr>
          </a:p>
          <a:p>
            <a:pPr marL="0" indent="0">
              <a:buFont typeface="Wingdings" pitchFamily="2" charset="2"/>
              <a:buNone/>
            </a:pPr>
            <a:r>
              <a:rPr lang="en-US" altLang="en-US">
                <a:latin typeface="Cambria" panose="02040503050406030204" pitchFamily="18" charset="0"/>
              </a:rPr>
              <a:t>All bananas are mangos</a:t>
            </a:r>
            <a:endParaRPr lang="en-IN" altLang="en-US">
              <a:latin typeface="Cambria" panose="02040503050406030204" pitchFamily="18" charset="0"/>
            </a:endParaRPr>
          </a:p>
          <a:p>
            <a:pPr marL="0" indent="0">
              <a:buFont typeface="Wingdings" pitchFamily="2" charset="2"/>
              <a:buNone/>
            </a:pPr>
            <a:r>
              <a:rPr lang="en-US" altLang="en-US" b="1">
                <a:latin typeface="Cambria" panose="02040503050406030204" pitchFamily="18" charset="0"/>
              </a:rPr>
              <a:t>Conclusions:</a:t>
            </a:r>
            <a:endParaRPr lang="en-IN" altLang="en-US">
              <a:latin typeface="Cambria" panose="02040503050406030204" pitchFamily="18" charset="0"/>
            </a:endParaRPr>
          </a:p>
          <a:p>
            <a:pPr marL="0" indent="0">
              <a:buFont typeface="Wingdings" pitchFamily="2" charset="2"/>
              <a:buNone/>
            </a:pPr>
            <a:r>
              <a:rPr lang="en-US" altLang="en-US">
                <a:latin typeface="Cambria" panose="02040503050406030204" pitchFamily="18" charset="0"/>
              </a:rPr>
              <a:t>I. Some mangoes are apples</a:t>
            </a:r>
            <a:endParaRPr lang="en-IN" altLang="en-US">
              <a:latin typeface="Cambria" panose="02040503050406030204" pitchFamily="18" charset="0"/>
            </a:endParaRPr>
          </a:p>
          <a:p>
            <a:pPr marL="0" indent="0">
              <a:buFont typeface="Wingdings" pitchFamily="2" charset="2"/>
              <a:buNone/>
            </a:pPr>
            <a:r>
              <a:rPr lang="en-US" altLang="en-US">
                <a:latin typeface="Cambria" panose="02040503050406030204" pitchFamily="18" charset="0"/>
              </a:rPr>
              <a:t>II. All mangoes are apples</a:t>
            </a:r>
            <a:endParaRPr lang="en-IN" altLang="en-US">
              <a:latin typeface="Cambria" panose="02040503050406030204" pitchFamily="18" charset="0"/>
            </a:endParaRP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023B4E77-D08C-9446-9633-A8B9D2A01B3A}"/>
              </a:ext>
            </a:extLst>
          </p:cNvPr>
          <p:cNvSpPr>
            <a:spLocks noGrp="1"/>
          </p:cNvSpPr>
          <p:nvPr>
            <p:ph type="title"/>
          </p:nvPr>
        </p:nvSpPr>
        <p:spPr>
          <a:xfrm>
            <a:off x="1120775" y="334963"/>
            <a:ext cx="8990013" cy="776287"/>
          </a:xfrm>
        </p:spPr>
        <p:txBody>
          <a:bodyPr anchor="ctr"/>
          <a:lstStyle/>
          <a:p>
            <a:pPr eaLnBrk="1" hangingPunct="1"/>
            <a:r>
              <a:rPr lang="en-US" altLang="en-US" sz="4800">
                <a:solidFill>
                  <a:srgbClr val="0070C0"/>
                </a:solidFill>
                <a:latin typeface="Cambria" panose="02040503050406030204" pitchFamily="18" charset="0"/>
              </a:rPr>
              <a:t>SYLLOGISMS </a:t>
            </a:r>
            <a:r>
              <a:rPr lang="en-US" altLang="en-US" sz="2400">
                <a:solidFill>
                  <a:srgbClr val="0070C0"/>
                </a:solidFill>
                <a:latin typeface="Cambria" panose="02040503050406030204" pitchFamily="18" charset="0"/>
              </a:rPr>
              <a:t>DEDUCTIONS USING VENN DIAGRAMS</a:t>
            </a:r>
            <a:endParaRPr lang="en-US" altLang="en-US" sz="6000">
              <a:solidFill>
                <a:srgbClr val="0070C0"/>
              </a:solidFill>
              <a:latin typeface="Cambria" panose="02040503050406030204" pitchFamily="18" charset="0"/>
            </a:endParaRPr>
          </a:p>
        </p:txBody>
      </p:sp>
      <p:sp>
        <p:nvSpPr>
          <p:cNvPr id="33796" name="Content Placeholder 5">
            <a:extLst>
              <a:ext uri="{FF2B5EF4-FFF2-40B4-BE49-F238E27FC236}">
                <a16:creationId xmlns:a16="http://schemas.microsoft.com/office/drawing/2014/main" id="{04A8E5FC-B335-6544-A485-18BCFEC3628C}"/>
              </a:ext>
            </a:extLst>
          </p:cNvPr>
          <p:cNvSpPr>
            <a:spLocks noGrp="1" noChangeArrowheads="1"/>
          </p:cNvSpPr>
          <p:nvPr>
            <p:ph idx="1"/>
          </p:nvPr>
        </p:nvSpPr>
        <p:spPr bwMode="auto">
          <a:xfrm>
            <a:off x="1120775" y="1500655"/>
            <a:ext cx="10515600" cy="5142192"/>
          </a:xfrm>
        </p:spPr>
        <p:txBody>
          <a:bodyPr wrap="square" numCol="1" anchor="t" anchorCtr="0" compatLnSpc="1">
            <a:prstTxWarp prst="textNoShape">
              <a:avLst/>
            </a:prstTxWarp>
            <a:noAutofit/>
          </a:bodyPr>
          <a:lstStyle/>
          <a:p>
            <a:pPr marL="0" lvl="0" indent="0">
              <a:lnSpc>
                <a:spcPct val="115000"/>
              </a:lnSpc>
              <a:spcAft>
                <a:spcPts val="1000"/>
              </a:spcAft>
              <a:buNone/>
            </a:pPr>
            <a:r>
              <a:rPr lang="en-IN" sz="1800" dirty="0">
                <a:effectLst/>
                <a:latin typeface="Calibri" panose="020F0502020204030204" pitchFamily="34" charset="0"/>
                <a:ea typeface="Calibri" panose="020F0502020204030204" pitchFamily="34" charset="0"/>
                <a:cs typeface="Century Schoolbook" panose="02040604050505020304" pitchFamily="18" charset="0"/>
              </a:rPr>
              <a:t>Choose the answer option where the first 2 statements logically lead to the third.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30000"/>
              </a:lnSpc>
              <a:spcBef>
                <a:spcPts val="0"/>
              </a:spcBef>
              <a:spcAft>
                <a:spcPts val="1000"/>
              </a:spcAft>
              <a:buNone/>
            </a:pPr>
            <a:r>
              <a:rPr lang="en-IN" sz="1800" b="1" dirty="0">
                <a:effectLst/>
                <a:latin typeface="Calibri" panose="020F0502020204030204" pitchFamily="34" charset="0"/>
                <a:ea typeface="Calibri" panose="020F0502020204030204" pitchFamily="34" charset="0"/>
                <a:cs typeface="Century Schoolbook" panose="02040604050505020304" pitchFamily="18" charset="0"/>
              </a:rPr>
              <a:t>Statements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30000"/>
              </a:lnSpc>
              <a:spcBef>
                <a:spcPts val="0"/>
              </a:spcBef>
              <a:buFont typeface="+mj-lt"/>
              <a:buAutoNum type="alphaUcPeriod"/>
            </a:pPr>
            <a:r>
              <a:rPr lang="en-IN" sz="1800" dirty="0">
                <a:effectLst/>
                <a:latin typeface="Calibri" panose="020F0502020204030204" pitchFamily="34" charset="0"/>
                <a:ea typeface="Calibri" panose="020F0502020204030204" pitchFamily="34" charset="0"/>
                <a:cs typeface="Century Schoolbook" panose="02040604050505020304" pitchFamily="18" charset="0"/>
              </a:rPr>
              <a:t>No nails are wires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30000"/>
              </a:lnSpc>
              <a:spcBef>
                <a:spcPts val="0"/>
              </a:spcBef>
              <a:buFont typeface="+mj-lt"/>
              <a:buAutoNum type="alphaUcPeriod"/>
            </a:pPr>
            <a:r>
              <a:rPr lang="en-IN" sz="1800" dirty="0">
                <a:effectLst/>
                <a:latin typeface="Calibri" panose="020F0502020204030204" pitchFamily="34" charset="0"/>
                <a:ea typeface="Calibri" panose="020F0502020204030204" pitchFamily="34" charset="0"/>
                <a:cs typeface="Century Schoolbook" panose="02040604050505020304" pitchFamily="18" charset="0"/>
              </a:rPr>
              <a:t>Some hooks are wires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30000"/>
              </a:lnSpc>
              <a:spcBef>
                <a:spcPts val="0"/>
              </a:spcBef>
              <a:buFont typeface="+mj-lt"/>
              <a:buAutoNum type="alphaUcPeriod"/>
            </a:pPr>
            <a:r>
              <a:rPr lang="en-IN" sz="1800" dirty="0">
                <a:effectLst/>
                <a:latin typeface="Calibri" panose="020F0502020204030204" pitchFamily="34" charset="0"/>
                <a:ea typeface="Calibri" panose="020F0502020204030204" pitchFamily="34" charset="0"/>
                <a:cs typeface="Century Schoolbook" panose="02040604050505020304" pitchFamily="18" charset="0"/>
              </a:rPr>
              <a:t>All hooks are nails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30000"/>
              </a:lnSpc>
              <a:spcBef>
                <a:spcPts val="0"/>
              </a:spcBef>
              <a:buFont typeface="+mj-lt"/>
              <a:buAutoNum type="alphaUcPeriod"/>
            </a:pPr>
            <a:r>
              <a:rPr lang="en-IN" sz="1800" dirty="0">
                <a:effectLst/>
                <a:latin typeface="Calibri" panose="020F0502020204030204" pitchFamily="34" charset="0"/>
                <a:ea typeface="Calibri" panose="020F0502020204030204" pitchFamily="34" charset="0"/>
                <a:cs typeface="Century Schoolbook" panose="02040604050505020304" pitchFamily="18" charset="0"/>
              </a:rPr>
              <a:t>Some wires are not nails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30000"/>
              </a:lnSpc>
              <a:spcBef>
                <a:spcPts val="0"/>
              </a:spcBef>
              <a:buFont typeface="+mj-lt"/>
              <a:buAutoNum type="alphaUcPeriod"/>
            </a:pPr>
            <a:r>
              <a:rPr lang="en-IN" sz="1800" dirty="0">
                <a:effectLst/>
                <a:latin typeface="Calibri" panose="020F0502020204030204" pitchFamily="34" charset="0"/>
                <a:ea typeface="Calibri" panose="020F0502020204030204" pitchFamily="34" charset="0"/>
                <a:cs typeface="Century Schoolbook" panose="02040604050505020304" pitchFamily="18" charset="0"/>
              </a:rPr>
              <a:t>No wire is a hook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30000"/>
              </a:lnSpc>
              <a:spcBef>
                <a:spcPts val="0"/>
              </a:spcBef>
              <a:spcAft>
                <a:spcPts val="1000"/>
              </a:spcAft>
              <a:buFont typeface="+mj-lt"/>
              <a:buAutoNum type="alphaUcPeriod"/>
            </a:pPr>
            <a:r>
              <a:rPr lang="en-IN" sz="1800" dirty="0">
                <a:effectLst/>
                <a:latin typeface="Calibri" panose="020F0502020204030204" pitchFamily="34" charset="0"/>
                <a:ea typeface="Calibri" panose="020F0502020204030204" pitchFamily="34" charset="0"/>
                <a:cs typeface="Century Schoolbook" panose="02040604050505020304" pitchFamily="18" charset="0"/>
              </a:rPr>
              <a:t>All nails are hooks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30000"/>
              </a:lnSpc>
              <a:spcBef>
                <a:spcPts val="0"/>
              </a:spcBef>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30000"/>
              </a:lnSpc>
              <a:spcBef>
                <a:spcPts val="0"/>
              </a:spcBef>
              <a:spcAft>
                <a:spcPts val="1000"/>
              </a:spcAft>
              <a:buNone/>
            </a:pPr>
            <a:r>
              <a:rPr lang="en-IN" sz="1800" dirty="0">
                <a:effectLst/>
                <a:latin typeface="Calibri" panose="020F0502020204030204" pitchFamily="34" charset="0"/>
                <a:ea typeface="Calibri" panose="020F0502020204030204" pitchFamily="34" charset="0"/>
                <a:cs typeface="Century Schoolbook" panose="02040604050505020304" pitchFamily="18" charset="0"/>
              </a:rPr>
              <a:t>(A) AED          		     (B) BCF           		  (C) BEF            		 (D) ACE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Wingdings" pitchFamily="2" charset="2"/>
              <a:buNone/>
            </a:pPr>
            <a:endParaRPr lang="en-IN" altLang="en-US" sz="1800" dirty="0">
              <a:latin typeface="Cambria" panose="02040503050406030204" pitchFamily="18" charset="0"/>
            </a:endParaRPr>
          </a:p>
        </p:txBody>
      </p:sp>
    </p:spTree>
    <p:extLst>
      <p:ext uri="{BB962C8B-B14F-4D97-AF65-F5344CB8AC3E}">
        <p14:creationId xmlns:p14="http://schemas.microsoft.com/office/powerpoint/2010/main" val="3847087884"/>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023B4E77-D08C-9446-9633-A8B9D2A01B3A}"/>
              </a:ext>
            </a:extLst>
          </p:cNvPr>
          <p:cNvSpPr>
            <a:spLocks noGrp="1"/>
          </p:cNvSpPr>
          <p:nvPr>
            <p:ph type="title"/>
          </p:nvPr>
        </p:nvSpPr>
        <p:spPr>
          <a:xfrm>
            <a:off x="1120775" y="334963"/>
            <a:ext cx="8990013" cy="776287"/>
          </a:xfrm>
        </p:spPr>
        <p:txBody>
          <a:bodyPr anchor="ctr"/>
          <a:lstStyle/>
          <a:p>
            <a:pPr eaLnBrk="1" hangingPunct="1"/>
            <a:r>
              <a:rPr lang="en-US" altLang="en-US" sz="4800">
                <a:solidFill>
                  <a:srgbClr val="0070C0"/>
                </a:solidFill>
                <a:latin typeface="Cambria" panose="02040503050406030204" pitchFamily="18" charset="0"/>
              </a:rPr>
              <a:t>SYLLOGISMS </a:t>
            </a:r>
            <a:r>
              <a:rPr lang="en-US" altLang="en-US" sz="2400">
                <a:solidFill>
                  <a:srgbClr val="0070C0"/>
                </a:solidFill>
                <a:latin typeface="Cambria" panose="02040503050406030204" pitchFamily="18" charset="0"/>
              </a:rPr>
              <a:t>DEDUCTIONS USING VENN DIAGRAMS</a:t>
            </a:r>
            <a:endParaRPr lang="en-US" altLang="en-US" sz="6000">
              <a:solidFill>
                <a:srgbClr val="0070C0"/>
              </a:solidFill>
              <a:latin typeface="Cambria" panose="02040503050406030204" pitchFamily="18" charset="0"/>
            </a:endParaRPr>
          </a:p>
        </p:txBody>
      </p:sp>
      <p:sp>
        <p:nvSpPr>
          <p:cNvPr id="33796" name="Content Placeholder 5">
            <a:extLst>
              <a:ext uri="{FF2B5EF4-FFF2-40B4-BE49-F238E27FC236}">
                <a16:creationId xmlns:a16="http://schemas.microsoft.com/office/drawing/2014/main" id="{04A8E5FC-B335-6544-A485-18BCFEC3628C}"/>
              </a:ext>
            </a:extLst>
          </p:cNvPr>
          <p:cNvSpPr>
            <a:spLocks noGrp="1" noChangeArrowheads="1"/>
          </p:cNvSpPr>
          <p:nvPr>
            <p:ph idx="1"/>
          </p:nvPr>
        </p:nvSpPr>
        <p:spPr bwMode="auto">
          <a:xfrm>
            <a:off x="1120775" y="1380845"/>
            <a:ext cx="10515600" cy="5142192"/>
          </a:xfrm>
        </p:spPr>
        <p:txBody>
          <a:bodyPr wrap="square" numCol="1" anchor="t" anchorCtr="0" compatLnSpc="1">
            <a:prstTxWarp prst="textNoShape">
              <a:avLst/>
            </a:prstTxWarp>
            <a:noAutofit/>
          </a:bodyPr>
          <a:lstStyle/>
          <a:p>
            <a:pPr marL="0" lvl="0" indent="0">
              <a:lnSpc>
                <a:spcPct val="120000"/>
              </a:lnSpc>
              <a:spcBef>
                <a:spcPts val="0"/>
              </a:spcBef>
              <a:spcAft>
                <a:spcPts val="1000"/>
              </a:spcAft>
              <a:buNone/>
            </a:pPr>
            <a:r>
              <a:rPr lang="en-IN" sz="1600" dirty="0">
                <a:effectLst/>
                <a:latin typeface="Calibri" panose="020F0502020204030204" pitchFamily="34" charset="0"/>
                <a:ea typeface="Calibri" panose="020F0502020204030204" pitchFamily="34" charset="0"/>
                <a:cs typeface="Century Schoolbook" panose="02040604050505020304" pitchFamily="18" charset="0"/>
              </a:rPr>
              <a:t>The question below contains 3 statements followed by four conclusions. You have to determine which of the conclusions follow from two or more of the statements.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0"/>
              </a:spcAft>
              <a:buNone/>
            </a:pPr>
            <a:r>
              <a:rPr lang="en-IN" sz="1600" b="1" dirty="0">
                <a:effectLst/>
                <a:latin typeface="Calibri" panose="020F0502020204030204" pitchFamily="34" charset="0"/>
                <a:ea typeface="Calibri" panose="020F0502020204030204" pitchFamily="34" charset="0"/>
                <a:cs typeface="Century Schoolbook" panose="02040604050505020304" pitchFamily="18" charset="0"/>
              </a:rPr>
              <a:t>Statements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spcBef>
                <a:spcPts val="0"/>
              </a:spcBef>
              <a:buFont typeface="+mj-lt"/>
              <a:buAutoNum type="alphaUcPeriod"/>
            </a:pPr>
            <a:r>
              <a:rPr lang="en-IN" sz="1600" dirty="0">
                <a:effectLst/>
                <a:latin typeface="Calibri" panose="020F0502020204030204" pitchFamily="34" charset="0"/>
                <a:ea typeface="Calibri" panose="020F0502020204030204" pitchFamily="34" charset="0"/>
                <a:cs typeface="Century Schoolbook" panose="02040604050505020304" pitchFamily="18" charset="0"/>
              </a:rPr>
              <a:t>Some apples are flowers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spcBef>
                <a:spcPts val="0"/>
              </a:spcBef>
              <a:buFont typeface="+mj-lt"/>
              <a:buAutoNum type="alphaUcPeriod"/>
            </a:pPr>
            <a:r>
              <a:rPr lang="en-IN" sz="1600" dirty="0">
                <a:effectLst/>
                <a:latin typeface="Calibri" panose="020F0502020204030204" pitchFamily="34" charset="0"/>
                <a:ea typeface="Calibri" panose="020F0502020204030204" pitchFamily="34" charset="0"/>
                <a:cs typeface="Century Schoolbook" panose="02040604050505020304" pitchFamily="18" charset="0"/>
              </a:rPr>
              <a:t>No flower is a papaya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spcBef>
                <a:spcPts val="0"/>
              </a:spcBef>
              <a:spcAft>
                <a:spcPts val="1000"/>
              </a:spcAft>
              <a:buFont typeface="+mj-lt"/>
              <a:buAutoNum type="alphaUcPeriod"/>
            </a:pPr>
            <a:r>
              <a:rPr lang="en-IN" sz="1600" dirty="0">
                <a:effectLst/>
                <a:latin typeface="Calibri" panose="020F0502020204030204" pitchFamily="34" charset="0"/>
                <a:ea typeface="Calibri" panose="020F0502020204030204" pitchFamily="34" charset="0"/>
                <a:cs typeface="Century Schoolbook" panose="02040604050505020304" pitchFamily="18" charset="0"/>
              </a:rPr>
              <a:t>All papayas are baskets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0"/>
              </a:spcAft>
              <a:buNone/>
            </a:pPr>
            <a:r>
              <a:rPr lang="en-IN" sz="1600" b="1" dirty="0">
                <a:effectLst/>
                <a:latin typeface="Calibri" panose="020F0502020204030204" pitchFamily="34" charset="0"/>
                <a:ea typeface="Calibri" panose="020F0502020204030204" pitchFamily="34" charset="0"/>
                <a:cs typeface="Century Schoolbook" panose="02040604050505020304" pitchFamily="18" charset="0"/>
              </a:rPr>
              <a:t>Conclusions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0"/>
              </a:spcAft>
              <a:buNone/>
            </a:pPr>
            <a:r>
              <a:rPr lang="en-IN" sz="1600" dirty="0">
                <a:effectLst/>
                <a:latin typeface="Calibri" panose="020F0502020204030204" pitchFamily="34" charset="0"/>
                <a:ea typeface="Calibri" panose="020F0502020204030204" pitchFamily="34" charset="0"/>
                <a:cs typeface="Century Schoolbook" panose="02040604050505020304" pitchFamily="18" charset="0"/>
              </a:rPr>
              <a:t>(i) Some apples are baskets			(ii) Some baskets are papayas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0"/>
              </a:spcAft>
              <a:buNone/>
            </a:pPr>
            <a:r>
              <a:rPr lang="en-IN" sz="1600" dirty="0">
                <a:effectLst/>
                <a:latin typeface="Calibri" panose="020F0502020204030204" pitchFamily="34" charset="0"/>
                <a:ea typeface="Calibri" panose="020F0502020204030204" pitchFamily="34" charset="0"/>
                <a:cs typeface="Century Schoolbook" panose="02040604050505020304" pitchFamily="18" charset="0"/>
              </a:rPr>
              <a:t>(iii) Some baskets are apples			(iv) Some flowers are apples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1000"/>
              </a:spcAft>
              <a:buNone/>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spcBef>
                <a:spcPts val="0"/>
              </a:spcBef>
              <a:buFont typeface="+mj-lt"/>
              <a:buAutoNum type="alphaLcParenR"/>
            </a:pPr>
            <a:r>
              <a:rPr lang="en-IN" sz="1600" dirty="0">
                <a:effectLst/>
                <a:latin typeface="Calibri" panose="020F0502020204030204" pitchFamily="34" charset="0"/>
                <a:ea typeface="Calibri" panose="020F0502020204030204" pitchFamily="34" charset="0"/>
                <a:cs typeface="Century Schoolbook" panose="02040604050505020304" pitchFamily="18" charset="0"/>
              </a:rPr>
              <a:t>All follows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spcBef>
                <a:spcPts val="0"/>
              </a:spcBef>
              <a:buFont typeface="+mj-lt"/>
              <a:buAutoNum type="alphaLcParenR"/>
            </a:pPr>
            <a:r>
              <a:rPr lang="en-IN" sz="1600" dirty="0">
                <a:effectLst/>
                <a:latin typeface="Calibri" panose="020F0502020204030204" pitchFamily="34" charset="0"/>
                <a:ea typeface="Calibri" panose="020F0502020204030204" pitchFamily="34" charset="0"/>
                <a:cs typeface="Century Schoolbook" panose="02040604050505020304" pitchFamily="18" charset="0"/>
              </a:rPr>
              <a:t>None follows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spcBef>
                <a:spcPts val="0"/>
              </a:spcBef>
              <a:buFont typeface="+mj-lt"/>
              <a:buAutoNum type="alphaLcParenR"/>
            </a:pPr>
            <a:r>
              <a:rPr lang="en-IN" sz="1600" dirty="0">
                <a:effectLst/>
                <a:latin typeface="Calibri" panose="020F0502020204030204" pitchFamily="34" charset="0"/>
                <a:ea typeface="Calibri" panose="020F0502020204030204" pitchFamily="34" charset="0"/>
                <a:cs typeface="Century Schoolbook" panose="02040604050505020304" pitchFamily="18" charset="0"/>
              </a:rPr>
              <a:t>Only II and IV follows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spcBef>
                <a:spcPts val="0"/>
              </a:spcBef>
              <a:spcAft>
                <a:spcPts val="1000"/>
              </a:spcAft>
              <a:buFont typeface="+mj-lt"/>
              <a:buAutoNum type="alphaLcParenR"/>
            </a:pPr>
            <a:r>
              <a:rPr lang="en-IN" sz="1600" dirty="0">
                <a:effectLst/>
                <a:latin typeface="Calibri" panose="020F0502020204030204" pitchFamily="34" charset="0"/>
                <a:ea typeface="Calibri" panose="020F0502020204030204" pitchFamily="34" charset="0"/>
                <a:cs typeface="Century Schoolbook" panose="02040604050505020304" pitchFamily="18" charset="0"/>
              </a:rPr>
              <a:t>Only II and III follows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Font typeface="Wingdings" pitchFamily="2" charset="2"/>
              <a:buNone/>
            </a:pPr>
            <a:endParaRPr lang="en-IN" altLang="en-US" sz="1600" dirty="0">
              <a:latin typeface="Cambria" panose="02040503050406030204" pitchFamily="18" charset="0"/>
            </a:endParaRPr>
          </a:p>
        </p:txBody>
      </p:sp>
    </p:spTree>
    <p:extLst>
      <p:ext uri="{BB962C8B-B14F-4D97-AF65-F5344CB8AC3E}">
        <p14:creationId xmlns:p14="http://schemas.microsoft.com/office/powerpoint/2010/main" val="2196501541"/>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45972EAB-AE6C-D142-BBA8-9760F8422604}"/>
              </a:ext>
            </a:extLst>
          </p:cNvPr>
          <p:cNvSpPr>
            <a:spLocks noGrp="1"/>
          </p:cNvSpPr>
          <p:nvPr>
            <p:ph type="title"/>
          </p:nvPr>
        </p:nvSpPr>
        <p:spPr>
          <a:xfrm>
            <a:off x="1120775" y="334963"/>
            <a:ext cx="8990013" cy="776287"/>
          </a:xfrm>
        </p:spPr>
        <p:txBody>
          <a:bodyPr anchor="ctr"/>
          <a:lstStyle/>
          <a:p>
            <a:pPr eaLnBrk="1" hangingPunct="1"/>
            <a:r>
              <a:rPr lang="en-US" altLang="en-US" sz="4800" dirty="0">
                <a:solidFill>
                  <a:srgbClr val="0070C0"/>
                </a:solidFill>
                <a:latin typeface="Cambria" panose="02040503050406030204" pitchFamily="18" charset="0"/>
              </a:rPr>
              <a:t>SYLLOGISMS </a:t>
            </a:r>
            <a:r>
              <a:rPr lang="en-US" altLang="en-US" sz="2400" dirty="0">
                <a:solidFill>
                  <a:srgbClr val="0070C0"/>
                </a:solidFill>
                <a:latin typeface="Cambria" panose="02040503050406030204" pitchFamily="18" charset="0"/>
              </a:rPr>
              <a:t>DEDUCTIONS USING VENN DIAGRAMS</a:t>
            </a:r>
            <a:endParaRPr lang="en-US" altLang="en-US" sz="6000" dirty="0">
              <a:solidFill>
                <a:srgbClr val="0070C0"/>
              </a:solidFill>
              <a:latin typeface="Cambria" panose="02040503050406030204" pitchFamily="18" charset="0"/>
            </a:endParaRPr>
          </a:p>
        </p:txBody>
      </p:sp>
      <p:sp>
        <p:nvSpPr>
          <p:cNvPr id="21508" name="Subtitle 2">
            <a:extLst>
              <a:ext uri="{FF2B5EF4-FFF2-40B4-BE49-F238E27FC236}">
                <a16:creationId xmlns:a16="http://schemas.microsoft.com/office/drawing/2014/main" id="{6E29DF0A-A803-F746-853F-232F6E4DD66B}"/>
              </a:ext>
            </a:extLst>
          </p:cNvPr>
          <p:cNvSpPr txBox="1">
            <a:spLocks noChangeArrowheads="1"/>
          </p:cNvSpPr>
          <p:nvPr/>
        </p:nvSpPr>
        <p:spPr bwMode="auto">
          <a:xfrm>
            <a:off x="1123950" y="1444625"/>
            <a:ext cx="994410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800"/>
              </a:spcBef>
              <a:buFont typeface="Wingdings" pitchFamily="2" charset="2"/>
              <a:buChar char="§"/>
              <a:defRPr sz="2000">
                <a:solidFill>
                  <a:schemeClr val="tx1"/>
                </a:solidFill>
                <a:latin typeface="Euphemia" panose="020B0503040102020104" pitchFamily="34" charset="0"/>
              </a:defRPr>
            </a:lvl1pPr>
            <a:lvl2pPr marL="685800" indent="-228600">
              <a:lnSpc>
                <a:spcPct val="90000"/>
              </a:lnSpc>
              <a:spcBef>
                <a:spcPts val="600"/>
              </a:spcBef>
              <a:buFont typeface="Wingdings" pitchFamily="2" charset="2"/>
              <a:buChar char="§"/>
              <a:defRPr sz="1600">
                <a:solidFill>
                  <a:schemeClr val="tx1"/>
                </a:solidFill>
                <a:latin typeface="Euphemia" panose="020B0503040102020104" pitchFamily="34" charset="0"/>
              </a:defRPr>
            </a:lvl2pPr>
            <a:lvl3pPr marL="11430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3pPr>
            <a:lvl4pPr marL="16002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4pPr>
            <a:lvl5pPr marL="20574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5pPr>
            <a:lvl6pPr marL="25146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6pPr>
            <a:lvl7pPr marL="29718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7pPr>
            <a:lvl8pPr marL="34290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8pPr>
            <a:lvl9pPr marL="38862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9pPr>
          </a:lstStyle>
          <a:p>
            <a:pPr>
              <a:buFont typeface="Wingdings" pitchFamily="2" charset="2"/>
              <a:buNone/>
            </a:pPr>
            <a:r>
              <a:rPr lang="en-US" altLang="en-US" sz="4000" b="1">
                <a:latin typeface="Cambria" panose="02040503050406030204" pitchFamily="18" charset="0"/>
              </a:rPr>
              <a:t>Types of statements</a:t>
            </a:r>
            <a:endParaRPr lang="en-US" altLang="en-US" sz="4000" u="sng">
              <a:latin typeface="Cambria" panose="02040503050406030204" pitchFamily="18" charset="0"/>
            </a:endParaRPr>
          </a:p>
          <a:p>
            <a:pPr>
              <a:buFont typeface="Wingdings" pitchFamily="2" charset="2"/>
              <a:buNone/>
            </a:pPr>
            <a:r>
              <a:rPr lang="en-US" altLang="en-US" sz="2400" u="sng">
                <a:solidFill>
                  <a:srgbClr val="0070C0"/>
                </a:solidFill>
                <a:latin typeface="Cambria" panose="02040503050406030204" pitchFamily="18" charset="0"/>
              </a:rPr>
              <a:t>Positive statements</a:t>
            </a:r>
            <a:r>
              <a:rPr lang="en-US" altLang="en-US" sz="2400">
                <a:solidFill>
                  <a:srgbClr val="0070C0"/>
                </a:solidFill>
                <a:latin typeface="Cambria" panose="02040503050406030204" pitchFamily="18" charset="0"/>
              </a:rPr>
              <a:t>:</a:t>
            </a:r>
          </a:p>
          <a:p>
            <a:pPr>
              <a:buFont typeface="Wingdings" pitchFamily="2" charset="2"/>
              <a:buNone/>
            </a:pPr>
            <a:r>
              <a:rPr lang="en-US" altLang="en-US" sz="2400">
                <a:latin typeface="Cambria" panose="02040503050406030204" pitchFamily="18" charset="0"/>
              </a:rPr>
              <a:t>All As are Bs</a:t>
            </a:r>
          </a:p>
          <a:p>
            <a:pPr>
              <a:buFont typeface="Wingdings" pitchFamily="2" charset="2"/>
              <a:buNone/>
            </a:pPr>
            <a:r>
              <a:rPr lang="en-US" altLang="en-US" sz="2400">
                <a:latin typeface="Cambria" panose="02040503050406030204" pitchFamily="18" charset="0"/>
              </a:rPr>
              <a:t>Some As are Bs</a:t>
            </a:r>
            <a:endParaRPr lang="en-US" altLang="en-US" sz="700">
              <a:latin typeface="Cambria" panose="02040503050406030204" pitchFamily="18" charset="0"/>
            </a:endParaRPr>
          </a:p>
          <a:p>
            <a:pPr>
              <a:buFont typeface="Wingdings" pitchFamily="2" charset="2"/>
              <a:buNone/>
            </a:pPr>
            <a:r>
              <a:rPr lang="en-US" altLang="en-US" sz="2400" u="sng">
                <a:solidFill>
                  <a:srgbClr val="0070C0"/>
                </a:solidFill>
                <a:latin typeface="Cambria" panose="02040503050406030204" pitchFamily="18" charset="0"/>
              </a:rPr>
              <a:t>Negative statements</a:t>
            </a:r>
            <a:r>
              <a:rPr lang="en-US" altLang="en-US" sz="2400">
                <a:solidFill>
                  <a:srgbClr val="0070C0"/>
                </a:solidFill>
                <a:latin typeface="Cambria" panose="02040503050406030204" pitchFamily="18" charset="0"/>
              </a:rPr>
              <a:t>:</a:t>
            </a:r>
          </a:p>
          <a:p>
            <a:pPr>
              <a:buFont typeface="Wingdings" pitchFamily="2" charset="2"/>
              <a:buNone/>
            </a:pPr>
            <a:r>
              <a:rPr lang="en-US" altLang="en-US" sz="2400">
                <a:latin typeface="Cambria" panose="02040503050406030204" pitchFamily="18" charset="0"/>
              </a:rPr>
              <a:t>No As are Bs</a:t>
            </a:r>
          </a:p>
          <a:p>
            <a:pPr>
              <a:buFont typeface="Wingdings" pitchFamily="2" charset="2"/>
              <a:buNone/>
            </a:pPr>
            <a:r>
              <a:rPr lang="en-US" altLang="en-US" sz="2400">
                <a:latin typeface="Cambria" panose="02040503050406030204" pitchFamily="18" charset="0"/>
              </a:rPr>
              <a:t>Some As are not Bs</a:t>
            </a: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CFB171B5-D61A-1A49-A580-E0DF925465D4}"/>
              </a:ext>
            </a:extLst>
          </p:cNvPr>
          <p:cNvSpPr>
            <a:spLocks noGrp="1"/>
          </p:cNvSpPr>
          <p:nvPr>
            <p:ph type="title"/>
          </p:nvPr>
        </p:nvSpPr>
        <p:spPr>
          <a:xfrm>
            <a:off x="1120775" y="334963"/>
            <a:ext cx="8990013" cy="776287"/>
          </a:xfrm>
        </p:spPr>
        <p:txBody>
          <a:bodyPr anchor="ctr"/>
          <a:lstStyle/>
          <a:p>
            <a:pPr eaLnBrk="1" hangingPunct="1"/>
            <a:r>
              <a:rPr lang="en-US" altLang="en-US" sz="4800">
                <a:solidFill>
                  <a:srgbClr val="0070C0"/>
                </a:solidFill>
                <a:latin typeface="Cambria" panose="02040503050406030204" pitchFamily="18" charset="0"/>
              </a:rPr>
              <a:t>SYLLOGISMS </a:t>
            </a:r>
            <a:r>
              <a:rPr lang="en-US" altLang="en-US" sz="2400">
                <a:solidFill>
                  <a:srgbClr val="0070C0"/>
                </a:solidFill>
                <a:latin typeface="Cambria" panose="02040503050406030204" pitchFamily="18" charset="0"/>
              </a:rPr>
              <a:t>DEDUCTIONS USING VENN DIAGRAMS</a:t>
            </a:r>
            <a:endParaRPr lang="en-US" altLang="en-US" sz="6000">
              <a:solidFill>
                <a:srgbClr val="0070C0"/>
              </a:solidFill>
              <a:latin typeface="Cambria" panose="02040503050406030204" pitchFamily="18" charset="0"/>
            </a:endParaRPr>
          </a:p>
        </p:txBody>
      </p:sp>
      <p:sp>
        <p:nvSpPr>
          <p:cNvPr id="58372" name="Content Placeholder 5">
            <a:extLst>
              <a:ext uri="{FF2B5EF4-FFF2-40B4-BE49-F238E27FC236}">
                <a16:creationId xmlns:a16="http://schemas.microsoft.com/office/drawing/2014/main" id="{C38F73A9-6A70-3243-89A9-87414E71A990}"/>
              </a:ext>
            </a:extLst>
          </p:cNvPr>
          <p:cNvSpPr>
            <a:spLocks noGrp="1" noChangeArrowheads="1"/>
          </p:cNvSpPr>
          <p:nvPr>
            <p:ph idx="1"/>
          </p:nvPr>
        </p:nvSpPr>
        <p:spPr bwMode="auto">
          <a:xfrm>
            <a:off x="754063" y="1535113"/>
            <a:ext cx="11228387" cy="4103687"/>
          </a:xfrm>
        </p:spPr>
        <p:txBody>
          <a:bodyPr wrap="square" numCol="1" anchor="t" anchorCtr="0" compatLnSpc="1">
            <a:prstTxWarp prst="textNoShape">
              <a:avLst/>
            </a:prstTxWarp>
            <a:normAutofit lnSpcReduction="10000"/>
          </a:bodyPr>
          <a:lstStyle/>
          <a:p>
            <a:pPr marL="0" indent="0">
              <a:buFont typeface="Wingdings" pitchFamily="2" charset="2"/>
              <a:buNone/>
              <a:defRPr/>
            </a:pPr>
            <a:r>
              <a:rPr lang="en-IN" altLang="en-US" b="1" dirty="0">
                <a:latin typeface="Cambria" panose="02040503050406030204" pitchFamily="18" charset="0"/>
              </a:rPr>
              <a:t>Statements:	</a:t>
            </a:r>
            <a:r>
              <a:rPr lang="en-IN" altLang="en-US" dirty="0">
                <a:latin typeface="Cambria" panose="02040503050406030204" pitchFamily="18" charset="0"/>
              </a:rPr>
              <a:t>All cats are dogs. </a:t>
            </a:r>
          </a:p>
          <a:p>
            <a:pPr marL="0" indent="0">
              <a:buFont typeface="Wingdings" pitchFamily="2" charset="2"/>
              <a:buNone/>
              <a:defRPr/>
            </a:pPr>
            <a:r>
              <a:rPr lang="en-IN" altLang="en-US" dirty="0">
                <a:latin typeface="Cambria" panose="02040503050406030204" pitchFamily="18" charset="0"/>
              </a:rPr>
              <a:t>		No dog is a rat.</a:t>
            </a:r>
          </a:p>
          <a:p>
            <a:pPr marL="0" indent="0">
              <a:buFont typeface="Wingdings" pitchFamily="2" charset="2"/>
              <a:buNone/>
              <a:defRPr/>
            </a:pPr>
            <a:r>
              <a:rPr lang="en-IN" altLang="en-US" b="1" dirty="0">
                <a:latin typeface="Cambria" panose="02040503050406030204" pitchFamily="18" charset="0"/>
              </a:rPr>
              <a:t>Conclusions:	</a:t>
            </a:r>
            <a:r>
              <a:rPr lang="en-IN" altLang="en-US" dirty="0">
                <a:latin typeface="Cambria" panose="02040503050406030204" pitchFamily="18" charset="0"/>
              </a:rPr>
              <a:t>I. some dogs are cats.</a:t>
            </a:r>
          </a:p>
          <a:p>
            <a:pPr marL="1828800" lvl="4" indent="0">
              <a:buFont typeface="Wingdings" pitchFamily="2" charset="2"/>
              <a:buNone/>
              <a:defRPr/>
            </a:pPr>
            <a:r>
              <a:rPr lang="en-IN" altLang="en-US" sz="2000" dirty="0">
                <a:latin typeface="Cambria" panose="02040503050406030204" pitchFamily="18" charset="0"/>
              </a:rPr>
              <a:t>II. No cat is a rat.</a:t>
            </a:r>
          </a:p>
          <a:p>
            <a:pPr marL="1828800" lvl="4" indent="0">
              <a:buFont typeface="Wingdings" pitchFamily="2" charset="2"/>
              <a:buNone/>
              <a:defRPr/>
            </a:pPr>
            <a:r>
              <a:rPr lang="en-IN" altLang="en-US" sz="2000" dirty="0">
                <a:latin typeface="Cambria" panose="02040503050406030204" pitchFamily="18" charset="0"/>
              </a:rPr>
              <a:t>III. No rat is a cat.</a:t>
            </a:r>
          </a:p>
          <a:p>
            <a:pPr marL="1828800" lvl="4" indent="0">
              <a:buFont typeface="Wingdings" pitchFamily="2" charset="2"/>
              <a:buNone/>
              <a:defRPr/>
            </a:pPr>
            <a:r>
              <a:rPr lang="en-IN" altLang="en-US" sz="2000" dirty="0">
                <a:latin typeface="Cambria" panose="02040503050406030204" pitchFamily="18" charset="0"/>
              </a:rPr>
              <a:t>IV. All dogs are cats.</a:t>
            </a:r>
          </a:p>
          <a:p>
            <a:pPr marL="0" indent="0">
              <a:buFont typeface="Wingdings" pitchFamily="2" charset="2"/>
              <a:buNone/>
              <a:defRPr/>
            </a:pPr>
            <a:r>
              <a:rPr lang="en-IN" altLang="en-US" b="1" dirty="0">
                <a:latin typeface="Cambria" panose="02040503050406030204" pitchFamily="18" charset="0"/>
              </a:rPr>
              <a:t>Options:</a:t>
            </a:r>
            <a:r>
              <a:rPr lang="en-IN" altLang="en-US" dirty="0">
                <a:latin typeface="Cambria" panose="02040503050406030204" pitchFamily="18" charset="0"/>
              </a:rPr>
              <a:t>	1. Only I and II follow</a:t>
            </a:r>
          </a:p>
          <a:p>
            <a:pPr marL="1828800" lvl="4" indent="0">
              <a:buFont typeface="Wingdings" pitchFamily="2" charset="2"/>
              <a:buNone/>
              <a:defRPr/>
            </a:pPr>
            <a:r>
              <a:rPr lang="en-IN" altLang="en-US" sz="2000" dirty="0">
                <a:latin typeface="Cambria" panose="02040503050406030204" pitchFamily="18" charset="0"/>
              </a:rPr>
              <a:t>2. Only I, II and III follow</a:t>
            </a:r>
          </a:p>
          <a:p>
            <a:pPr marL="1828800" lvl="4" indent="0">
              <a:buFont typeface="Wingdings" pitchFamily="2" charset="2"/>
              <a:buNone/>
              <a:defRPr/>
            </a:pPr>
            <a:r>
              <a:rPr lang="en-IN" altLang="en-US" sz="2000" dirty="0">
                <a:latin typeface="Cambria" panose="02040503050406030204" pitchFamily="18" charset="0"/>
              </a:rPr>
              <a:t>3. Only III and IV follow</a:t>
            </a:r>
          </a:p>
          <a:p>
            <a:pPr marL="1828800" lvl="4" indent="0">
              <a:buFont typeface="Wingdings" pitchFamily="2" charset="2"/>
              <a:buNone/>
              <a:defRPr/>
            </a:pPr>
            <a:r>
              <a:rPr lang="en-IN" altLang="en-US" sz="2000" dirty="0">
                <a:latin typeface="Cambria" panose="02040503050406030204" pitchFamily="18" charset="0"/>
              </a:rPr>
              <a:t>4. Only II and IV follow</a:t>
            </a:r>
          </a:p>
          <a:p>
            <a:pPr marL="1828800" lvl="4" indent="0">
              <a:buFont typeface="Wingdings" pitchFamily="2" charset="2"/>
              <a:buNone/>
              <a:defRPr/>
            </a:pPr>
            <a:r>
              <a:rPr lang="en-IN" altLang="en-US" sz="2000" dirty="0">
                <a:latin typeface="Cambria" panose="02040503050406030204" pitchFamily="18" charset="0"/>
              </a:rPr>
              <a:t>5. Only III follows</a:t>
            </a: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F45696EE-48D6-5B4A-835D-4C285F600D54}"/>
              </a:ext>
            </a:extLst>
          </p:cNvPr>
          <p:cNvSpPr>
            <a:spLocks noGrp="1"/>
          </p:cNvSpPr>
          <p:nvPr>
            <p:ph type="title"/>
          </p:nvPr>
        </p:nvSpPr>
        <p:spPr>
          <a:xfrm>
            <a:off x="1120775" y="334963"/>
            <a:ext cx="8990013" cy="776287"/>
          </a:xfrm>
        </p:spPr>
        <p:txBody>
          <a:bodyPr anchor="ctr"/>
          <a:lstStyle/>
          <a:p>
            <a:pPr eaLnBrk="1" hangingPunct="1"/>
            <a:r>
              <a:rPr lang="en-US" altLang="en-US" sz="4800">
                <a:solidFill>
                  <a:srgbClr val="0070C0"/>
                </a:solidFill>
                <a:latin typeface="Cambria" panose="02040503050406030204" pitchFamily="18" charset="0"/>
              </a:rPr>
              <a:t>SYLLOGISMS </a:t>
            </a:r>
            <a:r>
              <a:rPr lang="en-US" altLang="en-US" sz="2400">
                <a:solidFill>
                  <a:srgbClr val="0070C0"/>
                </a:solidFill>
                <a:latin typeface="Cambria" panose="02040503050406030204" pitchFamily="18" charset="0"/>
              </a:rPr>
              <a:t>DEDUCTIONS USING VENN DIAGRAMS</a:t>
            </a:r>
            <a:endParaRPr lang="en-US" altLang="en-US" sz="6000">
              <a:solidFill>
                <a:srgbClr val="0070C0"/>
              </a:solidFill>
              <a:latin typeface="Cambria" panose="02040503050406030204" pitchFamily="18" charset="0"/>
            </a:endParaRPr>
          </a:p>
        </p:txBody>
      </p:sp>
      <p:sp>
        <p:nvSpPr>
          <p:cNvPr id="47108" name="Content Placeholder 5">
            <a:extLst>
              <a:ext uri="{FF2B5EF4-FFF2-40B4-BE49-F238E27FC236}">
                <a16:creationId xmlns:a16="http://schemas.microsoft.com/office/drawing/2014/main" id="{B98F0EA3-28C9-004D-A711-E879E076A366}"/>
              </a:ext>
            </a:extLst>
          </p:cNvPr>
          <p:cNvSpPr>
            <a:spLocks noGrp="1" noChangeArrowheads="1"/>
          </p:cNvSpPr>
          <p:nvPr>
            <p:ph idx="1"/>
          </p:nvPr>
        </p:nvSpPr>
        <p:spPr bwMode="auto">
          <a:xfrm>
            <a:off x="849313" y="1493838"/>
            <a:ext cx="5599112" cy="4616450"/>
          </a:xfrm>
        </p:spPr>
        <p:txBody>
          <a:bodyPr wrap="square" numCol="1" anchor="t" anchorCtr="0" compatLnSpc="1">
            <a:prstTxWarp prst="textNoShape">
              <a:avLst/>
            </a:prstTxWarp>
          </a:bodyPr>
          <a:lstStyle/>
          <a:p>
            <a:pPr marL="0" indent="0">
              <a:buFont typeface="Wingdings" pitchFamily="2" charset="2"/>
              <a:buNone/>
            </a:pPr>
            <a:r>
              <a:rPr lang="en-IN" altLang="en-US" b="1">
                <a:latin typeface="Cambria" panose="02040503050406030204" pitchFamily="18" charset="0"/>
              </a:rPr>
              <a:t>Statements:</a:t>
            </a:r>
            <a:r>
              <a:rPr lang="en-IN" altLang="en-US">
                <a:latin typeface="Cambria" panose="02040503050406030204" pitchFamily="18" charset="0"/>
              </a:rPr>
              <a:t> 	No Port is a harbour</a:t>
            </a:r>
          </a:p>
          <a:p>
            <a:pPr marL="1828800" lvl="4" indent="0">
              <a:buFont typeface="Wingdings" pitchFamily="2" charset="2"/>
              <a:buNone/>
            </a:pPr>
            <a:r>
              <a:rPr lang="en-IN" altLang="en-US" sz="2000">
                <a:latin typeface="Cambria" panose="02040503050406030204" pitchFamily="18" charset="0"/>
              </a:rPr>
              <a:t>Some ports are capitals</a:t>
            </a:r>
          </a:p>
          <a:p>
            <a:pPr marL="1828800" lvl="4" indent="0">
              <a:buFont typeface="Wingdings" pitchFamily="2" charset="2"/>
              <a:buNone/>
            </a:pPr>
            <a:r>
              <a:rPr lang="en-IN" altLang="en-US" sz="2000">
                <a:latin typeface="Cambria" panose="02040503050406030204" pitchFamily="18" charset="0"/>
              </a:rPr>
              <a:t>All harbours are aerodromes</a:t>
            </a:r>
          </a:p>
          <a:p>
            <a:pPr marL="0" indent="0">
              <a:buFont typeface="Wingdings" pitchFamily="2" charset="2"/>
              <a:buNone/>
            </a:pPr>
            <a:r>
              <a:rPr lang="en-IN" altLang="en-US" b="1">
                <a:latin typeface="Cambria" panose="02040503050406030204" pitchFamily="18" charset="0"/>
              </a:rPr>
              <a:t>Conclusions:	</a:t>
            </a:r>
            <a:r>
              <a:rPr lang="en-IN" altLang="en-US">
                <a:latin typeface="Cambria" panose="02040503050406030204" pitchFamily="18" charset="0"/>
              </a:rPr>
              <a:t>I. Some aerodromes are not ports</a:t>
            </a:r>
          </a:p>
          <a:p>
            <a:pPr marL="1828800" lvl="4" indent="0">
              <a:buFont typeface="Wingdings" pitchFamily="2" charset="2"/>
              <a:buNone/>
            </a:pPr>
            <a:r>
              <a:rPr lang="en-IN" altLang="en-US" sz="2000">
                <a:latin typeface="Cambria" panose="02040503050406030204" pitchFamily="18" charset="0"/>
              </a:rPr>
              <a:t>II. No port is an aerodrome</a:t>
            </a:r>
          </a:p>
          <a:p>
            <a:pPr marL="1828800" lvl="4" indent="0">
              <a:buFont typeface="Wingdings" pitchFamily="2" charset="2"/>
              <a:buNone/>
            </a:pPr>
            <a:r>
              <a:rPr lang="en-IN" altLang="en-US" sz="2000">
                <a:latin typeface="Cambria" panose="02040503050406030204" pitchFamily="18" charset="0"/>
              </a:rPr>
              <a:t>III. No harbour is a capital</a:t>
            </a:r>
          </a:p>
          <a:p>
            <a:pPr marL="1828800" lvl="4" indent="0">
              <a:buFont typeface="Wingdings" pitchFamily="2" charset="2"/>
              <a:buNone/>
            </a:pPr>
            <a:r>
              <a:rPr lang="en-IN" altLang="en-US" sz="2000">
                <a:latin typeface="Cambria" panose="02040503050406030204" pitchFamily="18" charset="0"/>
              </a:rPr>
              <a:t>IV. Some capitals are not harbours</a:t>
            </a:r>
          </a:p>
          <a:p>
            <a:pPr marL="0" indent="0">
              <a:buFont typeface="Wingdings" pitchFamily="2" charset="2"/>
              <a:buNone/>
            </a:pPr>
            <a:r>
              <a:rPr lang="en-IN" altLang="en-US" b="1">
                <a:latin typeface="Cambria" panose="02040503050406030204" pitchFamily="18" charset="0"/>
              </a:rPr>
              <a:t>Options:	</a:t>
            </a:r>
            <a:r>
              <a:rPr lang="en-IN" altLang="en-US">
                <a:latin typeface="Cambria" panose="02040503050406030204" pitchFamily="18" charset="0"/>
              </a:rPr>
              <a:t>1. Only I and IV follows</a:t>
            </a:r>
          </a:p>
          <a:p>
            <a:pPr marL="1828800" lvl="4" indent="0">
              <a:buFont typeface="Wingdings" pitchFamily="2" charset="2"/>
              <a:buNone/>
            </a:pPr>
            <a:r>
              <a:rPr lang="en-IN" altLang="en-US" sz="2000">
                <a:latin typeface="Cambria" panose="02040503050406030204" pitchFamily="18" charset="0"/>
              </a:rPr>
              <a:t>2. Only II and IV follows</a:t>
            </a:r>
          </a:p>
          <a:p>
            <a:pPr marL="1828800" lvl="4" indent="0">
              <a:buFont typeface="Wingdings" pitchFamily="2" charset="2"/>
              <a:buNone/>
            </a:pPr>
            <a:r>
              <a:rPr lang="en-IN" altLang="en-US" sz="2000">
                <a:latin typeface="Cambria" panose="02040503050406030204" pitchFamily="18" charset="0"/>
              </a:rPr>
              <a:t>3. Only III and IV follows</a:t>
            </a:r>
          </a:p>
          <a:p>
            <a:pPr marL="1828800" lvl="4" indent="0">
              <a:buFont typeface="Wingdings" pitchFamily="2" charset="2"/>
              <a:buNone/>
            </a:pPr>
            <a:r>
              <a:rPr lang="en-IN" altLang="en-US" sz="2000">
                <a:latin typeface="Cambria" panose="02040503050406030204" pitchFamily="18" charset="0"/>
              </a:rPr>
              <a:t>4. Only IV follows</a:t>
            </a:r>
          </a:p>
          <a:p>
            <a:pPr marL="1828800" lvl="4" indent="0">
              <a:buFont typeface="Wingdings" pitchFamily="2" charset="2"/>
              <a:buNone/>
            </a:pPr>
            <a:r>
              <a:rPr lang="en-IN" altLang="en-US" sz="2000">
                <a:latin typeface="Cambria" panose="02040503050406030204" pitchFamily="18" charset="0"/>
              </a:rPr>
              <a:t>5. None follow</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B2D88E75-D08D-4E4F-B0A9-EA3E783BF74B}"/>
              </a:ext>
            </a:extLst>
          </p:cNvPr>
          <p:cNvSpPr>
            <a:spLocks noGrp="1"/>
          </p:cNvSpPr>
          <p:nvPr>
            <p:ph type="title"/>
          </p:nvPr>
        </p:nvSpPr>
        <p:spPr>
          <a:xfrm>
            <a:off x="1120775" y="334963"/>
            <a:ext cx="8990013" cy="776287"/>
          </a:xfrm>
        </p:spPr>
        <p:txBody>
          <a:bodyPr anchor="ctr"/>
          <a:lstStyle/>
          <a:p>
            <a:pPr eaLnBrk="1" hangingPunct="1"/>
            <a:r>
              <a:rPr lang="en-US" altLang="en-US" sz="4800">
                <a:solidFill>
                  <a:srgbClr val="0070C0"/>
                </a:solidFill>
                <a:latin typeface="Cambria" panose="02040503050406030204" pitchFamily="18" charset="0"/>
              </a:rPr>
              <a:t>SYLLOGISMS </a:t>
            </a:r>
            <a:r>
              <a:rPr lang="en-US" altLang="en-US" sz="2400">
                <a:solidFill>
                  <a:srgbClr val="0070C0"/>
                </a:solidFill>
                <a:latin typeface="Cambria" panose="02040503050406030204" pitchFamily="18" charset="0"/>
              </a:rPr>
              <a:t>DEDUCTIONS USING VENN DIAGRAMS</a:t>
            </a:r>
            <a:endParaRPr lang="en-US" altLang="en-US" sz="6000">
              <a:solidFill>
                <a:srgbClr val="0070C0"/>
              </a:solidFill>
              <a:latin typeface="Cambria" panose="02040503050406030204" pitchFamily="18" charset="0"/>
            </a:endParaRPr>
          </a:p>
        </p:txBody>
      </p:sp>
      <p:sp>
        <p:nvSpPr>
          <p:cNvPr id="6" name="Title 1">
            <a:extLst>
              <a:ext uri="{FF2B5EF4-FFF2-40B4-BE49-F238E27FC236}">
                <a16:creationId xmlns:a16="http://schemas.microsoft.com/office/drawing/2014/main" id="{D1A1483E-74C6-A548-A40C-4990AA0E22E0}"/>
              </a:ext>
            </a:extLst>
          </p:cNvPr>
          <p:cNvSpPr txBox="1">
            <a:spLocks/>
          </p:cNvSpPr>
          <p:nvPr/>
        </p:nvSpPr>
        <p:spPr bwMode="auto">
          <a:xfrm>
            <a:off x="1027113" y="1314450"/>
            <a:ext cx="4195762" cy="461963"/>
          </a:xfrm>
          <a:prstGeom prst="rect">
            <a:avLst/>
          </a:prstGeom>
          <a:noFill/>
          <a:ln>
            <a:noFill/>
          </a:ln>
        </p:spPr>
        <p:txBody>
          <a:bodyPr>
            <a:normAutofit lnSpcReduction="10000"/>
          </a:bodyPr>
          <a:lstStyle>
            <a:lvl1pPr algn="l" rtl="0" eaLnBrk="0" fontAlgn="base" hangingPunct="0">
              <a:lnSpc>
                <a:spcPct val="90000"/>
              </a:lnSpc>
              <a:spcBef>
                <a:spcPct val="0"/>
              </a:spcBef>
              <a:spcAft>
                <a:spcPct val="0"/>
              </a:spcAft>
              <a:defRPr sz="2800" kern="1200">
                <a:solidFill>
                  <a:schemeClr val="tx1"/>
                </a:solidFill>
                <a:latin typeface="+mj-lt"/>
                <a:ea typeface="+mj-ea"/>
                <a:cs typeface="+mj-cs"/>
              </a:defRPr>
            </a:lvl1pPr>
            <a:lvl2pPr algn="l" rtl="0" eaLnBrk="0" fontAlgn="base" hangingPunct="0">
              <a:lnSpc>
                <a:spcPct val="90000"/>
              </a:lnSpc>
              <a:spcBef>
                <a:spcPct val="0"/>
              </a:spcBef>
              <a:spcAft>
                <a:spcPct val="0"/>
              </a:spcAft>
              <a:defRPr sz="2800">
                <a:solidFill>
                  <a:schemeClr val="tx1"/>
                </a:solidFill>
                <a:latin typeface="Plantagenet Cherokee" panose="02020602070100000000" pitchFamily="18" charset="0"/>
              </a:defRPr>
            </a:lvl2pPr>
            <a:lvl3pPr algn="l" rtl="0" eaLnBrk="0" fontAlgn="base" hangingPunct="0">
              <a:lnSpc>
                <a:spcPct val="90000"/>
              </a:lnSpc>
              <a:spcBef>
                <a:spcPct val="0"/>
              </a:spcBef>
              <a:spcAft>
                <a:spcPct val="0"/>
              </a:spcAft>
              <a:defRPr sz="2800">
                <a:solidFill>
                  <a:schemeClr val="tx1"/>
                </a:solidFill>
                <a:latin typeface="Plantagenet Cherokee" panose="02020602070100000000" pitchFamily="18" charset="0"/>
              </a:defRPr>
            </a:lvl3pPr>
            <a:lvl4pPr algn="l" rtl="0" eaLnBrk="0" fontAlgn="base" hangingPunct="0">
              <a:lnSpc>
                <a:spcPct val="90000"/>
              </a:lnSpc>
              <a:spcBef>
                <a:spcPct val="0"/>
              </a:spcBef>
              <a:spcAft>
                <a:spcPct val="0"/>
              </a:spcAft>
              <a:defRPr sz="2800">
                <a:solidFill>
                  <a:schemeClr val="tx1"/>
                </a:solidFill>
                <a:latin typeface="Plantagenet Cherokee" panose="02020602070100000000" pitchFamily="18" charset="0"/>
              </a:defRPr>
            </a:lvl4pPr>
            <a:lvl5pPr algn="l" rtl="0" eaLnBrk="0" fontAlgn="base" hangingPunct="0">
              <a:lnSpc>
                <a:spcPct val="90000"/>
              </a:lnSpc>
              <a:spcBef>
                <a:spcPct val="0"/>
              </a:spcBef>
              <a:spcAft>
                <a:spcPct val="0"/>
              </a:spcAft>
              <a:defRPr sz="2800">
                <a:solidFill>
                  <a:schemeClr val="tx1"/>
                </a:solidFill>
                <a:latin typeface="Plantagenet Cherokee" panose="02020602070100000000" pitchFamily="18" charset="0"/>
              </a:defRPr>
            </a:lvl5pPr>
            <a:lvl6pPr marL="457200" algn="l" rtl="0" fontAlgn="base">
              <a:lnSpc>
                <a:spcPct val="90000"/>
              </a:lnSpc>
              <a:spcBef>
                <a:spcPct val="0"/>
              </a:spcBef>
              <a:spcAft>
                <a:spcPct val="0"/>
              </a:spcAft>
              <a:defRPr sz="2800">
                <a:solidFill>
                  <a:schemeClr val="tx1"/>
                </a:solidFill>
                <a:latin typeface="Plantagenet Cherokee" panose="02020602070100000000" pitchFamily="18" charset="0"/>
              </a:defRPr>
            </a:lvl6pPr>
            <a:lvl7pPr marL="914400" algn="l" rtl="0" fontAlgn="base">
              <a:lnSpc>
                <a:spcPct val="90000"/>
              </a:lnSpc>
              <a:spcBef>
                <a:spcPct val="0"/>
              </a:spcBef>
              <a:spcAft>
                <a:spcPct val="0"/>
              </a:spcAft>
              <a:defRPr sz="2800">
                <a:solidFill>
                  <a:schemeClr val="tx1"/>
                </a:solidFill>
                <a:latin typeface="Plantagenet Cherokee" panose="02020602070100000000" pitchFamily="18" charset="0"/>
              </a:defRPr>
            </a:lvl7pPr>
            <a:lvl8pPr marL="1371600" algn="l" rtl="0" fontAlgn="base">
              <a:lnSpc>
                <a:spcPct val="90000"/>
              </a:lnSpc>
              <a:spcBef>
                <a:spcPct val="0"/>
              </a:spcBef>
              <a:spcAft>
                <a:spcPct val="0"/>
              </a:spcAft>
              <a:defRPr sz="2800">
                <a:solidFill>
                  <a:schemeClr val="tx1"/>
                </a:solidFill>
                <a:latin typeface="Plantagenet Cherokee" panose="02020602070100000000" pitchFamily="18" charset="0"/>
              </a:defRPr>
            </a:lvl8pPr>
            <a:lvl9pPr marL="1828800" algn="l" rtl="0" fontAlgn="base">
              <a:lnSpc>
                <a:spcPct val="90000"/>
              </a:lnSpc>
              <a:spcBef>
                <a:spcPct val="0"/>
              </a:spcBef>
              <a:spcAft>
                <a:spcPct val="0"/>
              </a:spcAft>
              <a:defRPr sz="2800">
                <a:solidFill>
                  <a:schemeClr val="tx1"/>
                </a:solidFill>
                <a:latin typeface="Plantagenet Cherokee" panose="02020602070100000000" pitchFamily="18" charset="0"/>
              </a:defRPr>
            </a:lvl9pPr>
          </a:lstStyle>
          <a:p>
            <a:pPr>
              <a:defRPr/>
            </a:pPr>
            <a:r>
              <a:rPr lang="en-US" b="1" i="1" dirty="0">
                <a:latin typeface="Cambria" panose="02040503050406030204" pitchFamily="18" charset="0"/>
              </a:rPr>
              <a:t>Basic Venn Diagrams</a:t>
            </a:r>
          </a:p>
        </p:txBody>
      </p:sp>
      <p:sp>
        <p:nvSpPr>
          <p:cNvPr id="7" name="Rectangle 6">
            <a:extLst>
              <a:ext uri="{FF2B5EF4-FFF2-40B4-BE49-F238E27FC236}">
                <a16:creationId xmlns:a16="http://schemas.microsoft.com/office/drawing/2014/main" id="{9F38ADF4-C124-0A41-B825-A00042E15BE8}"/>
              </a:ext>
            </a:extLst>
          </p:cNvPr>
          <p:cNvSpPr>
            <a:spLocks noChangeArrowheads="1"/>
          </p:cNvSpPr>
          <p:nvPr/>
        </p:nvSpPr>
        <p:spPr bwMode="auto">
          <a:xfrm>
            <a:off x="1684338" y="2082800"/>
            <a:ext cx="16335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800"/>
              </a:spcBef>
              <a:buFont typeface="Wingdings" pitchFamily="2" charset="2"/>
              <a:buChar char="§"/>
              <a:defRPr sz="2000">
                <a:solidFill>
                  <a:schemeClr val="tx1"/>
                </a:solidFill>
                <a:latin typeface="Euphemia" panose="020B0503040102020104" pitchFamily="34" charset="0"/>
              </a:defRPr>
            </a:lvl1pPr>
            <a:lvl2pPr marL="742950" indent="-285750">
              <a:lnSpc>
                <a:spcPct val="90000"/>
              </a:lnSpc>
              <a:spcBef>
                <a:spcPts val="600"/>
              </a:spcBef>
              <a:buFont typeface="Wingdings" pitchFamily="2" charset="2"/>
              <a:buChar char="§"/>
              <a:defRPr sz="1600">
                <a:solidFill>
                  <a:schemeClr val="tx1"/>
                </a:solidFill>
                <a:latin typeface="Euphemia" panose="020B0503040102020104" pitchFamily="34" charset="0"/>
              </a:defRPr>
            </a:lvl2pPr>
            <a:lvl3pPr marL="11430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3pPr>
            <a:lvl4pPr marL="16002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4pPr>
            <a:lvl5pPr marL="20574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5pPr>
            <a:lvl6pPr marL="25146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6pPr>
            <a:lvl7pPr marL="29718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7pPr>
            <a:lvl8pPr marL="34290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8pPr>
            <a:lvl9pPr marL="38862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9pPr>
          </a:lstStyle>
          <a:p>
            <a:pPr>
              <a:lnSpc>
                <a:spcPct val="100000"/>
              </a:lnSpc>
              <a:spcBef>
                <a:spcPct val="0"/>
              </a:spcBef>
              <a:buFontTx/>
              <a:buNone/>
            </a:pPr>
            <a:r>
              <a:rPr lang="en-US" altLang="en-US" b="1">
                <a:latin typeface="Cambria" panose="02040503050406030204" pitchFamily="18" charset="0"/>
                <a:cs typeface="Times New Roman" panose="02020603050405020304" pitchFamily="18" charset="0"/>
              </a:rPr>
              <a:t>All As are Bs</a:t>
            </a:r>
            <a:endParaRPr lang="en-US" altLang="en-US" b="1">
              <a:latin typeface="Cambria" panose="02040503050406030204" pitchFamily="18" charset="0"/>
            </a:endParaRPr>
          </a:p>
        </p:txBody>
      </p:sp>
      <p:sp>
        <p:nvSpPr>
          <p:cNvPr id="9" name="Rectangle 8">
            <a:extLst>
              <a:ext uri="{FF2B5EF4-FFF2-40B4-BE49-F238E27FC236}">
                <a16:creationId xmlns:a16="http://schemas.microsoft.com/office/drawing/2014/main" id="{77C49D9D-3B69-2E4F-8B2D-ABB7440A18DE}"/>
              </a:ext>
            </a:extLst>
          </p:cNvPr>
          <p:cNvSpPr>
            <a:spLocks noChangeArrowheads="1"/>
          </p:cNvSpPr>
          <p:nvPr/>
        </p:nvSpPr>
        <p:spPr bwMode="auto">
          <a:xfrm>
            <a:off x="1858963" y="3259138"/>
            <a:ext cx="13985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800"/>
              </a:spcBef>
              <a:buFont typeface="Wingdings" pitchFamily="2" charset="2"/>
              <a:buChar char="§"/>
              <a:defRPr sz="2000">
                <a:solidFill>
                  <a:schemeClr val="tx1"/>
                </a:solidFill>
                <a:latin typeface="Euphemia" panose="020B0503040102020104" pitchFamily="34" charset="0"/>
              </a:defRPr>
            </a:lvl1pPr>
            <a:lvl2pPr marL="742950" indent="-285750">
              <a:lnSpc>
                <a:spcPct val="90000"/>
              </a:lnSpc>
              <a:spcBef>
                <a:spcPts val="600"/>
              </a:spcBef>
              <a:buFont typeface="Wingdings" pitchFamily="2" charset="2"/>
              <a:buChar char="§"/>
              <a:defRPr sz="1600">
                <a:solidFill>
                  <a:schemeClr val="tx1"/>
                </a:solidFill>
                <a:latin typeface="Euphemia" panose="020B0503040102020104" pitchFamily="34" charset="0"/>
              </a:defRPr>
            </a:lvl2pPr>
            <a:lvl3pPr marL="11430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3pPr>
            <a:lvl4pPr marL="16002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4pPr>
            <a:lvl5pPr marL="20574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5pPr>
            <a:lvl6pPr marL="25146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6pPr>
            <a:lvl7pPr marL="29718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7pPr>
            <a:lvl8pPr marL="34290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8pPr>
            <a:lvl9pPr marL="38862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9pPr>
          </a:lstStyle>
          <a:p>
            <a:pPr>
              <a:lnSpc>
                <a:spcPct val="100000"/>
              </a:lnSpc>
              <a:spcBef>
                <a:spcPct val="0"/>
              </a:spcBef>
              <a:buFontTx/>
              <a:buNone/>
            </a:pPr>
            <a:r>
              <a:rPr lang="en-US" altLang="en-US" b="1">
                <a:latin typeface="Cambria" panose="02040503050406030204" pitchFamily="18" charset="0"/>
                <a:cs typeface="Times New Roman" panose="02020603050405020304" pitchFamily="18" charset="0"/>
              </a:rPr>
              <a:t>No A is a B</a:t>
            </a:r>
            <a:endParaRPr lang="en-US" altLang="en-US" b="1">
              <a:latin typeface="Cambria" panose="02040503050406030204" pitchFamily="18" charset="0"/>
            </a:endParaRPr>
          </a:p>
        </p:txBody>
      </p:sp>
      <p:sp>
        <p:nvSpPr>
          <p:cNvPr id="10" name="Rectangle 9">
            <a:extLst>
              <a:ext uri="{FF2B5EF4-FFF2-40B4-BE49-F238E27FC236}">
                <a16:creationId xmlns:a16="http://schemas.microsoft.com/office/drawing/2014/main" id="{CDC97469-B005-394A-9630-20AA806220E6}"/>
              </a:ext>
            </a:extLst>
          </p:cNvPr>
          <p:cNvSpPr>
            <a:spLocks noChangeArrowheads="1"/>
          </p:cNvSpPr>
          <p:nvPr/>
        </p:nvSpPr>
        <p:spPr bwMode="auto">
          <a:xfrm>
            <a:off x="1366838" y="4381500"/>
            <a:ext cx="1952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800"/>
              </a:spcBef>
              <a:buFont typeface="Wingdings" pitchFamily="2" charset="2"/>
              <a:buChar char="§"/>
              <a:defRPr sz="2000">
                <a:solidFill>
                  <a:schemeClr val="tx1"/>
                </a:solidFill>
                <a:latin typeface="Euphemia" panose="020B0503040102020104" pitchFamily="34" charset="0"/>
              </a:defRPr>
            </a:lvl1pPr>
            <a:lvl2pPr marL="742950" indent="-285750">
              <a:lnSpc>
                <a:spcPct val="90000"/>
              </a:lnSpc>
              <a:spcBef>
                <a:spcPts val="600"/>
              </a:spcBef>
              <a:buFont typeface="Wingdings" pitchFamily="2" charset="2"/>
              <a:buChar char="§"/>
              <a:defRPr sz="1600">
                <a:solidFill>
                  <a:schemeClr val="tx1"/>
                </a:solidFill>
                <a:latin typeface="Euphemia" panose="020B0503040102020104" pitchFamily="34" charset="0"/>
              </a:defRPr>
            </a:lvl2pPr>
            <a:lvl3pPr marL="11430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3pPr>
            <a:lvl4pPr marL="16002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4pPr>
            <a:lvl5pPr marL="20574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5pPr>
            <a:lvl6pPr marL="25146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6pPr>
            <a:lvl7pPr marL="29718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7pPr>
            <a:lvl8pPr marL="34290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8pPr>
            <a:lvl9pPr marL="38862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9pPr>
          </a:lstStyle>
          <a:p>
            <a:pPr>
              <a:lnSpc>
                <a:spcPct val="100000"/>
              </a:lnSpc>
              <a:spcBef>
                <a:spcPct val="0"/>
              </a:spcBef>
              <a:buFontTx/>
              <a:buNone/>
            </a:pPr>
            <a:r>
              <a:rPr lang="en-US" altLang="en-US" b="1">
                <a:latin typeface="Cambria" panose="02040503050406030204" pitchFamily="18" charset="0"/>
                <a:cs typeface="Times New Roman" panose="02020603050405020304" pitchFamily="18" charset="0"/>
              </a:rPr>
              <a:t>Some As are Bs</a:t>
            </a:r>
            <a:endParaRPr lang="en-US" altLang="en-US" b="1">
              <a:latin typeface="Cambria" panose="02040503050406030204" pitchFamily="18" charset="0"/>
            </a:endParaRPr>
          </a:p>
        </p:txBody>
      </p:sp>
      <p:sp>
        <p:nvSpPr>
          <p:cNvPr id="11" name="Rectangle 10">
            <a:extLst>
              <a:ext uri="{FF2B5EF4-FFF2-40B4-BE49-F238E27FC236}">
                <a16:creationId xmlns:a16="http://schemas.microsoft.com/office/drawing/2014/main" id="{3462D202-F2F1-044B-B899-C3C6DC971CD4}"/>
              </a:ext>
            </a:extLst>
          </p:cNvPr>
          <p:cNvSpPr>
            <a:spLocks noChangeArrowheads="1"/>
          </p:cNvSpPr>
          <p:nvPr/>
        </p:nvSpPr>
        <p:spPr bwMode="auto">
          <a:xfrm>
            <a:off x="973138" y="5516563"/>
            <a:ext cx="2403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800"/>
              </a:spcBef>
              <a:buFont typeface="Wingdings" pitchFamily="2" charset="2"/>
              <a:buChar char="§"/>
              <a:defRPr sz="2000">
                <a:solidFill>
                  <a:schemeClr val="tx1"/>
                </a:solidFill>
                <a:latin typeface="Euphemia" panose="020B0503040102020104" pitchFamily="34" charset="0"/>
              </a:defRPr>
            </a:lvl1pPr>
            <a:lvl2pPr marL="742950" indent="-285750">
              <a:lnSpc>
                <a:spcPct val="90000"/>
              </a:lnSpc>
              <a:spcBef>
                <a:spcPts val="600"/>
              </a:spcBef>
              <a:buFont typeface="Wingdings" pitchFamily="2" charset="2"/>
              <a:buChar char="§"/>
              <a:defRPr sz="1600">
                <a:solidFill>
                  <a:schemeClr val="tx1"/>
                </a:solidFill>
                <a:latin typeface="Euphemia" panose="020B0503040102020104" pitchFamily="34" charset="0"/>
              </a:defRPr>
            </a:lvl2pPr>
            <a:lvl3pPr marL="11430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3pPr>
            <a:lvl4pPr marL="16002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4pPr>
            <a:lvl5pPr marL="20574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5pPr>
            <a:lvl6pPr marL="25146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6pPr>
            <a:lvl7pPr marL="29718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7pPr>
            <a:lvl8pPr marL="34290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8pPr>
            <a:lvl9pPr marL="38862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9pPr>
          </a:lstStyle>
          <a:p>
            <a:pPr>
              <a:lnSpc>
                <a:spcPct val="100000"/>
              </a:lnSpc>
              <a:spcBef>
                <a:spcPct val="0"/>
              </a:spcBef>
              <a:buFontTx/>
              <a:buNone/>
            </a:pPr>
            <a:r>
              <a:rPr lang="en-US" altLang="en-US" b="1">
                <a:latin typeface="Cambria" panose="02040503050406030204" pitchFamily="18" charset="0"/>
                <a:cs typeface="Times New Roman" panose="02020603050405020304" pitchFamily="18" charset="0"/>
              </a:rPr>
              <a:t>Some As are not Bs</a:t>
            </a:r>
            <a:endParaRPr lang="en-US" altLang="en-US" b="1">
              <a:latin typeface="Cambria" panose="02040503050406030204" pitchFamily="18" charset="0"/>
            </a:endParaRPr>
          </a:p>
        </p:txBody>
      </p:sp>
      <p:sp>
        <p:nvSpPr>
          <p:cNvPr id="12" name="Doughnut 11">
            <a:extLst>
              <a:ext uri="{FF2B5EF4-FFF2-40B4-BE49-F238E27FC236}">
                <a16:creationId xmlns:a16="http://schemas.microsoft.com/office/drawing/2014/main" id="{DB40B01E-5259-6C4F-9709-B06F509D986F}"/>
              </a:ext>
            </a:extLst>
          </p:cNvPr>
          <p:cNvSpPr/>
          <p:nvPr/>
        </p:nvSpPr>
        <p:spPr>
          <a:xfrm>
            <a:off x="3768725" y="1776413"/>
            <a:ext cx="1011238" cy="984250"/>
          </a:xfrm>
          <a:prstGeom prst="donut">
            <a:avLst>
              <a:gd name="adj" fmla="val 263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schemeClr val="tx1"/>
              </a:solidFill>
              <a:latin typeface="Cambria" panose="02040503050406030204" pitchFamily="18" charset="0"/>
            </a:endParaRPr>
          </a:p>
        </p:txBody>
      </p:sp>
      <p:sp>
        <p:nvSpPr>
          <p:cNvPr id="13" name="Doughnut 12">
            <a:extLst>
              <a:ext uri="{FF2B5EF4-FFF2-40B4-BE49-F238E27FC236}">
                <a16:creationId xmlns:a16="http://schemas.microsoft.com/office/drawing/2014/main" id="{1D2F7D8B-7867-D14D-8F6C-A4B42F9109FA}"/>
              </a:ext>
            </a:extLst>
          </p:cNvPr>
          <p:cNvSpPr/>
          <p:nvPr/>
        </p:nvSpPr>
        <p:spPr>
          <a:xfrm>
            <a:off x="4003675" y="2011363"/>
            <a:ext cx="519113" cy="504825"/>
          </a:xfrm>
          <a:prstGeom prst="donut">
            <a:avLst>
              <a:gd name="adj" fmla="val 44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schemeClr val="tx1"/>
              </a:solidFill>
              <a:latin typeface="Cambria" panose="02040503050406030204" pitchFamily="18" charset="0"/>
            </a:endParaRPr>
          </a:p>
        </p:txBody>
      </p:sp>
      <p:sp>
        <p:nvSpPr>
          <p:cNvPr id="14" name="Doughnut 13">
            <a:extLst>
              <a:ext uri="{FF2B5EF4-FFF2-40B4-BE49-F238E27FC236}">
                <a16:creationId xmlns:a16="http://schemas.microsoft.com/office/drawing/2014/main" id="{0F21C2D7-FE1A-DB41-B53B-412346C72225}"/>
              </a:ext>
            </a:extLst>
          </p:cNvPr>
          <p:cNvSpPr/>
          <p:nvPr/>
        </p:nvSpPr>
        <p:spPr>
          <a:xfrm>
            <a:off x="7524181" y="1820609"/>
            <a:ext cx="1011237" cy="984250"/>
          </a:xfrm>
          <a:prstGeom prst="donut">
            <a:avLst>
              <a:gd name="adj" fmla="val 263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schemeClr val="tx1"/>
              </a:solidFill>
              <a:latin typeface="Cambria" panose="02040503050406030204" pitchFamily="18" charset="0"/>
            </a:endParaRPr>
          </a:p>
        </p:txBody>
      </p:sp>
      <p:sp>
        <p:nvSpPr>
          <p:cNvPr id="15" name="Doughnut 14">
            <a:extLst>
              <a:ext uri="{FF2B5EF4-FFF2-40B4-BE49-F238E27FC236}">
                <a16:creationId xmlns:a16="http://schemas.microsoft.com/office/drawing/2014/main" id="{865B4DCD-8524-F841-8648-4EC1C2F77FAF}"/>
              </a:ext>
            </a:extLst>
          </p:cNvPr>
          <p:cNvSpPr/>
          <p:nvPr/>
        </p:nvSpPr>
        <p:spPr>
          <a:xfrm>
            <a:off x="3768725" y="2928938"/>
            <a:ext cx="1011238" cy="982662"/>
          </a:xfrm>
          <a:prstGeom prst="donut">
            <a:avLst>
              <a:gd name="adj" fmla="val 263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schemeClr val="tx1"/>
              </a:solidFill>
              <a:latin typeface="Cambria" panose="02040503050406030204" pitchFamily="18" charset="0"/>
            </a:endParaRPr>
          </a:p>
        </p:txBody>
      </p:sp>
      <p:sp>
        <p:nvSpPr>
          <p:cNvPr id="16" name="Doughnut 15">
            <a:extLst>
              <a:ext uri="{FF2B5EF4-FFF2-40B4-BE49-F238E27FC236}">
                <a16:creationId xmlns:a16="http://schemas.microsoft.com/office/drawing/2014/main" id="{C312FCB4-1093-DA46-8D11-2737D54452D5}"/>
              </a:ext>
            </a:extLst>
          </p:cNvPr>
          <p:cNvSpPr/>
          <p:nvPr/>
        </p:nvSpPr>
        <p:spPr>
          <a:xfrm>
            <a:off x="4864100" y="2928938"/>
            <a:ext cx="1011238" cy="982662"/>
          </a:xfrm>
          <a:prstGeom prst="donut">
            <a:avLst>
              <a:gd name="adj" fmla="val 263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schemeClr val="tx1"/>
              </a:solidFill>
              <a:latin typeface="Cambria" panose="02040503050406030204" pitchFamily="18" charset="0"/>
            </a:endParaRPr>
          </a:p>
        </p:txBody>
      </p:sp>
      <p:sp>
        <p:nvSpPr>
          <p:cNvPr id="17" name="Doughnut 16">
            <a:extLst>
              <a:ext uri="{FF2B5EF4-FFF2-40B4-BE49-F238E27FC236}">
                <a16:creationId xmlns:a16="http://schemas.microsoft.com/office/drawing/2014/main" id="{F906B5D0-3064-4342-A359-3F91122641BD}"/>
              </a:ext>
            </a:extLst>
          </p:cNvPr>
          <p:cNvSpPr/>
          <p:nvPr/>
        </p:nvSpPr>
        <p:spPr>
          <a:xfrm>
            <a:off x="3754438" y="4062413"/>
            <a:ext cx="1011237" cy="984250"/>
          </a:xfrm>
          <a:prstGeom prst="donut">
            <a:avLst>
              <a:gd name="adj" fmla="val 263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schemeClr val="tx1"/>
              </a:solidFill>
              <a:latin typeface="Cambria" panose="02040503050406030204" pitchFamily="18" charset="0"/>
            </a:endParaRPr>
          </a:p>
        </p:txBody>
      </p:sp>
      <p:sp>
        <p:nvSpPr>
          <p:cNvPr id="18" name="Doughnut 17">
            <a:extLst>
              <a:ext uri="{FF2B5EF4-FFF2-40B4-BE49-F238E27FC236}">
                <a16:creationId xmlns:a16="http://schemas.microsoft.com/office/drawing/2014/main" id="{C4C2D06D-B3BE-0E41-B857-0F004D42B572}"/>
              </a:ext>
            </a:extLst>
          </p:cNvPr>
          <p:cNvSpPr/>
          <p:nvPr/>
        </p:nvSpPr>
        <p:spPr>
          <a:xfrm>
            <a:off x="4394200" y="4062413"/>
            <a:ext cx="1011238" cy="982662"/>
          </a:xfrm>
          <a:prstGeom prst="donut">
            <a:avLst>
              <a:gd name="adj" fmla="val 263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schemeClr val="tx1"/>
              </a:solidFill>
              <a:latin typeface="Cambria" panose="02040503050406030204" pitchFamily="18" charset="0"/>
            </a:endParaRPr>
          </a:p>
        </p:txBody>
      </p:sp>
      <p:sp>
        <p:nvSpPr>
          <p:cNvPr id="19" name="Doughnut 18">
            <a:extLst>
              <a:ext uri="{FF2B5EF4-FFF2-40B4-BE49-F238E27FC236}">
                <a16:creationId xmlns:a16="http://schemas.microsoft.com/office/drawing/2014/main" id="{422298EF-F8A9-5C45-9BB2-CE19BFADAB7F}"/>
              </a:ext>
            </a:extLst>
          </p:cNvPr>
          <p:cNvSpPr/>
          <p:nvPr/>
        </p:nvSpPr>
        <p:spPr>
          <a:xfrm>
            <a:off x="3768725" y="5214938"/>
            <a:ext cx="1011238" cy="982662"/>
          </a:xfrm>
          <a:prstGeom prst="donut">
            <a:avLst>
              <a:gd name="adj" fmla="val 263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schemeClr val="tx1"/>
              </a:solidFill>
              <a:latin typeface="Cambria" panose="02040503050406030204" pitchFamily="18" charset="0"/>
            </a:endParaRPr>
          </a:p>
        </p:txBody>
      </p:sp>
      <p:sp>
        <p:nvSpPr>
          <p:cNvPr id="20" name="Doughnut 19">
            <a:extLst>
              <a:ext uri="{FF2B5EF4-FFF2-40B4-BE49-F238E27FC236}">
                <a16:creationId xmlns:a16="http://schemas.microsoft.com/office/drawing/2014/main" id="{5E6FC9B0-120B-0A4F-B7EC-55AD3004F255}"/>
              </a:ext>
            </a:extLst>
          </p:cNvPr>
          <p:cNvSpPr/>
          <p:nvPr/>
        </p:nvSpPr>
        <p:spPr>
          <a:xfrm>
            <a:off x="4864100" y="5214938"/>
            <a:ext cx="1011238" cy="982662"/>
          </a:xfrm>
          <a:prstGeom prst="donut">
            <a:avLst>
              <a:gd name="adj" fmla="val 263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schemeClr val="tx1"/>
              </a:solidFill>
              <a:latin typeface="Cambria" panose="02040503050406030204" pitchFamily="18" charset="0"/>
            </a:endParaRPr>
          </a:p>
        </p:txBody>
      </p:sp>
      <p:sp>
        <p:nvSpPr>
          <p:cNvPr id="21" name="Doughnut 20">
            <a:extLst>
              <a:ext uri="{FF2B5EF4-FFF2-40B4-BE49-F238E27FC236}">
                <a16:creationId xmlns:a16="http://schemas.microsoft.com/office/drawing/2014/main" id="{DC8F99A8-371C-7B4C-A577-9AF9CEC9021E}"/>
              </a:ext>
            </a:extLst>
          </p:cNvPr>
          <p:cNvSpPr/>
          <p:nvPr/>
        </p:nvSpPr>
        <p:spPr>
          <a:xfrm>
            <a:off x="6664325" y="4121150"/>
            <a:ext cx="1011238" cy="982663"/>
          </a:xfrm>
          <a:prstGeom prst="donut">
            <a:avLst>
              <a:gd name="adj" fmla="val 263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schemeClr val="tx1"/>
              </a:solidFill>
              <a:latin typeface="Cambria" panose="02040503050406030204" pitchFamily="18" charset="0"/>
            </a:endParaRPr>
          </a:p>
        </p:txBody>
      </p:sp>
      <p:sp>
        <p:nvSpPr>
          <p:cNvPr id="22" name="Doughnut 21">
            <a:extLst>
              <a:ext uri="{FF2B5EF4-FFF2-40B4-BE49-F238E27FC236}">
                <a16:creationId xmlns:a16="http://schemas.microsoft.com/office/drawing/2014/main" id="{B9C1A776-8494-5441-89C7-43FEDB2DE139}"/>
              </a:ext>
            </a:extLst>
          </p:cNvPr>
          <p:cNvSpPr/>
          <p:nvPr/>
        </p:nvSpPr>
        <p:spPr>
          <a:xfrm>
            <a:off x="6899275" y="4356100"/>
            <a:ext cx="519113" cy="503238"/>
          </a:xfrm>
          <a:prstGeom prst="donut">
            <a:avLst>
              <a:gd name="adj" fmla="val 44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schemeClr val="tx1"/>
              </a:solidFill>
              <a:latin typeface="Cambria" panose="02040503050406030204" pitchFamily="18" charset="0"/>
            </a:endParaRPr>
          </a:p>
        </p:txBody>
      </p:sp>
      <p:sp>
        <p:nvSpPr>
          <p:cNvPr id="23" name="Doughnut 22">
            <a:extLst>
              <a:ext uri="{FF2B5EF4-FFF2-40B4-BE49-F238E27FC236}">
                <a16:creationId xmlns:a16="http://schemas.microsoft.com/office/drawing/2014/main" id="{3D0CF679-103A-DC46-A565-A183737595FC}"/>
              </a:ext>
            </a:extLst>
          </p:cNvPr>
          <p:cNvSpPr/>
          <p:nvPr/>
        </p:nvSpPr>
        <p:spPr>
          <a:xfrm>
            <a:off x="8186738" y="4121150"/>
            <a:ext cx="1011237" cy="982663"/>
          </a:xfrm>
          <a:prstGeom prst="donut">
            <a:avLst>
              <a:gd name="adj" fmla="val 263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schemeClr val="tx1"/>
              </a:solidFill>
              <a:latin typeface="Cambria" panose="02040503050406030204" pitchFamily="18" charset="0"/>
            </a:endParaRPr>
          </a:p>
        </p:txBody>
      </p:sp>
      <p:sp>
        <p:nvSpPr>
          <p:cNvPr id="24" name="Doughnut 23">
            <a:extLst>
              <a:ext uri="{FF2B5EF4-FFF2-40B4-BE49-F238E27FC236}">
                <a16:creationId xmlns:a16="http://schemas.microsoft.com/office/drawing/2014/main" id="{4C51C33E-5669-8A44-BE41-1E027588288B}"/>
              </a:ext>
            </a:extLst>
          </p:cNvPr>
          <p:cNvSpPr/>
          <p:nvPr/>
        </p:nvSpPr>
        <p:spPr>
          <a:xfrm>
            <a:off x="8421688" y="4356100"/>
            <a:ext cx="519112" cy="503238"/>
          </a:xfrm>
          <a:prstGeom prst="donut">
            <a:avLst>
              <a:gd name="adj" fmla="val 44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schemeClr val="tx1"/>
              </a:solidFill>
              <a:latin typeface="Cambria" panose="02040503050406030204" pitchFamily="18" charset="0"/>
            </a:endParaRPr>
          </a:p>
        </p:txBody>
      </p:sp>
      <p:sp>
        <p:nvSpPr>
          <p:cNvPr id="25" name="Doughnut 24">
            <a:extLst>
              <a:ext uri="{FF2B5EF4-FFF2-40B4-BE49-F238E27FC236}">
                <a16:creationId xmlns:a16="http://schemas.microsoft.com/office/drawing/2014/main" id="{1AB3293C-8DE5-F144-92C9-DF9DD416E409}"/>
              </a:ext>
            </a:extLst>
          </p:cNvPr>
          <p:cNvSpPr/>
          <p:nvPr/>
        </p:nvSpPr>
        <p:spPr>
          <a:xfrm>
            <a:off x="6664325" y="5214938"/>
            <a:ext cx="1011238" cy="982662"/>
          </a:xfrm>
          <a:prstGeom prst="donut">
            <a:avLst>
              <a:gd name="adj" fmla="val 263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schemeClr val="tx1"/>
              </a:solidFill>
              <a:latin typeface="Cambria" panose="02040503050406030204" pitchFamily="18" charset="0"/>
            </a:endParaRPr>
          </a:p>
        </p:txBody>
      </p:sp>
      <p:sp>
        <p:nvSpPr>
          <p:cNvPr id="26" name="Doughnut 25">
            <a:extLst>
              <a:ext uri="{FF2B5EF4-FFF2-40B4-BE49-F238E27FC236}">
                <a16:creationId xmlns:a16="http://schemas.microsoft.com/office/drawing/2014/main" id="{AD93850D-C680-DA4A-BCF2-9BA9BB237490}"/>
              </a:ext>
            </a:extLst>
          </p:cNvPr>
          <p:cNvSpPr/>
          <p:nvPr/>
        </p:nvSpPr>
        <p:spPr>
          <a:xfrm>
            <a:off x="6899275" y="5449888"/>
            <a:ext cx="519113" cy="503237"/>
          </a:xfrm>
          <a:prstGeom prst="donut">
            <a:avLst>
              <a:gd name="adj" fmla="val 44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schemeClr val="tx1"/>
              </a:solidFill>
              <a:latin typeface="Cambria" panose="02040503050406030204" pitchFamily="18" charset="0"/>
            </a:endParaRPr>
          </a:p>
        </p:txBody>
      </p:sp>
      <p:sp>
        <p:nvSpPr>
          <p:cNvPr id="27" name="Doughnut 26">
            <a:extLst>
              <a:ext uri="{FF2B5EF4-FFF2-40B4-BE49-F238E27FC236}">
                <a16:creationId xmlns:a16="http://schemas.microsoft.com/office/drawing/2014/main" id="{E778447D-0AB8-4240-82B0-31709270C9C1}"/>
              </a:ext>
            </a:extLst>
          </p:cNvPr>
          <p:cNvSpPr/>
          <p:nvPr/>
        </p:nvSpPr>
        <p:spPr>
          <a:xfrm>
            <a:off x="8207375" y="5214938"/>
            <a:ext cx="1011238" cy="984250"/>
          </a:xfrm>
          <a:prstGeom prst="donut">
            <a:avLst>
              <a:gd name="adj" fmla="val 263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schemeClr val="tx1"/>
              </a:solidFill>
              <a:latin typeface="Cambria" panose="02040503050406030204" pitchFamily="18" charset="0"/>
            </a:endParaRPr>
          </a:p>
        </p:txBody>
      </p:sp>
      <p:sp>
        <p:nvSpPr>
          <p:cNvPr id="28" name="Doughnut 27">
            <a:extLst>
              <a:ext uri="{FF2B5EF4-FFF2-40B4-BE49-F238E27FC236}">
                <a16:creationId xmlns:a16="http://schemas.microsoft.com/office/drawing/2014/main" id="{669A147B-097E-B54B-BA27-5840FB614ECA}"/>
              </a:ext>
            </a:extLst>
          </p:cNvPr>
          <p:cNvSpPr/>
          <p:nvPr/>
        </p:nvSpPr>
        <p:spPr>
          <a:xfrm>
            <a:off x="8847138" y="5214938"/>
            <a:ext cx="1011237" cy="982662"/>
          </a:xfrm>
          <a:prstGeom prst="donut">
            <a:avLst>
              <a:gd name="adj" fmla="val 263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schemeClr val="tx1"/>
              </a:solidFill>
              <a:latin typeface="Cambria" panose="02040503050406030204" pitchFamily="18" charset="0"/>
            </a:endParaRPr>
          </a:p>
        </p:txBody>
      </p:sp>
      <p:sp>
        <p:nvSpPr>
          <p:cNvPr id="29" name="Doughnut 28">
            <a:extLst>
              <a:ext uri="{FF2B5EF4-FFF2-40B4-BE49-F238E27FC236}">
                <a16:creationId xmlns:a16="http://schemas.microsoft.com/office/drawing/2014/main" id="{B5CB043D-7D69-494D-A1BE-B1222EE7BC19}"/>
              </a:ext>
            </a:extLst>
          </p:cNvPr>
          <p:cNvSpPr/>
          <p:nvPr/>
        </p:nvSpPr>
        <p:spPr>
          <a:xfrm>
            <a:off x="9625013" y="4122738"/>
            <a:ext cx="1011237" cy="984250"/>
          </a:xfrm>
          <a:prstGeom prst="donut">
            <a:avLst>
              <a:gd name="adj" fmla="val 263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schemeClr val="tx1"/>
              </a:solidFill>
              <a:latin typeface="Cambria" panose="02040503050406030204" pitchFamily="18" charset="0"/>
            </a:endParaRPr>
          </a:p>
        </p:txBody>
      </p:sp>
      <p:sp>
        <p:nvSpPr>
          <p:cNvPr id="30" name="Rectangle 29">
            <a:extLst>
              <a:ext uri="{FF2B5EF4-FFF2-40B4-BE49-F238E27FC236}">
                <a16:creationId xmlns:a16="http://schemas.microsoft.com/office/drawing/2014/main" id="{FF81A9C8-90E3-BD41-BDA1-1704DFD59890}"/>
              </a:ext>
            </a:extLst>
          </p:cNvPr>
          <p:cNvSpPr>
            <a:spLocks noChangeArrowheads="1"/>
          </p:cNvSpPr>
          <p:nvPr/>
        </p:nvSpPr>
        <p:spPr bwMode="auto">
          <a:xfrm>
            <a:off x="4735513" y="2071688"/>
            <a:ext cx="341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800"/>
              </a:spcBef>
              <a:buFont typeface="Wingdings" pitchFamily="2" charset="2"/>
              <a:buChar char="§"/>
              <a:defRPr sz="2000">
                <a:solidFill>
                  <a:schemeClr val="tx1"/>
                </a:solidFill>
                <a:latin typeface="Euphemia" panose="020B0503040102020104" pitchFamily="34" charset="0"/>
              </a:defRPr>
            </a:lvl1pPr>
            <a:lvl2pPr marL="742950" indent="-285750">
              <a:lnSpc>
                <a:spcPct val="90000"/>
              </a:lnSpc>
              <a:spcBef>
                <a:spcPts val="600"/>
              </a:spcBef>
              <a:buFont typeface="Wingdings" pitchFamily="2" charset="2"/>
              <a:buChar char="§"/>
              <a:defRPr sz="1600">
                <a:solidFill>
                  <a:schemeClr val="tx1"/>
                </a:solidFill>
                <a:latin typeface="Euphemia" panose="020B0503040102020104" pitchFamily="34" charset="0"/>
              </a:defRPr>
            </a:lvl2pPr>
            <a:lvl3pPr marL="11430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3pPr>
            <a:lvl4pPr marL="16002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4pPr>
            <a:lvl5pPr marL="20574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5pPr>
            <a:lvl6pPr marL="25146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6pPr>
            <a:lvl7pPr marL="29718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7pPr>
            <a:lvl8pPr marL="34290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8pPr>
            <a:lvl9pPr marL="38862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9pPr>
          </a:lstStyle>
          <a:p>
            <a:pPr>
              <a:lnSpc>
                <a:spcPct val="100000"/>
              </a:lnSpc>
              <a:spcBef>
                <a:spcPct val="0"/>
              </a:spcBef>
              <a:buFontTx/>
              <a:buNone/>
            </a:pPr>
            <a:r>
              <a:rPr lang="en-US" altLang="en-US">
                <a:latin typeface="Cambria" panose="02040503050406030204" pitchFamily="18" charset="0"/>
                <a:cs typeface="Times New Roman" panose="02020603050405020304" pitchFamily="18" charset="0"/>
              </a:rPr>
              <a:t>B</a:t>
            </a:r>
            <a:endParaRPr lang="en-US" altLang="en-US">
              <a:latin typeface="Cambria" panose="02040503050406030204" pitchFamily="18" charset="0"/>
            </a:endParaRPr>
          </a:p>
        </p:txBody>
      </p:sp>
      <p:sp>
        <p:nvSpPr>
          <p:cNvPr id="31" name="Rectangle 30">
            <a:extLst>
              <a:ext uri="{FF2B5EF4-FFF2-40B4-BE49-F238E27FC236}">
                <a16:creationId xmlns:a16="http://schemas.microsoft.com/office/drawing/2014/main" id="{A044FCB8-14A2-F048-BA50-DF2DD0CCB82E}"/>
              </a:ext>
            </a:extLst>
          </p:cNvPr>
          <p:cNvSpPr>
            <a:spLocks noChangeArrowheads="1"/>
          </p:cNvSpPr>
          <p:nvPr/>
        </p:nvSpPr>
        <p:spPr bwMode="auto">
          <a:xfrm>
            <a:off x="6424613" y="1714207"/>
            <a:ext cx="644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800"/>
              </a:spcBef>
              <a:buFont typeface="Wingdings" pitchFamily="2" charset="2"/>
              <a:buChar char="§"/>
              <a:defRPr sz="2000">
                <a:solidFill>
                  <a:schemeClr val="tx1"/>
                </a:solidFill>
                <a:latin typeface="Euphemia" panose="020B0503040102020104" pitchFamily="34" charset="0"/>
              </a:defRPr>
            </a:lvl1pPr>
            <a:lvl2pPr marL="742950" indent="-285750">
              <a:lnSpc>
                <a:spcPct val="90000"/>
              </a:lnSpc>
              <a:spcBef>
                <a:spcPts val="600"/>
              </a:spcBef>
              <a:buFont typeface="Wingdings" pitchFamily="2" charset="2"/>
              <a:buChar char="§"/>
              <a:defRPr sz="1600">
                <a:solidFill>
                  <a:schemeClr val="tx1"/>
                </a:solidFill>
                <a:latin typeface="Euphemia" panose="020B0503040102020104" pitchFamily="34" charset="0"/>
              </a:defRPr>
            </a:lvl2pPr>
            <a:lvl3pPr marL="11430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3pPr>
            <a:lvl4pPr marL="16002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4pPr>
            <a:lvl5pPr marL="20574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5pPr>
            <a:lvl6pPr marL="25146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6pPr>
            <a:lvl7pPr marL="29718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7pPr>
            <a:lvl8pPr marL="34290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8pPr>
            <a:lvl9pPr marL="38862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9pPr>
          </a:lstStyle>
          <a:p>
            <a:pPr>
              <a:lnSpc>
                <a:spcPct val="100000"/>
              </a:lnSpc>
              <a:spcBef>
                <a:spcPct val="0"/>
              </a:spcBef>
              <a:buFontTx/>
              <a:buNone/>
            </a:pPr>
            <a:r>
              <a:rPr lang="en-US" altLang="en-US" dirty="0">
                <a:latin typeface="Cambria" panose="02040503050406030204" pitchFamily="18" charset="0"/>
                <a:cs typeface="Times New Roman" panose="02020603050405020304" pitchFamily="18" charset="0"/>
              </a:rPr>
              <a:t>A=B</a:t>
            </a:r>
            <a:endParaRPr lang="en-US" altLang="en-US" dirty="0">
              <a:latin typeface="Cambria" panose="02040503050406030204" pitchFamily="18" charset="0"/>
            </a:endParaRPr>
          </a:p>
        </p:txBody>
      </p:sp>
      <p:sp>
        <p:nvSpPr>
          <p:cNvPr id="32" name="Rectangle 31">
            <a:extLst>
              <a:ext uri="{FF2B5EF4-FFF2-40B4-BE49-F238E27FC236}">
                <a16:creationId xmlns:a16="http://schemas.microsoft.com/office/drawing/2014/main" id="{4E7CD404-5E2E-1F45-9006-795AA124F683}"/>
              </a:ext>
            </a:extLst>
          </p:cNvPr>
          <p:cNvSpPr>
            <a:spLocks noChangeArrowheads="1"/>
          </p:cNvSpPr>
          <p:nvPr/>
        </p:nvSpPr>
        <p:spPr bwMode="auto">
          <a:xfrm>
            <a:off x="10636250" y="4381500"/>
            <a:ext cx="644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800"/>
              </a:spcBef>
              <a:buFont typeface="Wingdings" pitchFamily="2" charset="2"/>
              <a:buChar char="§"/>
              <a:defRPr sz="2000">
                <a:solidFill>
                  <a:schemeClr val="tx1"/>
                </a:solidFill>
                <a:latin typeface="Euphemia" panose="020B0503040102020104" pitchFamily="34" charset="0"/>
              </a:defRPr>
            </a:lvl1pPr>
            <a:lvl2pPr marL="742950" indent="-285750">
              <a:lnSpc>
                <a:spcPct val="90000"/>
              </a:lnSpc>
              <a:spcBef>
                <a:spcPts val="600"/>
              </a:spcBef>
              <a:buFont typeface="Wingdings" pitchFamily="2" charset="2"/>
              <a:buChar char="§"/>
              <a:defRPr sz="1600">
                <a:solidFill>
                  <a:schemeClr val="tx1"/>
                </a:solidFill>
                <a:latin typeface="Euphemia" panose="020B0503040102020104" pitchFamily="34" charset="0"/>
              </a:defRPr>
            </a:lvl2pPr>
            <a:lvl3pPr marL="11430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3pPr>
            <a:lvl4pPr marL="16002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4pPr>
            <a:lvl5pPr marL="20574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5pPr>
            <a:lvl6pPr marL="25146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6pPr>
            <a:lvl7pPr marL="29718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7pPr>
            <a:lvl8pPr marL="34290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8pPr>
            <a:lvl9pPr marL="38862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9pPr>
          </a:lstStyle>
          <a:p>
            <a:pPr>
              <a:lnSpc>
                <a:spcPct val="100000"/>
              </a:lnSpc>
              <a:spcBef>
                <a:spcPct val="0"/>
              </a:spcBef>
              <a:buFontTx/>
              <a:buNone/>
            </a:pPr>
            <a:r>
              <a:rPr lang="en-US" altLang="en-US">
                <a:latin typeface="Cambria" panose="02040503050406030204" pitchFamily="18" charset="0"/>
                <a:cs typeface="Times New Roman" panose="02020603050405020304" pitchFamily="18" charset="0"/>
              </a:rPr>
              <a:t>A=B</a:t>
            </a:r>
            <a:endParaRPr lang="en-US" altLang="en-US">
              <a:latin typeface="Cambria" panose="02040503050406030204" pitchFamily="18" charset="0"/>
            </a:endParaRPr>
          </a:p>
        </p:txBody>
      </p:sp>
      <p:sp>
        <p:nvSpPr>
          <p:cNvPr id="33" name="Rectangle 32">
            <a:extLst>
              <a:ext uri="{FF2B5EF4-FFF2-40B4-BE49-F238E27FC236}">
                <a16:creationId xmlns:a16="http://schemas.microsoft.com/office/drawing/2014/main" id="{7FB9BC71-38D5-1E44-B0C2-44DD97CC6C50}"/>
              </a:ext>
            </a:extLst>
          </p:cNvPr>
          <p:cNvSpPr>
            <a:spLocks noChangeArrowheads="1"/>
          </p:cNvSpPr>
          <p:nvPr/>
        </p:nvSpPr>
        <p:spPr bwMode="auto">
          <a:xfrm>
            <a:off x="4881563" y="3225800"/>
            <a:ext cx="341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800"/>
              </a:spcBef>
              <a:buFont typeface="Wingdings" pitchFamily="2" charset="2"/>
              <a:buChar char="§"/>
              <a:defRPr sz="2000">
                <a:solidFill>
                  <a:schemeClr val="tx1"/>
                </a:solidFill>
                <a:latin typeface="Euphemia" panose="020B0503040102020104" pitchFamily="34" charset="0"/>
              </a:defRPr>
            </a:lvl1pPr>
            <a:lvl2pPr marL="742950" indent="-285750">
              <a:lnSpc>
                <a:spcPct val="90000"/>
              </a:lnSpc>
              <a:spcBef>
                <a:spcPts val="600"/>
              </a:spcBef>
              <a:buFont typeface="Wingdings" pitchFamily="2" charset="2"/>
              <a:buChar char="§"/>
              <a:defRPr sz="1600">
                <a:solidFill>
                  <a:schemeClr val="tx1"/>
                </a:solidFill>
                <a:latin typeface="Euphemia" panose="020B0503040102020104" pitchFamily="34" charset="0"/>
              </a:defRPr>
            </a:lvl2pPr>
            <a:lvl3pPr marL="11430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3pPr>
            <a:lvl4pPr marL="16002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4pPr>
            <a:lvl5pPr marL="20574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5pPr>
            <a:lvl6pPr marL="25146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6pPr>
            <a:lvl7pPr marL="29718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7pPr>
            <a:lvl8pPr marL="34290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8pPr>
            <a:lvl9pPr marL="38862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9pPr>
          </a:lstStyle>
          <a:p>
            <a:pPr>
              <a:lnSpc>
                <a:spcPct val="100000"/>
              </a:lnSpc>
              <a:spcBef>
                <a:spcPct val="0"/>
              </a:spcBef>
              <a:buFontTx/>
              <a:buNone/>
            </a:pPr>
            <a:r>
              <a:rPr lang="en-US" altLang="en-US">
                <a:latin typeface="Cambria" panose="02040503050406030204" pitchFamily="18" charset="0"/>
                <a:cs typeface="Times New Roman" panose="02020603050405020304" pitchFamily="18" charset="0"/>
              </a:rPr>
              <a:t>B</a:t>
            </a:r>
            <a:endParaRPr lang="en-US" altLang="en-US">
              <a:latin typeface="Cambria" panose="02040503050406030204" pitchFamily="18" charset="0"/>
            </a:endParaRPr>
          </a:p>
        </p:txBody>
      </p:sp>
      <p:sp>
        <p:nvSpPr>
          <p:cNvPr id="34" name="Rectangle 33">
            <a:extLst>
              <a:ext uri="{FF2B5EF4-FFF2-40B4-BE49-F238E27FC236}">
                <a16:creationId xmlns:a16="http://schemas.microsoft.com/office/drawing/2014/main" id="{1510143A-D234-1245-AFE8-7D5646E67CDA}"/>
              </a:ext>
            </a:extLst>
          </p:cNvPr>
          <p:cNvSpPr>
            <a:spLocks noChangeArrowheads="1"/>
          </p:cNvSpPr>
          <p:nvPr/>
        </p:nvSpPr>
        <p:spPr bwMode="auto">
          <a:xfrm>
            <a:off x="4884738" y="5516563"/>
            <a:ext cx="341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800"/>
              </a:spcBef>
              <a:buFont typeface="Wingdings" pitchFamily="2" charset="2"/>
              <a:buChar char="§"/>
              <a:defRPr sz="2000">
                <a:solidFill>
                  <a:schemeClr val="tx1"/>
                </a:solidFill>
                <a:latin typeface="Euphemia" panose="020B0503040102020104" pitchFamily="34" charset="0"/>
              </a:defRPr>
            </a:lvl1pPr>
            <a:lvl2pPr marL="742950" indent="-285750">
              <a:lnSpc>
                <a:spcPct val="90000"/>
              </a:lnSpc>
              <a:spcBef>
                <a:spcPts val="600"/>
              </a:spcBef>
              <a:buFont typeface="Wingdings" pitchFamily="2" charset="2"/>
              <a:buChar char="§"/>
              <a:defRPr sz="1600">
                <a:solidFill>
                  <a:schemeClr val="tx1"/>
                </a:solidFill>
                <a:latin typeface="Euphemia" panose="020B0503040102020104" pitchFamily="34" charset="0"/>
              </a:defRPr>
            </a:lvl2pPr>
            <a:lvl3pPr marL="11430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3pPr>
            <a:lvl4pPr marL="16002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4pPr>
            <a:lvl5pPr marL="20574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5pPr>
            <a:lvl6pPr marL="25146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6pPr>
            <a:lvl7pPr marL="29718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7pPr>
            <a:lvl8pPr marL="34290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8pPr>
            <a:lvl9pPr marL="38862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9pPr>
          </a:lstStyle>
          <a:p>
            <a:pPr>
              <a:lnSpc>
                <a:spcPct val="100000"/>
              </a:lnSpc>
              <a:spcBef>
                <a:spcPct val="0"/>
              </a:spcBef>
              <a:buFontTx/>
              <a:buNone/>
            </a:pPr>
            <a:r>
              <a:rPr lang="en-US" altLang="en-US">
                <a:latin typeface="Cambria" panose="02040503050406030204" pitchFamily="18" charset="0"/>
                <a:cs typeface="Times New Roman" panose="02020603050405020304" pitchFamily="18" charset="0"/>
              </a:rPr>
              <a:t>B</a:t>
            </a:r>
            <a:endParaRPr lang="en-US" altLang="en-US">
              <a:latin typeface="Cambria" panose="02040503050406030204" pitchFamily="18" charset="0"/>
            </a:endParaRPr>
          </a:p>
        </p:txBody>
      </p:sp>
      <p:sp>
        <p:nvSpPr>
          <p:cNvPr id="35" name="Rectangle 34">
            <a:extLst>
              <a:ext uri="{FF2B5EF4-FFF2-40B4-BE49-F238E27FC236}">
                <a16:creationId xmlns:a16="http://schemas.microsoft.com/office/drawing/2014/main" id="{F9DB0F57-718C-DB40-A9F5-364DA11DF2FB}"/>
              </a:ext>
            </a:extLst>
          </p:cNvPr>
          <p:cNvSpPr>
            <a:spLocks noChangeArrowheads="1"/>
          </p:cNvSpPr>
          <p:nvPr/>
        </p:nvSpPr>
        <p:spPr bwMode="auto">
          <a:xfrm>
            <a:off x="5357813" y="4354513"/>
            <a:ext cx="341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800"/>
              </a:spcBef>
              <a:buFont typeface="Wingdings" pitchFamily="2" charset="2"/>
              <a:buChar char="§"/>
              <a:defRPr sz="2000">
                <a:solidFill>
                  <a:schemeClr val="tx1"/>
                </a:solidFill>
                <a:latin typeface="Euphemia" panose="020B0503040102020104" pitchFamily="34" charset="0"/>
              </a:defRPr>
            </a:lvl1pPr>
            <a:lvl2pPr marL="742950" indent="-285750">
              <a:lnSpc>
                <a:spcPct val="90000"/>
              </a:lnSpc>
              <a:spcBef>
                <a:spcPts val="600"/>
              </a:spcBef>
              <a:buFont typeface="Wingdings" pitchFamily="2" charset="2"/>
              <a:buChar char="§"/>
              <a:defRPr sz="1600">
                <a:solidFill>
                  <a:schemeClr val="tx1"/>
                </a:solidFill>
                <a:latin typeface="Euphemia" panose="020B0503040102020104" pitchFamily="34" charset="0"/>
              </a:defRPr>
            </a:lvl2pPr>
            <a:lvl3pPr marL="11430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3pPr>
            <a:lvl4pPr marL="16002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4pPr>
            <a:lvl5pPr marL="20574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5pPr>
            <a:lvl6pPr marL="25146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6pPr>
            <a:lvl7pPr marL="29718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7pPr>
            <a:lvl8pPr marL="34290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8pPr>
            <a:lvl9pPr marL="38862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9pPr>
          </a:lstStyle>
          <a:p>
            <a:pPr>
              <a:lnSpc>
                <a:spcPct val="100000"/>
              </a:lnSpc>
              <a:spcBef>
                <a:spcPct val="0"/>
              </a:spcBef>
              <a:buFontTx/>
              <a:buNone/>
            </a:pPr>
            <a:r>
              <a:rPr lang="en-US" altLang="en-US">
                <a:latin typeface="Cambria" panose="02040503050406030204" pitchFamily="18" charset="0"/>
                <a:cs typeface="Times New Roman" panose="02020603050405020304" pitchFamily="18" charset="0"/>
              </a:rPr>
              <a:t>B</a:t>
            </a:r>
            <a:endParaRPr lang="en-US" altLang="en-US">
              <a:latin typeface="Cambria" panose="02040503050406030204" pitchFamily="18" charset="0"/>
            </a:endParaRPr>
          </a:p>
        </p:txBody>
      </p:sp>
      <p:sp>
        <p:nvSpPr>
          <p:cNvPr id="36" name="Rectangle 35">
            <a:extLst>
              <a:ext uri="{FF2B5EF4-FFF2-40B4-BE49-F238E27FC236}">
                <a16:creationId xmlns:a16="http://schemas.microsoft.com/office/drawing/2014/main" id="{36080D9D-AE84-E140-A4CE-04CB8B2DD22D}"/>
              </a:ext>
            </a:extLst>
          </p:cNvPr>
          <p:cNvSpPr>
            <a:spLocks noChangeArrowheads="1"/>
          </p:cNvSpPr>
          <p:nvPr/>
        </p:nvSpPr>
        <p:spPr bwMode="auto">
          <a:xfrm>
            <a:off x="9793288" y="5565775"/>
            <a:ext cx="341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800"/>
              </a:spcBef>
              <a:buFont typeface="Wingdings" pitchFamily="2" charset="2"/>
              <a:buChar char="§"/>
              <a:defRPr sz="2000">
                <a:solidFill>
                  <a:schemeClr val="tx1"/>
                </a:solidFill>
                <a:latin typeface="Euphemia" panose="020B0503040102020104" pitchFamily="34" charset="0"/>
              </a:defRPr>
            </a:lvl1pPr>
            <a:lvl2pPr marL="742950" indent="-285750">
              <a:lnSpc>
                <a:spcPct val="90000"/>
              </a:lnSpc>
              <a:spcBef>
                <a:spcPts val="600"/>
              </a:spcBef>
              <a:buFont typeface="Wingdings" pitchFamily="2" charset="2"/>
              <a:buChar char="§"/>
              <a:defRPr sz="1600">
                <a:solidFill>
                  <a:schemeClr val="tx1"/>
                </a:solidFill>
                <a:latin typeface="Euphemia" panose="020B0503040102020104" pitchFamily="34" charset="0"/>
              </a:defRPr>
            </a:lvl2pPr>
            <a:lvl3pPr marL="11430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3pPr>
            <a:lvl4pPr marL="16002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4pPr>
            <a:lvl5pPr marL="20574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5pPr>
            <a:lvl6pPr marL="25146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6pPr>
            <a:lvl7pPr marL="29718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7pPr>
            <a:lvl8pPr marL="34290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8pPr>
            <a:lvl9pPr marL="38862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9pPr>
          </a:lstStyle>
          <a:p>
            <a:pPr>
              <a:lnSpc>
                <a:spcPct val="100000"/>
              </a:lnSpc>
              <a:spcBef>
                <a:spcPct val="0"/>
              </a:spcBef>
              <a:buFontTx/>
              <a:buNone/>
            </a:pPr>
            <a:r>
              <a:rPr lang="en-US" altLang="en-US">
                <a:latin typeface="Cambria" panose="02040503050406030204" pitchFamily="18" charset="0"/>
                <a:cs typeface="Times New Roman" panose="02020603050405020304" pitchFamily="18" charset="0"/>
              </a:rPr>
              <a:t>B</a:t>
            </a:r>
            <a:endParaRPr lang="en-US" altLang="en-US">
              <a:latin typeface="Cambria" panose="02040503050406030204" pitchFamily="18" charset="0"/>
            </a:endParaRPr>
          </a:p>
        </p:txBody>
      </p:sp>
      <p:sp>
        <p:nvSpPr>
          <p:cNvPr id="37" name="Rectangle 36">
            <a:extLst>
              <a:ext uri="{FF2B5EF4-FFF2-40B4-BE49-F238E27FC236}">
                <a16:creationId xmlns:a16="http://schemas.microsoft.com/office/drawing/2014/main" id="{DFB556DD-B46F-5646-B4C5-4E67B0F776E8}"/>
              </a:ext>
            </a:extLst>
          </p:cNvPr>
          <p:cNvSpPr>
            <a:spLocks noChangeArrowheads="1"/>
          </p:cNvSpPr>
          <p:nvPr/>
        </p:nvSpPr>
        <p:spPr bwMode="auto">
          <a:xfrm>
            <a:off x="7004050" y="5516563"/>
            <a:ext cx="342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800"/>
              </a:spcBef>
              <a:buFont typeface="Wingdings" pitchFamily="2" charset="2"/>
              <a:buChar char="§"/>
              <a:defRPr sz="2000">
                <a:solidFill>
                  <a:schemeClr val="tx1"/>
                </a:solidFill>
                <a:latin typeface="Euphemia" panose="020B0503040102020104" pitchFamily="34" charset="0"/>
              </a:defRPr>
            </a:lvl1pPr>
            <a:lvl2pPr marL="742950" indent="-285750">
              <a:lnSpc>
                <a:spcPct val="90000"/>
              </a:lnSpc>
              <a:spcBef>
                <a:spcPts val="600"/>
              </a:spcBef>
              <a:buFont typeface="Wingdings" pitchFamily="2" charset="2"/>
              <a:buChar char="§"/>
              <a:defRPr sz="1600">
                <a:solidFill>
                  <a:schemeClr val="tx1"/>
                </a:solidFill>
                <a:latin typeface="Euphemia" panose="020B0503040102020104" pitchFamily="34" charset="0"/>
              </a:defRPr>
            </a:lvl2pPr>
            <a:lvl3pPr marL="11430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3pPr>
            <a:lvl4pPr marL="16002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4pPr>
            <a:lvl5pPr marL="20574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5pPr>
            <a:lvl6pPr marL="25146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6pPr>
            <a:lvl7pPr marL="29718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7pPr>
            <a:lvl8pPr marL="34290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8pPr>
            <a:lvl9pPr marL="38862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9pPr>
          </a:lstStyle>
          <a:p>
            <a:pPr>
              <a:lnSpc>
                <a:spcPct val="100000"/>
              </a:lnSpc>
              <a:spcBef>
                <a:spcPct val="0"/>
              </a:spcBef>
              <a:buFontTx/>
              <a:buNone/>
            </a:pPr>
            <a:r>
              <a:rPr lang="en-US" altLang="en-US">
                <a:latin typeface="Cambria" panose="02040503050406030204" pitchFamily="18" charset="0"/>
                <a:cs typeface="Times New Roman" panose="02020603050405020304" pitchFamily="18" charset="0"/>
              </a:rPr>
              <a:t>B</a:t>
            </a:r>
            <a:endParaRPr lang="en-US" altLang="en-US">
              <a:latin typeface="Cambria" panose="02040503050406030204" pitchFamily="18" charset="0"/>
            </a:endParaRPr>
          </a:p>
        </p:txBody>
      </p:sp>
      <p:sp>
        <p:nvSpPr>
          <p:cNvPr id="38" name="Rectangle 37">
            <a:extLst>
              <a:ext uri="{FF2B5EF4-FFF2-40B4-BE49-F238E27FC236}">
                <a16:creationId xmlns:a16="http://schemas.microsoft.com/office/drawing/2014/main" id="{FF8A86E2-2DBE-0445-908C-1B620E009465}"/>
              </a:ext>
            </a:extLst>
          </p:cNvPr>
          <p:cNvSpPr>
            <a:spLocks noChangeArrowheads="1"/>
          </p:cNvSpPr>
          <p:nvPr/>
        </p:nvSpPr>
        <p:spPr bwMode="auto">
          <a:xfrm>
            <a:off x="7618413" y="4440238"/>
            <a:ext cx="341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800"/>
              </a:spcBef>
              <a:buFont typeface="Wingdings" pitchFamily="2" charset="2"/>
              <a:buChar char="§"/>
              <a:defRPr sz="2000">
                <a:solidFill>
                  <a:schemeClr val="tx1"/>
                </a:solidFill>
                <a:latin typeface="Euphemia" panose="020B0503040102020104" pitchFamily="34" charset="0"/>
              </a:defRPr>
            </a:lvl1pPr>
            <a:lvl2pPr marL="742950" indent="-285750">
              <a:lnSpc>
                <a:spcPct val="90000"/>
              </a:lnSpc>
              <a:spcBef>
                <a:spcPts val="600"/>
              </a:spcBef>
              <a:buFont typeface="Wingdings" pitchFamily="2" charset="2"/>
              <a:buChar char="§"/>
              <a:defRPr sz="1600">
                <a:solidFill>
                  <a:schemeClr val="tx1"/>
                </a:solidFill>
                <a:latin typeface="Euphemia" panose="020B0503040102020104" pitchFamily="34" charset="0"/>
              </a:defRPr>
            </a:lvl2pPr>
            <a:lvl3pPr marL="11430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3pPr>
            <a:lvl4pPr marL="16002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4pPr>
            <a:lvl5pPr marL="20574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5pPr>
            <a:lvl6pPr marL="25146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6pPr>
            <a:lvl7pPr marL="29718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7pPr>
            <a:lvl8pPr marL="34290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8pPr>
            <a:lvl9pPr marL="38862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9pPr>
          </a:lstStyle>
          <a:p>
            <a:pPr>
              <a:lnSpc>
                <a:spcPct val="100000"/>
              </a:lnSpc>
              <a:spcBef>
                <a:spcPct val="0"/>
              </a:spcBef>
              <a:buFontTx/>
              <a:buNone/>
            </a:pPr>
            <a:r>
              <a:rPr lang="en-US" altLang="en-US">
                <a:latin typeface="Cambria" panose="02040503050406030204" pitchFamily="18" charset="0"/>
                <a:cs typeface="Times New Roman" panose="02020603050405020304" pitchFamily="18" charset="0"/>
              </a:rPr>
              <a:t>B</a:t>
            </a:r>
            <a:endParaRPr lang="en-US" altLang="en-US">
              <a:latin typeface="Cambria" panose="02040503050406030204" pitchFamily="18" charset="0"/>
            </a:endParaRPr>
          </a:p>
        </p:txBody>
      </p:sp>
      <p:sp>
        <p:nvSpPr>
          <p:cNvPr id="39" name="Rectangle 38">
            <a:extLst>
              <a:ext uri="{FF2B5EF4-FFF2-40B4-BE49-F238E27FC236}">
                <a16:creationId xmlns:a16="http://schemas.microsoft.com/office/drawing/2014/main" id="{A24E8936-184A-D249-841A-2F653B4E06A6}"/>
              </a:ext>
            </a:extLst>
          </p:cNvPr>
          <p:cNvSpPr>
            <a:spLocks noChangeArrowheads="1"/>
          </p:cNvSpPr>
          <p:nvPr/>
        </p:nvSpPr>
        <p:spPr bwMode="auto">
          <a:xfrm>
            <a:off x="8526463" y="4424363"/>
            <a:ext cx="342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800"/>
              </a:spcBef>
              <a:buFont typeface="Wingdings" pitchFamily="2" charset="2"/>
              <a:buChar char="§"/>
              <a:defRPr sz="2000">
                <a:solidFill>
                  <a:schemeClr val="tx1"/>
                </a:solidFill>
                <a:latin typeface="Euphemia" panose="020B0503040102020104" pitchFamily="34" charset="0"/>
              </a:defRPr>
            </a:lvl1pPr>
            <a:lvl2pPr marL="742950" indent="-285750">
              <a:lnSpc>
                <a:spcPct val="90000"/>
              </a:lnSpc>
              <a:spcBef>
                <a:spcPts val="600"/>
              </a:spcBef>
              <a:buFont typeface="Wingdings" pitchFamily="2" charset="2"/>
              <a:buChar char="§"/>
              <a:defRPr sz="1600">
                <a:solidFill>
                  <a:schemeClr val="tx1"/>
                </a:solidFill>
                <a:latin typeface="Euphemia" panose="020B0503040102020104" pitchFamily="34" charset="0"/>
              </a:defRPr>
            </a:lvl2pPr>
            <a:lvl3pPr marL="11430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3pPr>
            <a:lvl4pPr marL="16002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4pPr>
            <a:lvl5pPr marL="20574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5pPr>
            <a:lvl6pPr marL="25146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6pPr>
            <a:lvl7pPr marL="29718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7pPr>
            <a:lvl8pPr marL="34290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8pPr>
            <a:lvl9pPr marL="38862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9pPr>
          </a:lstStyle>
          <a:p>
            <a:pPr>
              <a:lnSpc>
                <a:spcPct val="100000"/>
              </a:lnSpc>
              <a:spcBef>
                <a:spcPct val="0"/>
              </a:spcBef>
              <a:buFontTx/>
              <a:buNone/>
            </a:pPr>
            <a:r>
              <a:rPr lang="en-US" altLang="en-US">
                <a:latin typeface="Cambria" panose="02040503050406030204" pitchFamily="18" charset="0"/>
                <a:cs typeface="Times New Roman" panose="02020603050405020304" pitchFamily="18" charset="0"/>
              </a:rPr>
              <a:t>B</a:t>
            </a:r>
            <a:endParaRPr lang="en-US" altLang="en-US">
              <a:latin typeface="Cambria" panose="02040503050406030204" pitchFamily="18" charset="0"/>
            </a:endParaRPr>
          </a:p>
        </p:txBody>
      </p:sp>
      <p:sp>
        <p:nvSpPr>
          <p:cNvPr id="40" name="Rectangle 39">
            <a:extLst>
              <a:ext uri="{FF2B5EF4-FFF2-40B4-BE49-F238E27FC236}">
                <a16:creationId xmlns:a16="http://schemas.microsoft.com/office/drawing/2014/main" id="{680A3ECE-FED0-B349-ADEB-66FFD105E91A}"/>
              </a:ext>
            </a:extLst>
          </p:cNvPr>
          <p:cNvSpPr>
            <a:spLocks noChangeArrowheads="1"/>
          </p:cNvSpPr>
          <p:nvPr/>
        </p:nvSpPr>
        <p:spPr bwMode="auto">
          <a:xfrm>
            <a:off x="4097338" y="2051050"/>
            <a:ext cx="344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800"/>
              </a:spcBef>
              <a:buFont typeface="Wingdings" pitchFamily="2" charset="2"/>
              <a:buChar char="§"/>
              <a:defRPr sz="2000">
                <a:solidFill>
                  <a:schemeClr val="tx1"/>
                </a:solidFill>
                <a:latin typeface="Euphemia" panose="020B0503040102020104" pitchFamily="34" charset="0"/>
              </a:defRPr>
            </a:lvl1pPr>
            <a:lvl2pPr marL="742950" indent="-285750">
              <a:lnSpc>
                <a:spcPct val="90000"/>
              </a:lnSpc>
              <a:spcBef>
                <a:spcPts val="600"/>
              </a:spcBef>
              <a:buFont typeface="Wingdings" pitchFamily="2" charset="2"/>
              <a:buChar char="§"/>
              <a:defRPr sz="1600">
                <a:solidFill>
                  <a:schemeClr val="tx1"/>
                </a:solidFill>
                <a:latin typeface="Euphemia" panose="020B0503040102020104" pitchFamily="34" charset="0"/>
              </a:defRPr>
            </a:lvl2pPr>
            <a:lvl3pPr marL="11430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3pPr>
            <a:lvl4pPr marL="16002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4pPr>
            <a:lvl5pPr marL="20574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5pPr>
            <a:lvl6pPr marL="25146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6pPr>
            <a:lvl7pPr marL="29718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7pPr>
            <a:lvl8pPr marL="34290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8pPr>
            <a:lvl9pPr marL="38862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9pPr>
          </a:lstStyle>
          <a:p>
            <a:pPr>
              <a:lnSpc>
                <a:spcPct val="100000"/>
              </a:lnSpc>
              <a:spcBef>
                <a:spcPct val="0"/>
              </a:spcBef>
              <a:buFontTx/>
              <a:buNone/>
            </a:pPr>
            <a:r>
              <a:rPr lang="en-US" altLang="en-US">
                <a:latin typeface="Cambria" panose="02040503050406030204" pitchFamily="18" charset="0"/>
                <a:cs typeface="Times New Roman" panose="02020603050405020304" pitchFamily="18" charset="0"/>
              </a:rPr>
              <a:t>A</a:t>
            </a:r>
            <a:endParaRPr lang="en-US" altLang="en-US">
              <a:latin typeface="Cambria" panose="02040503050406030204" pitchFamily="18" charset="0"/>
            </a:endParaRPr>
          </a:p>
        </p:txBody>
      </p:sp>
      <p:sp>
        <p:nvSpPr>
          <p:cNvPr id="41" name="Rectangle 40">
            <a:extLst>
              <a:ext uri="{FF2B5EF4-FFF2-40B4-BE49-F238E27FC236}">
                <a16:creationId xmlns:a16="http://schemas.microsoft.com/office/drawing/2014/main" id="{DF2F8EBC-9114-A244-9B65-B9A64916363C}"/>
              </a:ext>
            </a:extLst>
          </p:cNvPr>
          <p:cNvSpPr>
            <a:spLocks noChangeArrowheads="1"/>
          </p:cNvSpPr>
          <p:nvPr/>
        </p:nvSpPr>
        <p:spPr bwMode="auto">
          <a:xfrm>
            <a:off x="3810000" y="3227388"/>
            <a:ext cx="346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800"/>
              </a:spcBef>
              <a:buFont typeface="Wingdings" pitchFamily="2" charset="2"/>
              <a:buChar char="§"/>
              <a:defRPr sz="2000">
                <a:solidFill>
                  <a:schemeClr val="tx1"/>
                </a:solidFill>
                <a:latin typeface="Euphemia" panose="020B0503040102020104" pitchFamily="34" charset="0"/>
              </a:defRPr>
            </a:lvl1pPr>
            <a:lvl2pPr marL="742950" indent="-285750">
              <a:lnSpc>
                <a:spcPct val="90000"/>
              </a:lnSpc>
              <a:spcBef>
                <a:spcPts val="600"/>
              </a:spcBef>
              <a:buFont typeface="Wingdings" pitchFamily="2" charset="2"/>
              <a:buChar char="§"/>
              <a:defRPr sz="1600">
                <a:solidFill>
                  <a:schemeClr val="tx1"/>
                </a:solidFill>
                <a:latin typeface="Euphemia" panose="020B0503040102020104" pitchFamily="34" charset="0"/>
              </a:defRPr>
            </a:lvl2pPr>
            <a:lvl3pPr marL="11430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3pPr>
            <a:lvl4pPr marL="16002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4pPr>
            <a:lvl5pPr marL="20574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5pPr>
            <a:lvl6pPr marL="25146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6pPr>
            <a:lvl7pPr marL="29718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7pPr>
            <a:lvl8pPr marL="34290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8pPr>
            <a:lvl9pPr marL="38862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9pPr>
          </a:lstStyle>
          <a:p>
            <a:pPr>
              <a:lnSpc>
                <a:spcPct val="100000"/>
              </a:lnSpc>
              <a:spcBef>
                <a:spcPct val="0"/>
              </a:spcBef>
              <a:buFontTx/>
              <a:buNone/>
            </a:pPr>
            <a:r>
              <a:rPr lang="en-US" altLang="en-US">
                <a:latin typeface="Cambria" panose="02040503050406030204" pitchFamily="18" charset="0"/>
                <a:cs typeface="Times New Roman" panose="02020603050405020304" pitchFamily="18" charset="0"/>
              </a:rPr>
              <a:t>A</a:t>
            </a:r>
            <a:endParaRPr lang="en-US" altLang="en-US">
              <a:latin typeface="Cambria" panose="02040503050406030204" pitchFamily="18" charset="0"/>
            </a:endParaRPr>
          </a:p>
        </p:txBody>
      </p:sp>
      <p:sp>
        <p:nvSpPr>
          <p:cNvPr id="42" name="Rectangle 41">
            <a:extLst>
              <a:ext uri="{FF2B5EF4-FFF2-40B4-BE49-F238E27FC236}">
                <a16:creationId xmlns:a16="http://schemas.microsoft.com/office/drawing/2014/main" id="{639BEB0A-BC0D-7741-BB80-E1BE52E3515E}"/>
              </a:ext>
            </a:extLst>
          </p:cNvPr>
          <p:cNvSpPr>
            <a:spLocks noChangeArrowheads="1"/>
          </p:cNvSpPr>
          <p:nvPr/>
        </p:nvSpPr>
        <p:spPr bwMode="auto">
          <a:xfrm>
            <a:off x="3786188" y="4356100"/>
            <a:ext cx="346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800"/>
              </a:spcBef>
              <a:buFont typeface="Wingdings" pitchFamily="2" charset="2"/>
              <a:buChar char="§"/>
              <a:defRPr sz="2000">
                <a:solidFill>
                  <a:schemeClr val="tx1"/>
                </a:solidFill>
                <a:latin typeface="Euphemia" panose="020B0503040102020104" pitchFamily="34" charset="0"/>
              </a:defRPr>
            </a:lvl1pPr>
            <a:lvl2pPr marL="742950" indent="-285750">
              <a:lnSpc>
                <a:spcPct val="90000"/>
              </a:lnSpc>
              <a:spcBef>
                <a:spcPts val="600"/>
              </a:spcBef>
              <a:buFont typeface="Wingdings" pitchFamily="2" charset="2"/>
              <a:buChar char="§"/>
              <a:defRPr sz="1600">
                <a:solidFill>
                  <a:schemeClr val="tx1"/>
                </a:solidFill>
                <a:latin typeface="Euphemia" panose="020B0503040102020104" pitchFamily="34" charset="0"/>
              </a:defRPr>
            </a:lvl2pPr>
            <a:lvl3pPr marL="11430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3pPr>
            <a:lvl4pPr marL="16002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4pPr>
            <a:lvl5pPr marL="20574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5pPr>
            <a:lvl6pPr marL="25146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6pPr>
            <a:lvl7pPr marL="29718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7pPr>
            <a:lvl8pPr marL="34290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8pPr>
            <a:lvl9pPr marL="38862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9pPr>
          </a:lstStyle>
          <a:p>
            <a:pPr>
              <a:lnSpc>
                <a:spcPct val="100000"/>
              </a:lnSpc>
              <a:spcBef>
                <a:spcPct val="0"/>
              </a:spcBef>
              <a:buFontTx/>
              <a:buNone/>
            </a:pPr>
            <a:r>
              <a:rPr lang="en-US" altLang="en-US">
                <a:latin typeface="Cambria" panose="02040503050406030204" pitchFamily="18" charset="0"/>
                <a:cs typeface="Times New Roman" panose="02020603050405020304" pitchFamily="18" charset="0"/>
              </a:rPr>
              <a:t>A</a:t>
            </a:r>
            <a:endParaRPr lang="en-US" altLang="en-US">
              <a:latin typeface="Cambria" panose="02040503050406030204" pitchFamily="18" charset="0"/>
            </a:endParaRPr>
          </a:p>
        </p:txBody>
      </p:sp>
      <p:sp>
        <p:nvSpPr>
          <p:cNvPr id="43" name="Rectangle 42">
            <a:extLst>
              <a:ext uri="{FF2B5EF4-FFF2-40B4-BE49-F238E27FC236}">
                <a16:creationId xmlns:a16="http://schemas.microsoft.com/office/drawing/2014/main" id="{EED334DF-A39B-A946-B150-B6545362123B}"/>
              </a:ext>
            </a:extLst>
          </p:cNvPr>
          <p:cNvSpPr>
            <a:spLocks noChangeArrowheads="1"/>
          </p:cNvSpPr>
          <p:nvPr/>
        </p:nvSpPr>
        <p:spPr bwMode="auto">
          <a:xfrm>
            <a:off x="3810000" y="5516563"/>
            <a:ext cx="346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800"/>
              </a:spcBef>
              <a:buFont typeface="Wingdings" pitchFamily="2" charset="2"/>
              <a:buChar char="§"/>
              <a:defRPr sz="2000">
                <a:solidFill>
                  <a:schemeClr val="tx1"/>
                </a:solidFill>
                <a:latin typeface="Euphemia" panose="020B0503040102020104" pitchFamily="34" charset="0"/>
              </a:defRPr>
            </a:lvl1pPr>
            <a:lvl2pPr marL="742950" indent="-285750">
              <a:lnSpc>
                <a:spcPct val="90000"/>
              </a:lnSpc>
              <a:spcBef>
                <a:spcPts val="600"/>
              </a:spcBef>
              <a:buFont typeface="Wingdings" pitchFamily="2" charset="2"/>
              <a:buChar char="§"/>
              <a:defRPr sz="1600">
                <a:solidFill>
                  <a:schemeClr val="tx1"/>
                </a:solidFill>
                <a:latin typeface="Euphemia" panose="020B0503040102020104" pitchFamily="34" charset="0"/>
              </a:defRPr>
            </a:lvl2pPr>
            <a:lvl3pPr marL="11430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3pPr>
            <a:lvl4pPr marL="16002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4pPr>
            <a:lvl5pPr marL="20574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5pPr>
            <a:lvl6pPr marL="25146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6pPr>
            <a:lvl7pPr marL="29718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7pPr>
            <a:lvl8pPr marL="34290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8pPr>
            <a:lvl9pPr marL="38862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9pPr>
          </a:lstStyle>
          <a:p>
            <a:pPr>
              <a:lnSpc>
                <a:spcPct val="100000"/>
              </a:lnSpc>
              <a:spcBef>
                <a:spcPct val="0"/>
              </a:spcBef>
              <a:buFontTx/>
              <a:buNone/>
            </a:pPr>
            <a:r>
              <a:rPr lang="en-US" altLang="en-US">
                <a:latin typeface="Cambria" panose="02040503050406030204" pitchFamily="18" charset="0"/>
                <a:cs typeface="Times New Roman" panose="02020603050405020304" pitchFamily="18" charset="0"/>
              </a:rPr>
              <a:t>A</a:t>
            </a:r>
            <a:endParaRPr lang="en-US" altLang="en-US">
              <a:latin typeface="Cambria" panose="02040503050406030204" pitchFamily="18" charset="0"/>
            </a:endParaRPr>
          </a:p>
        </p:txBody>
      </p:sp>
      <p:sp>
        <p:nvSpPr>
          <p:cNvPr id="44" name="Rectangle 43">
            <a:extLst>
              <a:ext uri="{FF2B5EF4-FFF2-40B4-BE49-F238E27FC236}">
                <a16:creationId xmlns:a16="http://schemas.microsoft.com/office/drawing/2014/main" id="{8C108C1F-AE2F-014F-B4A9-52E281A2BAF3}"/>
              </a:ext>
            </a:extLst>
          </p:cNvPr>
          <p:cNvSpPr>
            <a:spLocks noChangeArrowheads="1"/>
          </p:cNvSpPr>
          <p:nvPr/>
        </p:nvSpPr>
        <p:spPr bwMode="auto">
          <a:xfrm>
            <a:off x="6989763" y="4414838"/>
            <a:ext cx="346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800"/>
              </a:spcBef>
              <a:buFont typeface="Wingdings" pitchFamily="2" charset="2"/>
              <a:buChar char="§"/>
              <a:defRPr sz="2000">
                <a:solidFill>
                  <a:schemeClr val="tx1"/>
                </a:solidFill>
                <a:latin typeface="Euphemia" panose="020B0503040102020104" pitchFamily="34" charset="0"/>
              </a:defRPr>
            </a:lvl1pPr>
            <a:lvl2pPr marL="742950" indent="-285750">
              <a:lnSpc>
                <a:spcPct val="90000"/>
              </a:lnSpc>
              <a:spcBef>
                <a:spcPts val="600"/>
              </a:spcBef>
              <a:buFont typeface="Wingdings" pitchFamily="2" charset="2"/>
              <a:buChar char="§"/>
              <a:defRPr sz="1600">
                <a:solidFill>
                  <a:schemeClr val="tx1"/>
                </a:solidFill>
                <a:latin typeface="Euphemia" panose="020B0503040102020104" pitchFamily="34" charset="0"/>
              </a:defRPr>
            </a:lvl2pPr>
            <a:lvl3pPr marL="11430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3pPr>
            <a:lvl4pPr marL="16002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4pPr>
            <a:lvl5pPr marL="20574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5pPr>
            <a:lvl6pPr marL="25146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6pPr>
            <a:lvl7pPr marL="29718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7pPr>
            <a:lvl8pPr marL="34290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8pPr>
            <a:lvl9pPr marL="38862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9pPr>
          </a:lstStyle>
          <a:p>
            <a:pPr>
              <a:lnSpc>
                <a:spcPct val="100000"/>
              </a:lnSpc>
              <a:spcBef>
                <a:spcPct val="0"/>
              </a:spcBef>
              <a:buFontTx/>
              <a:buNone/>
            </a:pPr>
            <a:r>
              <a:rPr lang="en-US" altLang="en-US">
                <a:latin typeface="Cambria" panose="02040503050406030204" pitchFamily="18" charset="0"/>
                <a:cs typeface="Times New Roman" panose="02020603050405020304" pitchFamily="18" charset="0"/>
              </a:rPr>
              <a:t>A</a:t>
            </a:r>
            <a:endParaRPr lang="en-US" altLang="en-US">
              <a:latin typeface="Cambria" panose="02040503050406030204" pitchFamily="18" charset="0"/>
            </a:endParaRPr>
          </a:p>
        </p:txBody>
      </p:sp>
      <p:sp>
        <p:nvSpPr>
          <p:cNvPr id="45" name="Rectangle 44">
            <a:extLst>
              <a:ext uri="{FF2B5EF4-FFF2-40B4-BE49-F238E27FC236}">
                <a16:creationId xmlns:a16="http://schemas.microsoft.com/office/drawing/2014/main" id="{10D37BD9-9270-924D-ADBE-3FF6E2702665}"/>
              </a:ext>
            </a:extLst>
          </p:cNvPr>
          <p:cNvSpPr>
            <a:spLocks noChangeArrowheads="1"/>
          </p:cNvSpPr>
          <p:nvPr/>
        </p:nvSpPr>
        <p:spPr bwMode="auto">
          <a:xfrm>
            <a:off x="9131300" y="4413250"/>
            <a:ext cx="344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800"/>
              </a:spcBef>
              <a:buFont typeface="Wingdings" pitchFamily="2" charset="2"/>
              <a:buChar char="§"/>
              <a:defRPr sz="2000">
                <a:solidFill>
                  <a:schemeClr val="tx1"/>
                </a:solidFill>
                <a:latin typeface="Euphemia" panose="020B0503040102020104" pitchFamily="34" charset="0"/>
              </a:defRPr>
            </a:lvl1pPr>
            <a:lvl2pPr marL="742950" indent="-285750">
              <a:lnSpc>
                <a:spcPct val="90000"/>
              </a:lnSpc>
              <a:spcBef>
                <a:spcPts val="600"/>
              </a:spcBef>
              <a:buFont typeface="Wingdings" pitchFamily="2" charset="2"/>
              <a:buChar char="§"/>
              <a:defRPr sz="1600">
                <a:solidFill>
                  <a:schemeClr val="tx1"/>
                </a:solidFill>
                <a:latin typeface="Euphemia" panose="020B0503040102020104" pitchFamily="34" charset="0"/>
              </a:defRPr>
            </a:lvl2pPr>
            <a:lvl3pPr marL="11430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3pPr>
            <a:lvl4pPr marL="16002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4pPr>
            <a:lvl5pPr marL="20574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5pPr>
            <a:lvl6pPr marL="25146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6pPr>
            <a:lvl7pPr marL="29718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7pPr>
            <a:lvl8pPr marL="34290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8pPr>
            <a:lvl9pPr marL="38862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9pPr>
          </a:lstStyle>
          <a:p>
            <a:pPr>
              <a:lnSpc>
                <a:spcPct val="100000"/>
              </a:lnSpc>
              <a:spcBef>
                <a:spcPct val="0"/>
              </a:spcBef>
              <a:buFontTx/>
              <a:buNone/>
            </a:pPr>
            <a:r>
              <a:rPr lang="en-US" altLang="en-US">
                <a:latin typeface="Cambria" panose="02040503050406030204" pitchFamily="18" charset="0"/>
                <a:cs typeface="Times New Roman" panose="02020603050405020304" pitchFamily="18" charset="0"/>
              </a:rPr>
              <a:t>A</a:t>
            </a:r>
            <a:endParaRPr lang="en-US" altLang="en-US">
              <a:latin typeface="Cambria" panose="02040503050406030204" pitchFamily="18" charset="0"/>
            </a:endParaRPr>
          </a:p>
        </p:txBody>
      </p:sp>
      <p:sp>
        <p:nvSpPr>
          <p:cNvPr id="46" name="Rectangle 45">
            <a:extLst>
              <a:ext uri="{FF2B5EF4-FFF2-40B4-BE49-F238E27FC236}">
                <a16:creationId xmlns:a16="http://schemas.microsoft.com/office/drawing/2014/main" id="{331C87DA-D41F-8E4A-B86D-3D89CBA77592}"/>
              </a:ext>
            </a:extLst>
          </p:cNvPr>
          <p:cNvSpPr>
            <a:spLocks noChangeArrowheads="1"/>
          </p:cNvSpPr>
          <p:nvPr/>
        </p:nvSpPr>
        <p:spPr bwMode="auto">
          <a:xfrm>
            <a:off x="8207375" y="5516563"/>
            <a:ext cx="344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800"/>
              </a:spcBef>
              <a:buFont typeface="Wingdings" pitchFamily="2" charset="2"/>
              <a:buChar char="§"/>
              <a:defRPr sz="2000">
                <a:solidFill>
                  <a:schemeClr val="tx1"/>
                </a:solidFill>
                <a:latin typeface="Euphemia" panose="020B0503040102020104" pitchFamily="34" charset="0"/>
              </a:defRPr>
            </a:lvl1pPr>
            <a:lvl2pPr marL="742950" indent="-285750">
              <a:lnSpc>
                <a:spcPct val="90000"/>
              </a:lnSpc>
              <a:spcBef>
                <a:spcPts val="600"/>
              </a:spcBef>
              <a:buFont typeface="Wingdings" pitchFamily="2" charset="2"/>
              <a:buChar char="§"/>
              <a:defRPr sz="1600">
                <a:solidFill>
                  <a:schemeClr val="tx1"/>
                </a:solidFill>
                <a:latin typeface="Euphemia" panose="020B0503040102020104" pitchFamily="34" charset="0"/>
              </a:defRPr>
            </a:lvl2pPr>
            <a:lvl3pPr marL="11430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3pPr>
            <a:lvl4pPr marL="16002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4pPr>
            <a:lvl5pPr marL="20574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5pPr>
            <a:lvl6pPr marL="25146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6pPr>
            <a:lvl7pPr marL="29718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7pPr>
            <a:lvl8pPr marL="34290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8pPr>
            <a:lvl9pPr marL="38862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9pPr>
          </a:lstStyle>
          <a:p>
            <a:pPr>
              <a:lnSpc>
                <a:spcPct val="100000"/>
              </a:lnSpc>
              <a:spcBef>
                <a:spcPct val="0"/>
              </a:spcBef>
              <a:buFontTx/>
              <a:buNone/>
            </a:pPr>
            <a:r>
              <a:rPr lang="en-US" altLang="en-US">
                <a:latin typeface="Cambria" panose="02040503050406030204" pitchFamily="18" charset="0"/>
                <a:cs typeface="Times New Roman" panose="02020603050405020304" pitchFamily="18" charset="0"/>
              </a:rPr>
              <a:t>A</a:t>
            </a:r>
            <a:endParaRPr lang="en-US" altLang="en-US">
              <a:latin typeface="Cambria" panose="02040503050406030204" pitchFamily="18" charset="0"/>
            </a:endParaRPr>
          </a:p>
        </p:txBody>
      </p:sp>
      <p:cxnSp>
        <p:nvCxnSpPr>
          <p:cNvPr id="47" name="Straight Connector 46">
            <a:extLst>
              <a:ext uri="{FF2B5EF4-FFF2-40B4-BE49-F238E27FC236}">
                <a16:creationId xmlns:a16="http://schemas.microsoft.com/office/drawing/2014/main" id="{E004F95A-8ABF-EF41-9D44-24160BB06C18}"/>
              </a:ext>
            </a:extLst>
          </p:cNvPr>
          <p:cNvCxnSpPr>
            <a:cxnSpLocks/>
          </p:cNvCxnSpPr>
          <p:nvPr/>
        </p:nvCxnSpPr>
        <p:spPr>
          <a:xfrm>
            <a:off x="3622675" y="2832100"/>
            <a:ext cx="753745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E71DBE6-A8FB-D740-93E6-6D6F43E5D9A7}"/>
              </a:ext>
            </a:extLst>
          </p:cNvPr>
          <p:cNvCxnSpPr>
            <a:cxnSpLocks/>
          </p:cNvCxnSpPr>
          <p:nvPr/>
        </p:nvCxnSpPr>
        <p:spPr>
          <a:xfrm>
            <a:off x="3622675" y="3976688"/>
            <a:ext cx="753745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ADB3113-6E24-B448-82D6-8716BDC2C593}"/>
              </a:ext>
            </a:extLst>
          </p:cNvPr>
          <p:cNvCxnSpPr>
            <a:cxnSpLocks/>
          </p:cNvCxnSpPr>
          <p:nvPr/>
        </p:nvCxnSpPr>
        <p:spPr>
          <a:xfrm>
            <a:off x="3622675" y="5135563"/>
            <a:ext cx="753745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62997EA-4570-134E-9825-B1FF41E4872B}"/>
              </a:ext>
            </a:extLst>
          </p:cNvPr>
          <p:cNvCxnSpPr>
            <a:cxnSpLocks/>
          </p:cNvCxnSpPr>
          <p:nvPr/>
        </p:nvCxnSpPr>
        <p:spPr>
          <a:xfrm flipH="1">
            <a:off x="6218238" y="1582738"/>
            <a:ext cx="9525" cy="4740275"/>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1A85B3A7-FDA3-4746-AED5-A2E7EDE6C698}"/>
              </a:ext>
            </a:extLst>
          </p:cNvPr>
          <p:cNvSpPr>
            <a:spLocks noChangeArrowheads="1"/>
          </p:cNvSpPr>
          <p:nvPr/>
        </p:nvSpPr>
        <p:spPr bwMode="auto">
          <a:xfrm>
            <a:off x="4164013" y="6183313"/>
            <a:ext cx="1570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800"/>
              </a:spcBef>
              <a:buFont typeface="Wingdings" pitchFamily="2" charset="2"/>
              <a:buChar char="§"/>
              <a:defRPr sz="2000">
                <a:solidFill>
                  <a:schemeClr val="tx1"/>
                </a:solidFill>
                <a:latin typeface="Euphemia" panose="020B0503040102020104" pitchFamily="34" charset="0"/>
              </a:defRPr>
            </a:lvl1pPr>
            <a:lvl2pPr marL="742950" indent="-285750">
              <a:lnSpc>
                <a:spcPct val="90000"/>
              </a:lnSpc>
              <a:spcBef>
                <a:spcPts val="600"/>
              </a:spcBef>
              <a:buFont typeface="Wingdings" pitchFamily="2" charset="2"/>
              <a:buChar char="§"/>
              <a:defRPr sz="1600">
                <a:solidFill>
                  <a:schemeClr val="tx1"/>
                </a:solidFill>
                <a:latin typeface="Euphemia" panose="020B0503040102020104" pitchFamily="34" charset="0"/>
              </a:defRPr>
            </a:lvl2pPr>
            <a:lvl3pPr marL="11430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3pPr>
            <a:lvl4pPr marL="16002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4pPr>
            <a:lvl5pPr marL="20574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5pPr>
            <a:lvl6pPr marL="25146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6pPr>
            <a:lvl7pPr marL="29718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7pPr>
            <a:lvl8pPr marL="34290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8pPr>
            <a:lvl9pPr marL="38862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9pPr>
          </a:lstStyle>
          <a:p>
            <a:pPr>
              <a:lnSpc>
                <a:spcPct val="100000"/>
              </a:lnSpc>
              <a:spcBef>
                <a:spcPct val="0"/>
              </a:spcBef>
              <a:buFontTx/>
              <a:buNone/>
            </a:pPr>
            <a:r>
              <a:rPr lang="en-US" altLang="en-US" b="1">
                <a:solidFill>
                  <a:srgbClr val="00B050"/>
                </a:solidFill>
                <a:latin typeface="Cambria" panose="02040503050406030204" pitchFamily="18" charset="0"/>
                <a:cs typeface="Times New Roman" panose="02020603050405020304" pitchFamily="18" charset="0"/>
              </a:rPr>
              <a:t>Basic Venns</a:t>
            </a:r>
            <a:endParaRPr lang="en-US" altLang="en-US" b="1">
              <a:solidFill>
                <a:srgbClr val="00B050"/>
              </a:solidFill>
              <a:latin typeface="Cambria" panose="02040503050406030204" pitchFamily="18" charset="0"/>
            </a:endParaRPr>
          </a:p>
        </p:txBody>
      </p:sp>
      <p:sp>
        <p:nvSpPr>
          <p:cNvPr id="52" name="Rectangle 51">
            <a:extLst>
              <a:ext uri="{FF2B5EF4-FFF2-40B4-BE49-F238E27FC236}">
                <a16:creationId xmlns:a16="http://schemas.microsoft.com/office/drawing/2014/main" id="{78909F2D-4E88-2C40-95F2-5F410B21E402}"/>
              </a:ext>
            </a:extLst>
          </p:cNvPr>
          <p:cNvSpPr>
            <a:spLocks noChangeArrowheads="1"/>
          </p:cNvSpPr>
          <p:nvPr/>
        </p:nvSpPr>
        <p:spPr bwMode="auto">
          <a:xfrm>
            <a:off x="7645400" y="6213475"/>
            <a:ext cx="2057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800"/>
              </a:spcBef>
              <a:buFont typeface="Wingdings" pitchFamily="2" charset="2"/>
              <a:buChar char="§"/>
              <a:defRPr sz="2000">
                <a:solidFill>
                  <a:schemeClr val="tx1"/>
                </a:solidFill>
                <a:latin typeface="Euphemia" panose="020B0503040102020104" pitchFamily="34" charset="0"/>
              </a:defRPr>
            </a:lvl1pPr>
            <a:lvl2pPr marL="742950" indent="-285750">
              <a:lnSpc>
                <a:spcPct val="90000"/>
              </a:lnSpc>
              <a:spcBef>
                <a:spcPts val="600"/>
              </a:spcBef>
              <a:buFont typeface="Wingdings" pitchFamily="2" charset="2"/>
              <a:buChar char="§"/>
              <a:defRPr sz="1600">
                <a:solidFill>
                  <a:schemeClr val="tx1"/>
                </a:solidFill>
                <a:latin typeface="Euphemia" panose="020B0503040102020104" pitchFamily="34" charset="0"/>
              </a:defRPr>
            </a:lvl2pPr>
            <a:lvl3pPr marL="11430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3pPr>
            <a:lvl4pPr marL="16002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4pPr>
            <a:lvl5pPr marL="20574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5pPr>
            <a:lvl6pPr marL="25146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6pPr>
            <a:lvl7pPr marL="29718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7pPr>
            <a:lvl8pPr marL="34290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8pPr>
            <a:lvl9pPr marL="38862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9pPr>
          </a:lstStyle>
          <a:p>
            <a:pPr>
              <a:lnSpc>
                <a:spcPct val="100000"/>
              </a:lnSpc>
              <a:spcBef>
                <a:spcPct val="0"/>
              </a:spcBef>
              <a:buFontTx/>
              <a:buNone/>
            </a:pPr>
            <a:r>
              <a:rPr lang="en-US" altLang="en-US" b="1">
                <a:solidFill>
                  <a:srgbClr val="0070C0"/>
                </a:solidFill>
                <a:latin typeface="Cambria" panose="02040503050406030204" pitchFamily="18" charset="0"/>
                <a:cs typeface="Times New Roman" panose="02020603050405020304" pitchFamily="18" charset="0"/>
              </a:rPr>
              <a:t>Alternate Venns</a:t>
            </a:r>
            <a:endParaRPr lang="en-US" altLang="en-US" b="1">
              <a:solidFill>
                <a:srgbClr val="0070C0"/>
              </a:solidFill>
              <a:latin typeface="Cambria" panose="02040503050406030204" pitchFamily="18" charset="0"/>
            </a:endParaRPr>
          </a:p>
        </p:txBody>
      </p:sp>
      <p:sp>
        <p:nvSpPr>
          <p:cNvPr id="53" name="Rectangle 52">
            <a:extLst>
              <a:ext uri="{FF2B5EF4-FFF2-40B4-BE49-F238E27FC236}">
                <a16:creationId xmlns:a16="http://schemas.microsoft.com/office/drawing/2014/main" id="{E97D042F-41BD-4340-BB7F-DD342710DB38}"/>
              </a:ext>
            </a:extLst>
          </p:cNvPr>
          <p:cNvSpPr>
            <a:spLocks noChangeArrowheads="1"/>
          </p:cNvSpPr>
          <p:nvPr/>
        </p:nvSpPr>
        <p:spPr bwMode="auto">
          <a:xfrm>
            <a:off x="7599363" y="5516563"/>
            <a:ext cx="344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800"/>
              </a:spcBef>
              <a:buFont typeface="Wingdings" pitchFamily="2" charset="2"/>
              <a:buChar char="§"/>
              <a:defRPr sz="2000">
                <a:solidFill>
                  <a:schemeClr val="tx1"/>
                </a:solidFill>
                <a:latin typeface="Euphemia" panose="020B0503040102020104" pitchFamily="34" charset="0"/>
              </a:defRPr>
            </a:lvl1pPr>
            <a:lvl2pPr marL="742950" indent="-285750">
              <a:lnSpc>
                <a:spcPct val="90000"/>
              </a:lnSpc>
              <a:spcBef>
                <a:spcPts val="600"/>
              </a:spcBef>
              <a:buFont typeface="Wingdings" pitchFamily="2" charset="2"/>
              <a:buChar char="§"/>
              <a:defRPr sz="1600">
                <a:solidFill>
                  <a:schemeClr val="tx1"/>
                </a:solidFill>
                <a:latin typeface="Euphemia" panose="020B0503040102020104" pitchFamily="34" charset="0"/>
              </a:defRPr>
            </a:lvl2pPr>
            <a:lvl3pPr marL="11430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3pPr>
            <a:lvl4pPr marL="16002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4pPr>
            <a:lvl5pPr marL="2057400" indent="-228600">
              <a:lnSpc>
                <a:spcPct val="90000"/>
              </a:lnSpc>
              <a:spcBef>
                <a:spcPts val="600"/>
              </a:spcBef>
              <a:buFont typeface="Wingdings" pitchFamily="2" charset="2"/>
              <a:buChar char="§"/>
              <a:defRPr sz="1400">
                <a:solidFill>
                  <a:schemeClr val="tx1"/>
                </a:solidFill>
                <a:latin typeface="Euphemia" panose="020B0503040102020104" pitchFamily="34" charset="0"/>
              </a:defRPr>
            </a:lvl5pPr>
            <a:lvl6pPr marL="25146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6pPr>
            <a:lvl7pPr marL="29718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7pPr>
            <a:lvl8pPr marL="34290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8pPr>
            <a:lvl9pPr marL="3886200" indent="-228600" eaLnBrk="0" fontAlgn="base" hangingPunct="0">
              <a:lnSpc>
                <a:spcPct val="90000"/>
              </a:lnSpc>
              <a:spcBef>
                <a:spcPts val="600"/>
              </a:spcBef>
              <a:spcAft>
                <a:spcPct val="0"/>
              </a:spcAft>
              <a:buFont typeface="Wingdings" pitchFamily="2" charset="2"/>
              <a:buChar char="§"/>
              <a:defRPr sz="1400">
                <a:solidFill>
                  <a:schemeClr val="tx1"/>
                </a:solidFill>
                <a:latin typeface="Euphemia" panose="020B0503040102020104" pitchFamily="34" charset="0"/>
              </a:defRPr>
            </a:lvl9pPr>
          </a:lstStyle>
          <a:p>
            <a:pPr>
              <a:lnSpc>
                <a:spcPct val="100000"/>
              </a:lnSpc>
              <a:spcBef>
                <a:spcPct val="0"/>
              </a:spcBef>
              <a:buFontTx/>
              <a:buNone/>
            </a:pPr>
            <a:r>
              <a:rPr lang="en-US" altLang="en-US">
                <a:latin typeface="Cambria" panose="02040503050406030204" pitchFamily="18" charset="0"/>
                <a:cs typeface="Times New Roman" panose="02020603050405020304" pitchFamily="18" charset="0"/>
              </a:rPr>
              <a:t>A</a:t>
            </a:r>
            <a:endParaRPr lang="en-US" altLang="en-US">
              <a:latin typeface="Cambria" panose="02040503050406030204" pitchFamily="18" charset="0"/>
            </a:endParaRPr>
          </a:p>
        </p:txBody>
      </p:sp>
      <p:sp>
        <p:nvSpPr>
          <p:cNvPr id="2" name="Title 1">
            <a:extLst>
              <a:ext uri="{FF2B5EF4-FFF2-40B4-BE49-F238E27FC236}">
                <a16:creationId xmlns:a16="http://schemas.microsoft.com/office/drawing/2014/main" id="{2FBA1E7D-3985-9E6C-3C5E-89623978DF9E}"/>
              </a:ext>
            </a:extLst>
          </p:cNvPr>
          <p:cNvSpPr txBox="1">
            <a:spLocks/>
          </p:cNvSpPr>
          <p:nvPr/>
        </p:nvSpPr>
        <p:spPr bwMode="auto">
          <a:xfrm>
            <a:off x="6419380" y="1332413"/>
            <a:ext cx="4195762" cy="461963"/>
          </a:xfrm>
          <a:prstGeom prst="rect">
            <a:avLst/>
          </a:prstGeom>
          <a:noFill/>
          <a:ln>
            <a:noFill/>
          </a:ln>
        </p:spPr>
        <p:txBody>
          <a:bodyPr>
            <a:normAutofit lnSpcReduction="10000"/>
          </a:bodyPr>
          <a:lstStyle>
            <a:lvl1pPr algn="l" rtl="0" eaLnBrk="0" fontAlgn="base" hangingPunct="0">
              <a:lnSpc>
                <a:spcPct val="90000"/>
              </a:lnSpc>
              <a:spcBef>
                <a:spcPct val="0"/>
              </a:spcBef>
              <a:spcAft>
                <a:spcPct val="0"/>
              </a:spcAft>
              <a:defRPr sz="2800" kern="1200">
                <a:solidFill>
                  <a:schemeClr val="tx1"/>
                </a:solidFill>
                <a:latin typeface="+mj-lt"/>
                <a:ea typeface="+mj-ea"/>
                <a:cs typeface="+mj-cs"/>
              </a:defRPr>
            </a:lvl1pPr>
            <a:lvl2pPr algn="l" rtl="0" eaLnBrk="0" fontAlgn="base" hangingPunct="0">
              <a:lnSpc>
                <a:spcPct val="90000"/>
              </a:lnSpc>
              <a:spcBef>
                <a:spcPct val="0"/>
              </a:spcBef>
              <a:spcAft>
                <a:spcPct val="0"/>
              </a:spcAft>
              <a:defRPr sz="2800">
                <a:solidFill>
                  <a:schemeClr val="tx1"/>
                </a:solidFill>
                <a:latin typeface="Plantagenet Cherokee" panose="02020602070100000000" pitchFamily="18" charset="0"/>
              </a:defRPr>
            </a:lvl2pPr>
            <a:lvl3pPr algn="l" rtl="0" eaLnBrk="0" fontAlgn="base" hangingPunct="0">
              <a:lnSpc>
                <a:spcPct val="90000"/>
              </a:lnSpc>
              <a:spcBef>
                <a:spcPct val="0"/>
              </a:spcBef>
              <a:spcAft>
                <a:spcPct val="0"/>
              </a:spcAft>
              <a:defRPr sz="2800">
                <a:solidFill>
                  <a:schemeClr val="tx1"/>
                </a:solidFill>
                <a:latin typeface="Plantagenet Cherokee" panose="02020602070100000000" pitchFamily="18" charset="0"/>
              </a:defRPr>
            </a:lvl3pPr>
            <a:lvl4pPr algn="l" rtl="0" eaLnBrk="0" fontAlgn="base" hangingPunct="0">
              <a:lnSpc>
                <a:spcPct val="90000"/>
              </a:lnSpc>
              <a:spcBef>
                <a:spcPct val="0"/>
              </a:spcBef>
              <a:spcAft>
                <a:spcPct val="0"/>
              </a:spcAft>
              <a:defRPr sz="2800">
                <a:solidFill>
                  <a:schemeClr val="tx1"/>
                </a:solidFill>
                <a:latin typeface="Plantagenet Cherokee" panose="02020602070100000000" pitchFamily="18" charset="0"/>
              </a:defRPr>
            </a:lvl4pPr>
            <a:lvl5pPr algn="l" rtl="0" eaLnBrk="0" fontAlgn="base" hangingPunct="0">
              <a:lnSpc>
                <a:spcPct val="90000"/>
              </a:lnSpc>
              <a:spcBef>
                <a:spcPct val="0"/>
              </a:spcBef>
              <a:spcAft>
                <a:spcPct val="0"/>
              </a:spcAft>
              <a:defRPr sz="2800">
                <a:solidFill>
                  <a:schemeClr val="tx1"/>
                </a:solidFill>
                <a:latin typeface="Plantagenet Cherokee" panose="02020602070100000000" pitchFamily="18" charset="0"/>
              </a:defRPr>
            </a:lvl5pPr>
            <a:lvl6pPr marL="457200" algn="l" rtl="0" fontAlgn="base">
              <a:lnSpc>
                <a:spcPct val="90000"/>
              </a:lnSpc>
              <a:spcBef>
                <a:spcPct val="0"/>
              </a:spcBef>
              <a:spcAft>
                <a:spcPct val="0"/>
              </a:spcAft>
              <a:defRPr sz="2800">
                <a:solidFill>
                  <a:schemeClr val="tx1"/>
                </a:solidFill>
                <a:latin typeface="Plantagenet Cherokee" panose="02020602070100000000" pitchFamily="18" charset="0"/>
              </a:defRPr>
            </a:lvl6pPr>
            <a:lvl7pPr marL="914400" algn="l" rtl="0" fontAlgn="base">
              <a:lnSpc>
                <a:spcPct val="90000"/>
              </a:lnSpc>
              <a:spcBef>
                <a:spcPct val="0"/>
              </a:spcBef>
              <a:spcAft>
                <a:spcPct val="0"/>
              </a:spcAft>
              <a:defRPr sz="2800">
                <a:solidFill>
                  <a:schemeClr val="tx1"/>
                </a:solidFill>
                <a:latin typeface="Plantagenet Cherokee" panose="02020602070100000000" pitchFamily="18" charset="0"/>
              </a:defRPr>
            </a:lvl7pPr>
            <a:lvl8pPr marL="1371600" algn="l" rtl="0" fontAlgn="base">
              <a:lnSpc>
                <a:spcPct val="90000"/>
              </a:lnSpc>
              <a:spcBef>
                <a:spcPct val="0"/>
              </a:spcBef>
              <a:spcAft>
                <a:spcPct val="0"/>
              </a:spcAft>
              <a:defRPr sz="2800">
                <a:solidFill>
                  <a:schemeClr val="tx1"/>
                </a:solidFill>
                <a:latin typeface="Plantagenet Cherokee" panose="02020602070100000000" pitchFamily="18" charset="0"/>
              </a:defRPr>
            </a:lvl8pPr>
            <a:lvl9pPr marL="1828800" algn="l" rtl="0" fontAlgn="base">
              <a:lnSpc>
                <a:spcPct val="90000"/>
              </a:lnSpc>
              <a:spcBef>
                <a:spcPct val="0"/>
              </a:spcBef>
              <a:spcAft>
                <a:spcPct val="0"/>
              </a:spcAft>
              <a:defRPr sz="2800">
                <a:solidFill>
                  <a:schemeClr val="tx1"/>
                </a:solidFill>
                <a:latin typeface="Plantagenet Cherokee" panose="02020602070100000000" pitchFamily="18" charset="0"/>
              </a:defRPr>
            </a:lvl9pPr>
          </a:lstStyle>
          <a:p>
            <a:pPr>
              <a:defRPr/>
            </a:pPr>
            <a:r>
              <a:rPr lang="en-US" b="1" i="1" dirty="0">
                <a:latin typeface="Cambria" panose="02040503050406030204" pitchFamily="18" charset="0"/>
              </a:rPr>
              <a:t>Possible Venn Diagrams</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par>
                                <p:cTn id="13" presetID="9"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dissolve">
                                      <p:cBhvr>
                                        <p:cTn id="18" dur="500"/>
                                        <p:tgtEl>
                                          <p:spTgt spid="40"/>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dissolve">
                                      <p:cBhvr>
                                        <p:cTn id="21" dur="500"/>
                                        <p:tgtEl>
                                          <p:spTgt spid="3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dissolve">
                                      <p:cBhvr>
                                        <p:cTn id="26" dur="500"/>
                                        <p:tgtEl>
                                          <p:spTgt spid="31"/>
                                        </p:tgtEl>
                                      </p:cBhvr>
                                    </p:animEffect>
                                  </p:childTnLst>
                                </p:cTn>
                              </p:par>
                              <p:par>
                                <p:cTn id="27" presetID="9"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dissolve">
                                      <p:cBhvr>
                                        <p:cTn id="29" dur="500"/>
                                        <p:tgtEl>
                                          <p:spTgt spid="1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dissolve">
                                      <p:cBhvr>
                                        <p:cTn id="34" dur="500"/>
                                        <p:tgtEl>
                                          <p:spTgt spid="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dissolve">
                                      <p:cBhvr>
                                        <p:cTn id="39" dur="500"/>
                                        <p:tgtEl>
                                          <p:spTgt spid="4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dissolve">
                                      <p:cBhvr>
                                        <p:cTn id="44" dur="500"/>
                                        <p:tgtEl>
                                          <p:spTgt spid="15"/>
                                        </p:tgtEl>
                                      </p:cBhvr>
                                    </p:animEffect>
                                  </p:childTnLst>
                                </p:cTn>
                              </p:par>
                              <p:par>
                                <p:cTn id="45" presetID="9"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dissolve">
                                      <p:cBhvr>
                                        <p:cTn id="47" dur="500"/>
                                        <p:tgtEl>
                                          <p:spTgt spid="1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dissolve">
                                      <p:cBhvr>
                                        <p:cTn id="50" dur="500"/>
                                        <p:tgtEl>
                                          <p:spTgt spid="33"/>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dissolve">
                                      <p:cBhvr>
                                        <p:cTn id="53" dur="500"/>
                                        <p:tgtEl>
                                          <p:spTgt spid="4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dissolve">
                                      <p:cBhvr>
                                        <p:cTn id="58" dur="500"/>
                                        <p:tgtEl>
                                          <p:spTgt spid="1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nodeType="click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dissolve">
                                      <p:cBhvr>
                                        <p:cTn id="63" dur="500"/>
                                        <p:tgtEl>
                                          <p:spTgt spid="4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42"/>
                                        </p:tgtEl>
                                        <p:attrNameLst>
                                          <p:attrName>style.visibility</p:attrName>
                                        </p:attrNameLst>
                                      </p:cBhvr>
                                      <p:to>
                                        <p:strVal val="visible"/>
                                      </p:to>
                                    </p:set>
                                    <p:animEffect transition="in" filter="dissolve">
                                      <p:cBhvr>
                                        <p:cTn id="68" dur="500"/>
                                        <p:tgtEl>
                                          <p:spTgt spid="42"/>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dissolve">
                                      <p:cBhvr>
                                        <p:cTn id="71" dur="500"/>
                                        <p:tgtEl>
                                          <p:spTgt spid="35"/>
                                        </p:tgtEl>
                                      </p:cBhvr>
                                    </p:animEffect>
                                  </p:childTnLst>
                                </p:cTn>
                              </p:par>
                              <p:par>
                                <p:cTn id="72" presetID="9" presetClass="entr" presetSubtype="0" fill="hold"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dissolve">
                                      <p:cBhvr>
                                        <p:cTn id="74" dur="500"/>
                                        <p:tgtEl>
                                          <p:spTgt spid="18"/>
                                        </p:tgtEl>
                                      </p:cBhvr>
                                    </p:animEffect>
                                  </p:childTnLst>
                                </p:cTn>
                              </p:par>
                              <p:par>
                                <p:cTn id="75" presetID="9" presetClass="entr" presetSubtype="0" fill="hold"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dissolve">
                                      <p:cBhvr>
                                        <p:cTn id="77" dur="500"/>
                                        <p:tgtEl>
                                          <p:spTgt spid="1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dissolve">
                                      <p:cBhvr>
                                        <p:cTn id="82" dur="500"/>
                                        <p:tgtEl>
                                          <p:spTgt spid="2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dissolve">
                                      <p:cBhvr>
                                        <p:cTn id="85" dur="500"/>
                                        <p:tgtEl>
                                          <p:spTgt spid="44"/>
                                        </p:tgtEl>
                                      </p:cBhvr>
                                    </p:animEffect>
                                  </p:childTnLst>
                                </p:cTn>
                              </p:par>
                              <p:par>
                                <p:cTn id="86" presetID="9" presetClass="entr" presetSubtype="0" fill="hold" nodeType="with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dissolve">
                                      <p:cBhvr>
                                        <p:cTn id="88" dur="500"/>
                                        <p:tgtEl>
                                          <p:spTgt spid="21"/>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dissolve">
                                      <p:cBhvr>
                                        <p:cTn id="91" dur="500"/>
                                        <p:tgtEl>
                                          <p:spTgt spid="38"/>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9" presetClass="entr" presetSubtype="0" fill="hold" nodeType="click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dissolve">
                                      <p:cBhvr>
                                        <p:cTn id="96" dur="500"/>
                                        <p:tgtEl>
                                          <p:spTgt spid="23"/>
                                        </p:tgtEl>
                                      </p:cBhvr>
                                    </p:animEffect>
                                  </p:childTnLst>
                                </p:cTn>
                              </p:par>
                              <p:par>
                                <p:cTn id="97" presetID="9" presetClass="entr" presetSubtype="0" fill="hold" nodeType="with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dissolve">
                                      <p:cBhvr>
                                        <p:cTn id="99" dur="500"/>
                                        <p:tgtEl>
                                          <p:spTgt spid="24"/>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39"/>
                                        </p:tgtEl>
                                        <p:attrNameLst>
                                          <p:attrName>style.visibility</p:attrName>
                                        </p:attrNameLst>
                                      </p:cBhvr>
                                      <p:to>
                                        <p:strVal val="visible"/>
                                      </p:to>
                                    </p:set>
                                    <p:animEffect transition="in" filter="dissolve">
                                      <p:cBhvr>
                                        <p:cTn id="102" dur="500"/>
                                        <p:tgtEl>
                                          <p:spTgt spid="39"/>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45"/>
                                        </p:tgtEl>
                                        <p:attrNameLst>
                                          <p:attrName>style.visibility</p:attrName>
                                        </p:attrNameLst>
                                      </p:cBhvr>
                                      <p:to>
                                        <p:strVal val="visible"/>
                                      </p:to>
                                    </p:set>
                                    <p:animEffect transition="in" filter="dissolve">
                                      <p:cBhvr>
                                        <p:cTn id="105" dur="500"/>
                                        <p:tgtEl>
                                          <p:spTgt spid="45"/>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9" presetClass="entr" presetSubtype="0" fill="hold" nodeType="clickEffect">
                                  <p:stCondLst>
                                    <p:cond delay="0"/>
                                  </p:stCondLst>
                                  <p:childTnLst>
                                    <p:set>
                                      <p:cBhvr>
                                        <p:cTn id="109" dur="1" fill="hold">
                                          <p:stCondLst>
                                            <p:cond delay="0"/>
                                          </p:stCondLst>
                                        </p:cTn>
                                        <p:tgtEl>
                                          <p:spTgt spid="29"/>
                                        </p:tgtEl>
                                        <p:attrNameLst>
                                          <p:attrName>style.visibility</p:attrName>
                                        </p:attrNameLst>
                                      </p:cBhvr>
                                      <p:to>
                                        <p:strVal val="visible"/>
                                      </p:to>
                                    </p:set>
                                    <p:animEffect transition="in" filter="dissolve">
                                      <p:cBhvr>
                                        <p:cTn id="110" dur="500"/>
                                        <p:tgtEl>
                                          <p:spTgt spid="29"/>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dissolve">
                                      <p:cBhvr>
                                        <p:cTn id="113" dur="500"/>
                                        <p:tgtEl>
                                          <p:spTgt spid="32"/>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11"/>
                                        </p:tgtEl>
                                        <p:attrNameLst>
                                          <p:attrName>style.visibility</p:attrName>
                                        </p:attrNameLst>
                                      </p:cBhvr>
                                      <p:to>
                                        <p:strVal val="visible"/>
                                      </p:to>
                                    </p:set>
                                    <p:animEffect transition="in" filter="dissolve">
                                      <p:cBhvr>
                                        <p:cTn id="118" dur="500"/>
                                        <p:tgtEl>
                                          <p:spTgt spid="11"/>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9" presetClass="entr" presetSubtype="0" fill="hold" nodeType="clickEffect">
                                  <p:stCondLst>
                                    <p:cond delay="0"/>
                                  </p:stCondLst>
                                  <p:childTnLst>
                                    <p:set>
                                      <p:cBhvr>
                                        <p:cTn id="122" dur="1" fill="hold">
                                          <p:stCondLst>
                                            <p:cond delay="0"/>
                                          </p:stCondLst>
                                        </p:cTn>
                                        <p:tgtEl>
                                          <p:spTgt spid="49"/>
                                        </p:tgtEl>
                                        <p:attrNameLst>
                                          <p:attrName>style.visibility</p:attrName>
                                        </p:attrNameLst>
                                      </p:cBhvr>
                                      <p:to>
                                        <p:strVal val="visible"/>
                                      </p:to>
                                    </p:set>
                                    <p:animEffect transition="in" filter="dissolve">
                                      <p:cBhvr>
                                        <p:cTn id="123" dur="500"/>
                                        <p:tgtEl>
                                          <p:spTgt spid="49"/>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9" presetClass="entr" presetSubtype="0" fill="hold" nodeType="clickEffect">
                                  <p:stCondLst>
                                    <p:cond delay="0"/>
                                  </p:stCondLst>
                                  <p:childTnLst>
                                    <p:set>
                                      <p:cBhvr>
                                        <p:cTn id="127" dur="1" fill="hold">
                                          <p:stCondLst>
                                            <p:cond delay="0"/>
                                          </p:stCondLst>
                                        </p:cTn>
                                        <p:tgtEl>
                                          <p:spTgt spid="19"/>
                                        </p:tgtEl>
                                        <p:attrNameLst>
                                          <p:attrName>style.visibility</p:attrName>
                                        </p:attrNameLst>
                                      </p:cBhvr>
                                      <p:to>
                                        <p:strVal val="visible"/>
                                      </p:to>
                                    </p:set>
                                    <p:animEffect transition="in" filter="dissolve">
                                      <p:cBhvr>
                                        <p:cTn id="128" dur="500"/>
                                        <p:tgtEl>
                                          <p:spTgt spid="19"/>
                                        </p:tgtEl>
                                      </p:cBhvr>
                                    </p:animEffect>
                                  </p:childTnLst>
                                </p:cTn>
                              </p:par>
                              <p:par>
                                <p:cTn id="129" presetID="9" presetClass="entr" presetSubtype="0" fill="hold" nodeType="withEffect">
                                  <p:stCondLst>
                                    <p:cond delay="0"/>
                                  </p:stCondLst>
                                  <p:childTnLst>
                                    <p:set>
                                      <p:cBhvr>
                                        <p:cTn id="130" dur="1" fill="hold">
                                          <p:stCondLst>
                                            <p:cond delay="0"/>
                                          </p:stCondLst>
                                        </p:cTn>
                                        <p:tgtEl>
                                          <p:spTgt spid="20"/>
                                        </p:tgtEl>
                                        <p:attrNameLst>
                                          <p:attrName>style.visibility</p:attrName>
                                        </p:attrNameLst>
                                      </p:cBhvr>
                                      <p:to>
                                        <p:strVal val="visible"/>
                                      </p:to>
                                    </p:set>
                                    <p:animEffect transition="in" filter="dissolve">
                                      <p:cBhvr>
                                        <p:cTn id="131" dur="500"/>
                                        <p:tgtEl>
                                          <p:spTgt spid="20"/>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34"/>
                                        </p:tgtEl>
                                        <p:attrNameLst>
                                          <p:attrName>style.visibility</p:attrName>
                                        </p:attrNameLst>
                                      </p:cBhvr>
                                      <p:to>
                                        <p:strVal val="visible"/>
                                      </p:to>
                                    </p:set>
                                    <p:animEffect transition="in" filter="dissolve">
                                      <p:cBhvr>
                                        <p:cTn id="134" dur="500"/>
                                        <p:tgtEl>
                                          <p:spTgt spid="34"/>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43"/>
                                        </p:tgtEl>
                                        <p:attrNameLst>
                                          <p:attrName>style.visibility</p:attrName>
                                        </p:attrNameLst>
                                      </p:cBhvr>
                                      <p:to>
                                        <p:strVal val="visible"/>
                                      </p:to>
                                    </p:set>
                                    <p:animEffect transition="in" filter="dissolve">
                                      <p:cBhvr>
                                        <p:cTn id="137" dur="500"/>
                                        <p:tgtEl>
                                          <p:spTgt spid="43"/>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9" presetClass="entr" presetSubtype="0" fill="hold" nodeType="clickEffect">
                                  <p:stCondLst>
                                    <p:cond delay="0"/>
                                  </p:stCondLst>
                                  <p:childTnLst>
                                    <p:set>
                                      <p:cBhvr>
                                        <p:cTn id="141" dur="1" fill="hold">
                                          <p:stCondLst>
                                            <p:cond delay="0"/>
                                          </p:stCondLst>
                                        </p:cTn>
                                        <p:tgtEl>
                                          <p:spTgt spid="25"/>
                                        </p:tgtEl>
                                        <p:attrNameLst>
                                          <p:attrName>style.visibility</p:attrName>
                                        </p:attrNameLst>
                                      </p:cBhvr>
                                      <p:to>
                                        <p:strVal val="visible"/>
                                      </p:to>
                                    </p:set>
                                    <p:animEffect transition="in" filter="dissolve">
                                      <p:cBhvr>
                                        <p:cTn id="142" dur="500"/>
                                        <p:tgtEl>
                                          <p:spTgt spid="25"/>
                                        </p:tgtEl>
                                      </p:cBhvr>
                                    </p:animEffect>
                                  </p:childTnLst>
                                </p:cTn>
                              </p:par>
                              <p:par>
                                <p:cTn id="143" presetID="9" presetClass="entr" presetSubtype="0" fill="hold" nodeType="withEffect">
                                  <p:stCondLst>
                                    <p:cond delay="0"/>
                                  </p:stCondLst>
                                  <p:childTnLst>
                                    <p:set>
                                      <p:cBhvr>
                                        <p:cTn id="144" dur="1" fill="hold">
                                          <p:stCondLst>
                                            <p:cond delay="0"/>
                                          </p:stCondLst>
                                        </p:cTn>
                                        <p:tgtEl>
                                          <p:spTgt spid="26"/>
                                        </p:tgtEl>
                                        <p:attrNameLst>
                                          <p:attrName>style.visibility</p:attrName>
                                        </p:attrNameLst>
                                      </p:cBhvr>
                                      <p:to>
                                        <p:strVal val="visible"/>
                                      </p:to>
                                    </p:set>
                                    <p:animEffect transition="in" filter="dissolve">
                                      <p:cBhvr>
                                        <p:cTn id="145" dur="500"/>
                                        <p:tgtEl>
                                          <p:spTgt spid="26"/>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37"/>
                                        </p:tgtEl>
                                        <p:attrNameLst>
                                          <p:attrName>style.visibility</p:attrName>
                                        </p:attrNameLst>
                                      </p:cBhvr>
                                      <p:to>
                                        <p:strVal val="visible"/>
                                      </p:to>
                                    </p:set>
                                    <p:animEffect transition="in" filter="dissolve">
                                      <p:cBhvr>
                                        <p:cTn id="148" dur="500"/>
                                        <p:tgtEl>
                                          <p:spTgt spid="37"/>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53"/>
                                        </p:tgtEl>
                                        <p:attrNameLst>
                                          <p:attrName>style.visibility</p:attrName>
                                        </p:attrNameLst>
                                      </p:cBhvr>
                                      <p:to>
                                        <p:strVal val="visible"/>
                                      </p:to>
                                    </p:set>
                                    <p:animEffect transition="in" filter="dissolve">
                                      <p:cBhvr>
                                        <p:cTn id="151" dur="500"/>
                                        <p:tgtEl>
                                          <p:spTgt spid="53"/>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9" presetClass="entr" presetSubtype="0" fill="hold" nodeType="clickEffect">
                                  <p:stCondLst>
                                    <p:cond delay="0"/>
                                  </p:stCondLst>
                                  <p:childTnLst>
                                    <p:set>
                                      <p:cBhvr>
                                        <p:cTn id="155" dur="1" fill="hold">
                                          <p:stCondLst>
                                            <p:cond delay="0"/>
                                          </p:stCondLst>
                                        </p:cTn>
                                        <p:tgtEl>
                                          <p:spTgt spid="27"/>
                                        </p:tgtEl>
                                        <p:attrNameLst>
                                          <p:attrName>style.visibility</p:attrName>
                                        </p:attrNameLst>
                                      </p:cBhvr>
                                      <p:to>
                                        <p:strVal val="visible"/>
                                      </p:to>
                                    </p:set>
                                    <p:animEffect transition="in" filter="dissolve">
                                      <p:cBhvr>
                                        <p:cTn id="156" dur="500"/>
                                        <p:tgtEl>
                                          <p:spTgt spid="27"/>
                                        </p:tgtEl>
                                      </p:cBhvr>
                                    </p:animEffect>
                                  </p:childTnLst>
                                </p:cTn>
                              </p:par>
                              <p:par>
                                <p:cTn id="157" presetID="9" presetClass="entr" presetSubtype="0" fill="hold" nodeType="withEffect">
                                  <p:stCondLst>
                                    <p:cond delay="0"/>
                                  </p:stCondLst>
                                  <p:childTnLst>
                                    <p:set>
                                      <p:cBhvr>
                                        <p:cTn id="158" dur="1" fill="hold">
                                          <p:stCondLst>
                                            <p:cond delay="0"/>
                                          </p:stCondLst>
                                        </p:cTn>
                                        <p:tgtEl>
                                          <p:spTgt spid="28"/>
                                        </p:tgtEl>
                                        <p:attrNameLst>
                                          <p:attrName>style.visibility</p:attrName>
                                        </p:attrNameLst>
                                      </p:cBhvr>
                                      <p:to>
                                        <p:strVal val="visible"/>
                                      </p:to>
                                    </p:set>
                                    <p:animEffect transition="in" filter="dissolve">
                                      <p:cBhvr>
                                        <p:cTn id="159" dur="500"/>
                                        <p:tgtEl>
                                          <p:spTgt spid="28"/>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36"/>
                                        </p:tgtEl>
                                        <p:attrNameLst>
                                          <p:attrName>style.visibility</p:attrName>
                                        </p:attrNameLst>
                                      </p:cBhvr>
                                      <p:to>
                                        <p:strVal val="visible"/>
                                      </p:to>
                                    </p:set>
                                    <p:animEffect transition="in" filter="dissolve">
                                      <p:cBhvr>
                                        <p:cTn id="162" dur="500"/>
                                        <p:tgtEl>
                                          <p:spTgt spid="36"/>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46"/>
                                        </p:tgtEl>
                                        <p:attrNameLst>
                                          <p:attrName>style.visibility</p:attrName>
                                        </p:attrNameLst>
                                      </p:cBhvr>
                                      <p:to>
                                        <p:strVal val="visible"/>
                                      </p:to>
                                    </p:set>
                                    <p:animEffect transition="in" filter="dissolve">
                                      <p:cBhvr>
                                        <p:cTn id="165" dur="500"/>
                                        <p:tgtEl>
                                          <p:spTgt spid="46"/>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9" presetClass="entr" presetSubtype="0" fill="hold" nodeType="clickEffect">
                                  <p:stCondLst>
                                    <p:cond delay="0"/>
                                  </p:stCondLst>
                                  <p:childTnLst>
                                    <p:set>
                                      <p:cBhvr>
                                        <p:cTn id="169" dur="1" fill="hold">
                                          <p:stCondLst>
                                            <p:cond delay="0"/>
                                          </p:stCondLst>
                                        </p:cTn>
                                        <p:tgtEl>
                                          <p:spTgt spid="50"/>
                                        </p:tgtEl>
                                        <p:attrNameLst>
                                          <p:attrName>style.visibility</p:attrName>
                                        </p:attrNameLst>
                                      </p:cBhvr>
                                      <p:to>
                                        <p:strVal val="visible"/>
                                      </p:to>
                                    </p:set>
                                    <p:animEffect transition="in" filter="dissolve">
                                      <p:cBhvr>
                                        <p:cTn id="170" dur="500"/>
                                        <p:tgtEl>
                                          <p:spTgt spid="50"/>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51"/>
                                        </p:tgtEl>
                                        <p:attrNameLst>
                                          <p:attrName>style.visibility</p:attrName>
                                        </p:attrNameLst>
                                      </p:cBhvr>
                                      <p:to>
                                        <p:strVal val="visible"/>
                                      </p:to>
                                    </p:set>
                                    <p:animEffect transition="in" filter="dissolve">
                                      <p:cBhvr>
                                        <p:cTn id="175" dur="500"/>
                                        <p:tgtEl>
                                          <p:spTgt spid="51"/>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52"/>
                                        </p:tgtEl>
                                        <p:attrNameLst>
                                          <p:attrName>style.visibility</p:attrName>
                                        </p:attrNameLst>
                                      </p:cBhvr>
                                      <p:to>
                                        <p:strVal val="visible"/>
                                      </p:to>
                                    </p:set>
                                    <p:animEffect transition="in" filter="dissolve">
                                      <p:cBhvr>
                                        <p:cTn id="18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51" grpId="0"/>
      <p:bldP spid="52" grpId="0"/>
      <p:bldP spid="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FB3E583-3146-91C4-17B8-CC68C959E8C2}"/>
              </a:ext>
            </a:extLst>
          </p:cNvPr>
          <p:cNvSpPr>
            <a:spLocks noGrp="1"/>
          </p:cNvSpPr>
          <p:nvPr>
            <p:ph type="title"/>
          </p:nvPr>
        </p:nvSpPr>
        <p:spPr>
          <a:xfrm>
            <a:off x="1104900" y="76200"/>
            <a:ext cx="9980613" cy="1096963"/>
          </a:xfrm>
        </p:spPr>
        <p:txBody>
          <a:bodyPr anchor="ctr"/>
          <a:lstStyle/>
          <a:p>
            <a:pPr eaLnBrk="1" hangingPunct="1"/>
            <a:r>
              <a:rPr lang="en-US" altLang="en-US" sz="4800" dirty="0">
                <a:solidFill>
                  <a:srgbClr val="0070C0"/>
                </a:solidFill>
                <a:latin typeface="Cambria" panose="02040503050406030204" pitchFamily="18" charset="0"/>
              </a:rPr>
              <a:t>SYLLOGISMS </a:t>
            </a:r>
            <a:r>
              <a:rPr lang="en-US" altLang="en-US" sz="2400" dirty="0">
                <a:solidFill>
                  <a:srgbClr val="0070C0"/>
                </a:solidFill>
                <a:latin typeface="Cambria" panose="02040503050406030204" pitchFamily="18" charset="0"/>
              </a:rPr>
              <a:t>DEDUCTIONS USING VENN DIAGRAMS</a:t>
            </a:r>
            <a:endParaRPr lang="en-US" altLang="en-US" sz="6000" dirty="0">
              <a:solidFill>
                <a:srgbClr val="0070C0"/>
              </a:solidFill>
              <a:latin typeface="Cambria" panose="02040503050406030204" pitchFamily="18" charset="0"/>
            </a:endParaRPr>
          </a:p>
        </p:txBody>
      </p:sp>
      <p:sp>
        <p:nvSpPr>
          <p:cNvPr id="5" name="Content Placeholder 5">
            <a:extLst>
              <a:ext uri="{FF2B5EF4-FFF2-40B4-BE49-F238E27FC236}">
                <a16:creationId xmlns:a16="http://schemas.microsoft.com/office/drawing/2014/main" id="{5BC941C3-ED29-A9B6-D303-5775FE2B1D61}"/>
              </a:ext>
            </a:extLst>
          </p:cNvPr>
          <p:cNvSpPr txBox="1">
            <a:spLocks noChangeArrowheads="1"/>
          </p:cNvSpPr>
          <p:nvPr/>
        </p:nvSpPr>
        <p:spPr bwMode="auto">
          <a:xfrm>
            <a:off x="1104900" y="1617956"/>
            <a:ext cx="10515600" cy="4103688"/>
          </a:xfrm>
          <a:prstGeom prst="rect">
            <a:avLst/>
          </a:prstGeom>
        </p:spPr>
        <p:txBody>
          <a:bodyPr vert="horz" wrap="square" lIns="0" tIns="45720" rIns="0" bIns="45720" numCol="1" rtlCol="0" anchor="t" anchorCtr="0" compatLnSpc="1">
            <a:prstTxWarp prst="textNoShape">
              <a:avLst/>
            </a:prstTxWarp>
            <a:normAutofit fontScale="92500" lnSpcReduction="10000"/>
          </a:bodyPr>
          <a:lstStyle>
            <a:lvl1pPr marL="228600" indent="-228600" algn="l" rtl="0" eaLnBrk="0" fontAlgn="base" hangingPunct="0">
              <a:lnSpc>
                <a:spcPct val="90000"/>
              </a:lnSpc>
              <a:spcBef>
                <a:spcPts val="1800"/>
              </a:spcBef>
              <a:spcAft>
                <a:spcPct val="0"/>
              </a:spcAft>
              <a:buFont typeface="Wingdings" pitchFamily="2" charset="2"/>
              <a:buChar char="§"/>
              <a:defRPr sz="2000" kern="1200">
                <a:solidFill>
                  <a:schemeClr val="tx1"/>
                </a:solidFill>
                <a:latin typeface="+mn-lt"/>
                <a:ea typeface="+mn-ea"/>
                <a:cs typeface="+mn-cs"/>
              </a:defRPr>
            </a:lvl1pPr>
            <a:lvl2pPr marL="685800" indent="-228600" algn="l" rtl="0" eaLnBrk="0" fontAlgn="base" hangingPunct="0">
              <a:lnSpc>
                <a:spcPct val="90000"/>
              </a:lnSpc>
              <a:spcBef>
                <a:spcPts val="600"/>
              </a:spcBef>
              <a:spcAft>
                <a:spcPct val="0"/>
              </a:spcAft>
              <a:buFont typeface="Wingdings" pitchFamily="2" charset="2"/>
              <a:buChar char="§"/>
              <a:defRPr sz="1600" kern="1200">
                <a:solidFill>
                  <a:schemeClr val="tx1"/>
                </a:solidFill>
                <a:latin typeface="+mn-lt"/>
                <a:ea typeface="+mn-ea"/>
                <a:cs typeface="+mn-cs"/>
              </a:defRPr>
            </a:lvl2pPr>
            <a:lvl3pPr marL="1143000" indent="-228600" algn="l" rtl="0" eaLnBrk="0" fontAlgn="base" hangingPunct="0">
              <a:lnSpc>
                <a:spcPct val="90000"/>
              </a:lnSpc>
              <a:spcBef>
                <a:spcPts val="600"/>
              </a:spcBef>
              <a:spcAft>
                <a:spcPct val="0"/>
              </a:spcAft>
              <a:buFont typeface="Wingdings" pitchFamily="2" charset="2"/>
              <a:buChar char="§"/>
              <a:defRPr sz="1400" kern="1200">
                <a:solidFill>
                  <a:schemeClr val="tx1"/>
                </a:solidFill>
                <a:latin typeface="+mn-lt"/>
                <a:ea typeface="+mn-ea"/>
                <a:cs typeface="+mn-cs"/>
              </a:defRPr>
            </a:lvl3pPr>
            <a:lvl4pPr marL="1600200" indent="-228600" algn="l" rtl="0" eaLnBrk="0" fontAlgn="base" hangingPunct="0">
              <a:lnSpc>
                <a:spcPct val="90000"/>
              </a:lnSpc>
              <a:spcBef>
                <a:spcPts val="600"/>
              </a:spcBef>
              <a:spcAft>
                <a:spcPct val="0"/>
              </a:spcAft>
              <a:buFont typeface="Wingdings" pitchFamily="2" charset="2"/>
              <a:buChar char="§"/>
              <a:defRPr sz="1400" kern="1200">
                <a:solidFill>
                  <a:schemeClr val="tx1"/>
                </a:solidFill>
                <a:latin typeface="+mn-lt"/>
                <a:ea typeface="+mn-ea"/>
                <a:cs typeface="+mn-cs"/>
              </a:defRPr>
            </a:lvl4pPr>
            <a:lvl5pPr marL="2057400" indent="-228600" algn="l" rtl="0" eaLnBrk="0" fontAlgn="base" hangingPunct="0">
              <a:lnSpc>
                <a:spcPct val="90000"/>
              </a:lnSpc>
              <a:spcBef>
                <a:spcPts val="600"/>
              </a:spcBef>
              <a:spcAft>
                <a:spcPct val="0"/>
              </a:spcAft>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Font typeface="Wingdings" pitchFamily="2" charset="2"/>
              <a:buNone/>
            </a:pPr>
            <a:r>
              <a:rPr lang="en-US" altLang="en-US" b="1" dirty="0">
                <a:latin typeface="Cambria" panose="02040503050406030204" pitchFamily="18" charset="0"/>
              </a:rPr>
              <a:t>Statements:                                                                     </a:t>
            </a:r>
            <a:endParaRPr lang="en-IN" altLang="en-US" dirty="0">
              <a:latin typeface="Cambria" panose="02040503050406030204" pitchFamily="18" charset="0"/>
            </a:endParaRPr>
          </a:p>
          <a:p>
            <a:pPr marL="0" indent="0">
              <a:buFont typeface="Wingdings" pitchFamily="2" charset="2"/>
              <a:buNone/>
            </a:pPr>
            <a:r>
              <a:rPr lang="en-US" altLang="en-US" dirty="0">
                <a:latin typeface="Cambria" panose="02040503050406030204" pitchFamily="18" charset="0"/>
              </a:rPr>
              <a:t>(1)Some trees are papers</a:t>
            </a:r>
          </a:p>
          <a:p>
            <a:pPr marL="0" indent="0">
              <a:buFont typeface="Wingdings" pitchFamily="2" charset="2"/>
              <a:buNone/>
            </a:pPr>
            <a:r>
              <a:rPr lang="en-US" altLang="en-US" dirty="0">
                <a:latin typeface="Cambria" panose="02040503050406030204" pitchFamily="18" charset="0"/>
              </a:rPr>
              <a:t>(2)All papers are inks</a:t>
            </a:r>
          </a:p>
          <a:p>
            <a:pPr marL="0" indent="0">
              <a:buFont typeface="Wingdings" pitchFamily="2" charset="2"/>
              <a:buNone/>
            </a:pPr>
            <a:r>
              <a:rPr lang="en-US" altLang="en-US" dirty="0">
                <a:latin typeface="Cambria" panose="02040503050406030204" pitchFamily="18" charset="0"/>
              </a:rPr>
              <a:t>(3) Some inks are blue              	</a:t>
            </a:r>
            <a:endParaRPr lang="en-IN" altLang="en-US" dirty="0">
              <a:latin typeface="Cambria" panose="02040503050406030204" pitchFamily="18" charset="0"/>
            </a:endParaRPr>
          </a:p>
          <a:p>
            <a:pPr marL="0" indent="0">
              <a:buFont typeface="Wingdings" pitchFamily="2" charset="2"/>
              <a:buNone/>
            </a:pPr>
            <a:r>
              <a:rPr lang="en-US" altLang="en-US" b="1" dirty="0">
                <a:latin typeface="Cambria" panose="02040503050406030204" pitchFamily="18" charset="0"/>
              </a:rPr>
              <a:t>Conclusions:</a:t>
            </a:r>
            <a:endParaRPr lang="en-IN" altLang="en-US" dirty="0">
              <a:latin typeface="Cambria" panose="02040503050406030204" pitchFamily="18" charset="0"/>
            </a:endParaRPr>
          </a:p>
          <a:p>
            <a:pPr marL="0" indent="0">
              <a:buFont typeface="Wingdings" pitchFamily="2" charset="2"/>
              <a:buNone/>
            </a:pPr>
            <a:r>
              <a:rPr lang="en-US" altLang="en-US" dirty="0">
                <a:latin typeface="Cambria" panose="02040503050406030204" pitchFamily="18" charset="0"/>
              </a:rPr>
              <a:t>(1)Some inks are trees</a:t>
            </a:r>
            <a:endParaRPr lang="en-IN" altLang="en-US" dirty="0">
              <a:latin typeface="Cambria" panose="02040503050406030204" pitchFamily="18" charset="0"/>
            </a:endParaRPr>
          </a:p>
          <a:p>
            <a:pPr marL="0" indent="0">
              <a:buFont typeface="Wingdings" pitchFamily="2" charset="2"/>
              <a:buNone/>
            </a:pPr>
            <a:r>
              <a:rPr lang="en-US" altLang="en-US" dirty="0">
                <a:latin typeface="Cambria" panose="02040503050406030204" pitchFamily="18" charset="0"/>
              </a:rPr>
              <a:t>(2)Some papers are Trees</a:t>
            </a:r>
          </a:p>
          <a:p>
            <a:pPr marL="0" indent="0">
              <a:buFont typeface="Wingdings" pitchFamily="2" charset="2"/>
              <a:buNone/>
            </a:pPr>
            <a:r>
              <a:rPr lang="en-US" altLang="en-US" dirty="0">
                <a:latin typeface="Cambria" panose="02040503050406030204" pitchFamily="18" charset="0"/>
              </a:rPr>
              <a:t>(3) Some blue are paper</a:t>
            </a:r>
          </a:p>
          <a:p>
            <a:pPr marL="0" indent="0">
              <a:buFont typeface="Wingdings" pitchFamily="2" charset="2"/>
              <a:buNone/>
            </a:pPr>
            <a:r>
              <a:rPr lang="en-US" altLang="en-US" dirty="0">
                <a:latin typeface="Cambria" panose="02040503050406030204" pitchFamily="18" charset="0"/>
              </a:rPr>
              <a:t>(4) Some blue are ink</a:t>
            </a:r>
            <a:endParaRPr lang="en-IN" altLang="en-US" dirty="0">
              <a:latin typeface="Cambria" panose="02040503050406030204" pitchFamily="18" charset="0"/>
            </a:endParaRPr>
          </a:p>
          <a:p>
            <a:pPr marL="0" indent="0">
              <a:buFont typeface="Wingdings" pitchFamily="2" charset="2"/>
              <a:buNone/>
            </a:pPr>
            <a:endParaRPr lang="en-US" altLang="en-US" dirty="0">
              <a:latin typeface="Cambria" panose="02040503050406030204" pitchFamily="18" charset="0"/>
            </a:endParaRPr>
          </a:p>
        </p:txBody>
      </p:sp>
    </p:spTree>
    <p:extLst>
      <p:ext uri="{BB962C8B-B14F-4D97-AF65-F5344CB8AC3E}">
        <p14:creationId xmlns:p14="http://schemas.microsoft.com/office/powerpoint/2010/main" val="323055338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FB3E583-3146-91C4-17B8-CC68C959E8C2}"/>
              </a:ext>
            </a:extLst>
          </p:cNvPr>
          <p:cNvSpPr>
            <a:spLocks noGrp="1"/>
          </p:cNvSpPr>
          <p:nvPr>
            <p:ph type="title"/>
          </p:nvPr>
        </p:nvSpPr>
        <p:spPr>
          <a:xfrm>
            <a:off x="1104900" y="76200"/>
            <a:ext cx="9980613" cy="1096963"/>
          </a:xfrm>
        </p:spPr>
        <p:txBody>
          <a:bodyPr anchor="ctr"/>
          <a:lstStyle/>
          <a:p>
            <a:pPr eaLnBrk="1" hangingPunct="1"/>
            <a:r>
              <a:rPr lang="en-US" altLang="en-US" sz="4800" dirty="0">
                <a:solidFill>
                  <a:srgbClr val="0070C0"/>
                </a:solidFill>
                <a:latin typeface="Cambria" panose="02040503050406030204" pitchFamily="18" charset="0"/>
              </a:rPr>
              <a:t>SYLLOGISMS </a:t>
            </a:r>
            <a:r>
              <a:rPr lang="en-US" altLang="en-US" sz="2400" dirty="0">
                <a:solidFill>
                  <a:srgbClr val="0070C0"/>
                </a:solidFill>
                <a:latin typeface="Cambria" panose="02040503050406030204" pitchFamily="18" charset="0"/>
              </a:rPr>
              <a:t>DEDUCTIONS USING VENN DIAGRAMS</a:t>
            </a:r>
            <a:endParaRPr lang="en-US" altLang="en-US" sz="6000" dirty="0">
              <a:solidFill>
                <a:srgbClr val="0070C0"/>
              </a:solidFill>
              <a:latin typeface="Cambria" panose="02040503050406030204" pitchFamily="18" charset="0"/>
            </a:endParaRPr>
          </a:p>
        </p:txBody>
      </p:sp>
      <p:sp>
        <p:nvSpPr>
          <p:cNvPr id="5" name="Content Placeholder 5">
            <a:extLst>
              <a:ext uri="{FF2B5EF4-FFF2-40B4-BE49-F238E27FC236}">
                <a16:creationId xmlns:a16="http://schemas.microsoft.com/office/drawing/2014/main" id="{5BC941C3-ED29-A9B6-D303-5775FE2B1D61}"/>
              </a:ext>
            </a:extLst>
          </p:cNvPr>
          <p:cNvSpPr txBox="1">
            <a:spLocks noChangeArrowheads="1"/>
          </p:cNvSpPr>
          <p:nvPr/>
        </p:nvSpPr>
        <p:spPr bwMode="auto">
          <a:xfrm>
            <a:off x="1104900" y="1438183"/>
            <a:ext cx="10515600" cy="5343617"/>
          </a:xfrm>
          <a:prstGeom prst="rect">
            <a:avLst/>
          </a:prstGeom>
        </p:spPr>
        <p:txBody>
          <a:bodyPr vert="horz" wrap="square" lIns="0" tIns="45720" rIns="0" bIns="45720" numCol="1" rtlCol="0" anchor="t" anchorCtr="0" compatLnSpc="1">
            <a:prstTxWarp prst="textNoShape">
              <a:avLst/>
            </a:prstTxWarp>
            <a:normAutofit fontScale="85000" lnSpcReduction="20000"/>
          </a:bodyPr>
          <a:lstStyle>
            <a:lvl1pPr marL="228600" indent="-228600" algn="l" rtl="0" eaLnBrk="0" fontAlgn="base" hangingPunct="0">
              <a:lnSpc>
                <a:spcPct val="90000"/>
              </a:lnSpc>
              <a:spcBef>
                <a:spcPts val="1800"/>
              </a:spcBef>
              <a:spcAft>
                <a:spcPct val="0"/>
              </a:spcAft>
              <a:buFont typeface="Wingdings" pitchFamily="2" charset="2"/>
              <a:buChar char="§"/>
              <a:defRPr sz="2000" kern="1200">
                <a:solidFill>
                  <a:schemeClr val="tx1"/>
                </a:solidFill>
                <a:latin typeface="+mn-lt"/>
                <a:ea typeface="+mn-ea"/>
                <a:cs typeface="+mn-cs"/>
              </a:defRPr>
            </a:lvl1pPr>
            <a:lvl2pPr marL="685800" indent="-228600" algn="l" rtl="0" eaLnBrk="0" fontAlgn="base" hangingPunct="0">
              <a:lnSpc>
                <a:spcPct val="90000"/>
              </a:lnSpc>
              <a:spcBef>
                <a:spcPts val="600"/>
              </a:spcBef>
              <a:spcAft>
                <a:spcPct val="0"/>
              </a:spcAft>
              <a:buFont typeface="Wingdings" pitchFamily="2" charset="2"/>
              <a:buChar char="§"/>
              <a:defRPr sz="1600" kern="1200">
                <a:solidFill>
                  <a:schemeClr val="tx1"/>
                </a:solidFill>
                <a:latin typeface="+mn-lt"/>
                <a:ea typeface="+mn-ea"/>
                <a:cs typeface="+mn-cs"/>
              </a:defRPr>
            </a:lvl2pPr>
            <a:lvl3pPr marL="1143000" indent="-228600" algn="l" rtl="0" eaLnBrk="0" fontAlgn="base" hangingPunct="0">
              <a:lnSpc>
                <a:spcPct val="90000"/>
              </a:lnSpc>
              <a:spcBef>
                <a:spcPts val="600"/>
              </a:spcBef>
              <a:spcAft>
                <a:spcPct val="0"/>
              </a:spcAft>
              <a:buFont typeface="Wingdings" pitchFamily="2" charset="2"/>
              <a:buChar char="§"/>
              <a:defRPr sz="1400" kern="1200">
                <a:solidFill>
                  <a:schemeClr val="tx1"/>
                </a:solidFill>
                <a:latin typeface="+mn-lt"/>
                <a:ea typeface="+mn-ea"/>
                <a:cs typeface="+mn-cs"/>
              </a:defRPr>
            </a:lvl3pPr>
            <a:lvl4pPr marL="1600200" indent="-228600" algn="l" rtl="0" eaLnBrk="0" fontAlgn="base" hangingPunct="0">
              <a:lnSpc>
                <a:spcPct val="90000"/>
              </a:lnSpc>
              <a:spcBef>
                <a:spcPts val="600"/>
              </a:spcBef>
              <a:spcAft>
                <a:spcPct val="0"/>
              </a:spcAft>
              <a:buFont typeface="Wingdings" pitchFamily="2" charset="2"/>
              <a:buChar char="§"/>
              <a:defRPr sz="1400" kern="1200">
                <a:solidFill>
                  <a:schemeClr val="tx1"/>
                </a:solidFill>
                <a:latin typeface="+mn-lt"/>
                <a:ea typeface="+mn-ea"/>
                <a:cs typeface="+mn-cs"/>
              </a:defRPr>
            </a:lvl4pPr>
            <a:lvl5pPr marL="2057400" indent="-228600" algn="l" rtl="0" eaLnBrk="0" fontAlgn="base" hangingPunct="0">
              <a:lnSpc>
                <a:spcPct val="90000"/>
              </a:lnSpc>
              <a:spcBef>
                <a:spcPts val="600"/>
              </a:spcBef>
              <a:spcAft>
                <a:spcPct val="0"/>
              </a:spcAft>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Font typeface="Wingdings" pitchFamily="2" charset="2"/>
              <a:buNone/>
            </a:pPr>
            <a:r>
              <a:rPr lang="en-US" altLang="en-US" b="1" dirty="0">
                <a:latin typeface="Cambria" panose="02040503050406030204" pitchFamily="18" charset="0"/>
              </a:rPr>
              <a:t>Statements:                                                                     </a:t>
            </a:r>
            <a:endParaRPr lang="en-IN" altLang="en-US" dirty="0">
              <a:latin typeface="Cambria" panose="02040503050406030204" pitchFamily="18" charset="0"/>
            </a:endParaRPr>
          </a:p>
          <a:p>
            <a:pPr marL="0" indent="0">
              <a:buFont typeface="Wingdings" pitchFamily="2" charset="2"/>
              <a:buNone/>
            </a:pPr>
            <a:r>
              <a:rPr lang="en-US" altLang="en-US" dirty="0">
                <a:latin typeface="Cambria" panose="02040503050406030204" pitchFamily="18" charset="0"/>
              </a:rPr>
              <a:t>(1)Some cars are trucks</a:t>
            </a:r>
          </a:p>
          <a:p>
            <a:pPr marL="0" indent="0">
              <a:buFont typeface="Wingdings" pitchFamily="2" charset="2"/>
              <a:buNone/>
            </a:pPr>
            <a:r>
              <a:rPr lang="en-US" altLang="en-US" dirty="0">
                <a:latin typeface="Cambria" panose="02040503050406030204" pitchFamily="18" charset="0"/>
              </a:rPr>
              <a:t>(2)Some trucks are cycles</a:t>
            </a:r>
          </a:p>
          <a:p>
            <a:pPr marL="0" indent="0">
              <a:buFont typeface="Wingdings" pitchFamily="2" charset="2"/>
              <a:buNone/>
            </a:pPr>
            <a:r>
              <a:rPr lang="en-US" altLang="en-US" dirty="0">
                <a:latin typeface="Cambria" panose="02040503050406030204" pitchFamily="18" charset="0"/>
              </a:rPr>
              <a:t>(3) All cycles are tractors</a:t>
            </a:r>
          </a:p>
          <a:p>
            <a:pPr marL="0" indent="0">
              <a:buFont typeface="Wingdings" pitchFamily="2" charset="2"/>
              <a:buNone/>
            </a:pPr>
            <a:r>
              <a:rPr lang="en-US" altLang="en-US" dirty="0">
                <a:latin typeface="Cambria" panose="02040503050406030204" pitchFamily="18" charset="0"/>
              </a:rPr>
              <a:t>(4) All tractors are bikes</a:t>
            </a:r>
          </a:p>
          <a:p>
            <a:pPr marL="0" indent="0">
              <a:buFont typeface="Wingdings" pitchFamily="2" charset="2"/>
              <a:buNone/>
            </a:pPr>
            <a:r>
              <a:rPr lang="en-US" altLang="en-US" dirty="0">
                <a:latin typeface="Cambria" panose="02040503050406030204" pitchFamily="18" charset="0"/>
              </a:rPr>
              <a:t>(5) Some bikes are white              	</a:t>
            </a:r>
            <a:endParaRPr lang="en-IN" altLang="en-US" dirty="0">
              <a:latin typeface="Cambria" panose="02040503050406030204" pitchFamily="18" charset="0"/>
            </a:endParaRPr>
          </a:p>
          <a:p>
            <a:pPr marL="0" indent="0">
              <a:buFont typeface="Wingdings" pitchFamily="2" charset="2"/>
              <a:buNone/>
            </a:pPr>
            <a:r>
              <a:rPr lang="en-US" altLang="en-US" b="1" dirty="0">
                <a:latin typeface="Cambria" panose="02040503050406030204" pitchFamily="18" charset="0"/>
              </a:rPr>
              <a:t>Conclusions:</a:t>
            </a:r>
            <a:endParaRPr lang="en-IN" altLang="en-US" dirty="0">
              <a:latin typeface="Cambria" panose="02040503050406030204" pitchFamily="18" charset="0"/>
            </a:endParaRPr>
          </a:p>
          <a:p>
            <a:pPr marL="0" indent="0">
              <a:buFont typeface="Wingdings" pitchFamily="2" charset="2"/>
              <a:buNone/>
            </a:pPr>
            <a:r>
              <a:rPr lang="en-US" altLang="en-US" dirty="0">
                <a:latin typeface="Cambria" panose="02040503050406030204" pitchFamily="18" charset="0"/>
              </a:rPr>
              <a:t>(1)Some cycles are white</a:t>
            </a:r>
            <a:endParaRPr lang="en-IN" altLang="en-US" dirty="0">
              <a:latin typeface="Cambria" panose="02040503050406030204" pitchFamily="18" charset="0"/>
            </a:endParaRPr>
          </a:p>
          <a:p>
            <a:pPr marL="0" indent="0">
              <a:buFont typeface="Wingdings" pitchFamily="2" charset="2"/>
              <a:buNone/>
            </a:pPr>
            <a:r>
              <a:rPr lang="en-US" altLang="en-US" dirty="0">
                <a:latin typeface="Cambria" panose="02040503050406030204" pitchFamily="18" charset="0"/>
              </a:rPr>
              <a:t>(2)Some bikes are Truck</a:t>
            </a:r>
          </a:p>
          <a:p>
            <a:pPr marL="0" indent="0">
              <a:buFont typeface="Wingdings" pitchFamily="2" charset="2"/>
              <a:buNone/>
            </a:pPr>
            <a:r>
              <a:rPr lang="en-US" altLang="en-US" dirty="0">
                <a:latin typeface="Cambria" panose="02040503050406030204" pitchFamily="18" charset="0"/>
              </a:rPr>
              <a:t>(3) Some cycles are car</a:t>
            </a:r>
          </a:p>
          <a:p>
            <a:pPr marL="0" indent="0">
              <a:buFont typeface="Wingdings" pitchFamily="2" charset="2"/>
              <a:buNone/>
            </a:pPr>
            <a:r>
              <a:rPr lang="en-US" altLang="en-US" dirty="0">
                <a:latin typeface="Cambria" panose="02040503050406030204" pitchFamily="18" charset="0"/>
              </a:rPr>
              <a:t>(4) Some white are cycle</a:t>
            </a:r>
          </a:p>
          <a:p>
            <a:pPr marL="0" indent="0">
              <a:buFont typeface="Wingdings" pitchFamily="2" charset="2"/>
              <a:buNone/>
            </a:pPr>
            <a:r>
              <a:rPr lang="en-US" altLang="en-US" dirty="0">
                <a:latin typeface="Cambria" panose="02040503050406030204" pitchFamily="18" charset="0"/>
              </a:rPr>
              <a:t>(5) Some bikes are cycle</a:t>
            </a:r>
          </a:p>
          <a:p>
            <a:pPr marL="0" indent="0">
              <a:buFont typeface="Wingdings" pitchFamily="2" charset="2"/>
              <a:buNone/>
            </a:pPr>
            <a:r>
              <a:rPr lang="en-US" altLang="en-US" dirty="0">
                <a:latin typeface="Cambria" panose="02040503050406030204" pitchFamily="18" charset="0"/>
              </a:rPr>
              <a:t>(6) All cycles are bike</a:t>
            </a:r>
            <a:endParaRPr lang="en-IN" altLang="en-US" dirty="0">
              <a:latin typeface="Cambria" panose="02040503050406030204" pitchFamily="18" charset="0"/>
            </a:endParaRPr>
          </a:p>
          <a:p>
            <a:pPr marL="0" indent="0">
              <a:buFont typeface="Wingdings" pitchFamily="2" charset="2"/>
              <a:buNone/>
            </a:pPr>
            <a:endParaRPr lang="en-US" altLang="en-US" dirty="0">
              <a:latin typeface="Cambria" panose="02040503050406030204" pitchFamily="18" charset="0"/>
            </a:endParaRPr>
          </a:p>
        </p:txBody>
      </p:sp>
    </p:spTree>
    <p:extLst>
      <p:ext uri="{BB962C8B-B14F-4D97-AF65-F5344CB8AC3E}">
        <p14:creationId xmlns:p14="http://schemas.microsoft.com/office/powerpoint/2010/main" val="869570211"/>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FB3E583-3146-91C4-17B8-CC68C959E8C2}"/>
              </a:ext>
            </a:extLst>
          </p:cNvPr>
          <p:cNvSpPr>
            <a:spLocks noGrp="1"/>
          </p:cNvSpPr>
          <p:nvPr>
            <p:ph type="title"/>
          </p:nvPr>
        </p:nvSpPr>
        <p:spPr>
          <a:xfrm>
            <a:off x="1104900" y="76200"/>
            <a:ext cx="9980613" cy="1096963"/>
          </a:xfrm>
        </p:spPr>
        <p:txBody>
          <a:bodyPr anchor="ctr"/>
          <a:lstStyle/>
          <a:p>
            <a:pPr eaLnBrk="1" hangingPunct="1"/>
            <a:r>
              <a:rPr lang="en-US" altLang="en-US" sz="4800" dirty="0">
                <a:solidFill>
                  <a:srgbClr val="0070C0"/>
                </a:solidFill>
                <a:latin typeface="Cambria" panose="02040503050406030204" pitchFamily="18" charset="0"/>
              </a:rPr>
              <a:t>SYLLOGISMS </a:t>
            </a:r>
            <a:r>
              <a:rPr lang="en-US" altLang="en-US" sz="2400" dirty="0">
                <a:solidFill>
                  <a:srgbClr val="0070C0"/>
                </a:solidFill>
                <a:latin typeface="Cambria" panose="02040503050406030204" pitchFamily="18" charset="0"/>
              </a:rPr>
              <a:t>DEDUCTIONS USING VENN DIAGRAMS</a:t>
            </a:r>
            <a:endParaRPr lang="en-US" altLang="en-US" sz="6000" dirty="0">
              <a:solidFill>
                <a:srgbClr val="0070C0"/>
              </a:solidFill>
              <a:latin typeface="Cambria" panose="02040503050406030204" pitchFamily="18" charset="0"/>
            </a:endParaRPr>
          </a:p>
        </p:txBody>
      </p:sp>
      <p:sp>
        <p:nvSpPr>
          <p:cNvPr id="5" name="Content Placeholder 5">
            <a:extLst>
              <a:ext uri="{FF2B5EF4-FFF2-40B4-BE49-F238E27FC236}">
                <a16:creationId xmlns:a16="http://schemas.microsoft.com/office/drawing/2014/main" id="{5BC941C3-ED29-A9B6-D303-5775FE2B1D61}"/>
              </a:ext>
            </a:extLst>
          </p:cNvPr>
          <p:cNvSpPr txBox="1">
            <a:spLocks noChangeArrowheads="1"/>
          </p:cNvSpPr>
          <p:nvPr/>
        </p:nvSpPr>
        <p:spPr bwMode="auto">
          <a:xfrm>
            <a:off x="1104900" y="1438183"/>
            <a:ext cx="10515600" cy="5343617"/>
          </a:xfrm>
          <a:prstGeom prst="rect">
            <a:avLst/>
          </a:prstGeom>
        </p:spPr>
        <p:txBody>
          <a:bodyPr vert="horz" wrap="square" lIns="0" tIns="45720" rIns="0" bIns="45720" numCol="1" rtlCol="0" anchor="t" anchorCtr="0" compatLnSpc="1">
            <a:prstTxWarp prst="textNoShape">
              <a:avLst/>
            </a:prstTxWarp>
            <a:normAutofit lnSpcReduction="10000"/>
          </a:bodyPr>
          <a:lstStyle>
            <a:lvl1pPr marL="228600" indent="-228600" algn="l" rtl="0" eaLnBrk="0" fontAlgn="base" hangingPunct="0">
              <a:lnSpc>
                <a:spcPct val="90000"/>
              </a:lnSpc>
              <a:spcBef>
                <a:spcPts val="1800"/>
              </a:spcBef>
              <a:spcAft>
                <a:spcPct val="0"/>
              </a:spcAft>
              <a:buFont typeface="Wingdings" pitchFamily="2" charset="2"/>
              <a:buChar char="§"/>
              <a:defRPr sz="2000" kern="1200">
                <a:solidFill>
                  <a:schemeClr val="tx1"/>
                </a:solidFill>
                <a:latin typeface="+mn-lt"/>
                <a:ea typeface="+mn-ea"/>
                <a:cs typeface="+mn-cs"/>
              </a:defRPr>
            </a:lvl1pPr>
            <a:lvl2pPr marL="685800" indent="-228600" algn="l" rtl="0" eaLnBrk="0" fontAlgn="base" hangingPunct="0">
              <a:lnSpc>
                <a:spcPct val="90000"/>
              </a:lnSpc>
              <a:spcBef>
                <a:spcPts val="600"/>
              </a:spcBef>
              <a:spcAft>
                <a:spcPct val="0"/>
              </a:spcAft>
              <a:buFont typeface="Wingdings" pitchFamily="2" charset="2"/>
              <a:buChar char="§"/>
              <a:defRPr sz="1600" kern="1200">
                <a:solidFill>
                  <a:schemeClr val="tx1"/>
                </a:solidFill>
                <a:latin typeface="+mn-lt"/>
                <a:ea typeface="+mn-ea"/>
                <a:cs typeface="+mn-cs"/>
              </a:defRPr>
            </a:lvl2pPr>
            <a:lvl3pPr marL="1143000" indent="-228600" algn="l" rtl="0" eaLnBrk="0" fontAlgn="base" hangingPunct="0">
              <a:lnSpc>
                <a:spcPct val="90000"/>
              </a:lnSpc>
              <a:spcBef>
                <a:spcPts val="600"/>
              </a:spcBef>
              <a:spcAft>
                <a:spcPct val="0"/>
              </a:spcAft>
              <a:buFont typeface="Wingdings" pitchFamily="2" charset="2"/>
              <a:buChar char="§"/>
              <a:defRPr sz="1400" kern="1200">
                <a:solidFill>
                  <a:schemeClr val="tx1"/>
                </a:solidFill>
                <a:latin typeface="+mn-lt"/>
                <a:ea typeface="+mn-ea"/>
                <a:cs typeface="+mn-cs"/>
              </a:defRPr>
            </a:lvl3pPr>
            <a:lvl4pPr marL="1600200" indent="-228600" algn="l" rtl="0" eaLnBrk="0" fontAlgn="base" hangingPunct="0">
              <a:lnSpc>
                <a:spcPct val="90000"/>
              </a:lnSpc>
              <a:spcBef>
                <a:spcPts val="600"/>
              </a:spcBef>
              <a:spcAft>
                <a:spcPct val="0"/>
              </a:spcAft>
              <a:buFont typeface="Wingdings" pitchFamily="2" charset="2"/>
              <a:buChar char="§"/>
              <a:defRPr sz="1400" kern="1200">
                <a:solidFill>
                  <a:schemeClr val="tx1"/>
                </a:solidFill>
                <a:latin typeface="+mn-lt"/>
                <a:ea typeface="+mn-ea"/>
                <a:cs typeface="+mn-cs"/>
              </a:defRPr>
            </a:lvl4pPr>
            <a:lvl5pPr marL="2057400" indent="-228600" algn="l" rtl="0" eaLnBrk="0" fontAlgn="base" hangingPunct="0">
              <a:lnSpc>
                <a:spcPct val="90000"/>
              </a:lnSpc>
              <a:spcBef>
                <a:spcPts val="600"/>
              </a:spcBef>
              <a:spcAft>
                <a:spcPct val="0"/>
              </a:spcAft>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Font typeface="Wingdings" pitchFamily="2" charset="2"/>
              <a:buNone/>
            </a:pPr>
            <a:r>
              <a:rPr lang="en-US" altLang="en-US" b="1" dirty="0">
                <a:latin typeface="Cambria" panose="02040503050406030204" pitchFamily="18" charset="0"/>
              </a:rPr>
              <a:t>Statements:                                                                     </a:t>
            </a:r>
            <a:endParaRPr lang="en-IN" altLang="en-US" dirty="0">
              <a:latin typeface="Cambria" panose="02040503050406030204" pitchFamily="18" charset="0"/>
            </a:endParaRPr>
          </a:p>
          <a:p>
            <a:pPr marL="0" indent="0">
              <a:buFont typeface="Wingdings" pitchFamily="2" charset="2"/>
              <a:buNone/>
            </a:pPr>
            <a:r>
              <a:rPr lang="en-US" altLang="en-US" dirty="0">
                <a:latin typeface="Cambria" panose="02040503050406030204" pitchFamily="18" charset="0"/>
              </a:rPr>
              <a:t>(1)All fruits are apples</a:t>
            </a:r>
          </a:p>
          <a:p>
            <a:pPr marL="0" indent="0">
              <a:buFont typeface="Wingdings" pitchFamily="2" charset="2"/>
              <a:buNone/>
            </a:pPr>
            <a:r>
              <a:rPr lang="en-US" altLang="en-US" dirty="0">
                <a:latin typeface="Cambria" panose="02040503050406030204" pitchFamily="18" charset="0"/>
              </a:rPr>
              <a:t>(2)All apples are bananas</a:t>
            </a:r>
          </a:p>
          <a:p>
            <a:pPr marL="0" indent="0">
              <a:buFont typeface="Wingdings" pitchFamily="2" charset="2"/>
              <a:buNone/>
            </a:pPr>
            <a:r>
              <a:rPr lang="en-US" altLang="en-US" dirty="0">
                <a:latin typeface="Cambria" panose="02040503050406030204" pitchFamily="18" charset="0"/>
              </a:rPr>
              <a:t>(3) Some bananas are orange</a:t>
            </a:r>
          </a:p>
          <a:p>
            <a:pPr marL="0" indent="0">
              <a:buFont typeface="Wingdings" pitchFamily="2" charset="2"/>
              <a:buNone/>
            </a:pPr>
            <a:r>
              <a:rPr lang="en-US" altLang="en-US" dirty="0">
                <a:latin typeface="Cambria" panose="02040503050406030204" pitchFamily="18" charset="0"/>
              </a:rPr>
              <a:t>(4) Some oranges are grapes</a:t>
            </a:r>
          </a:p>
          <a:p>
            <a:pPr marL="0" indent="0">
              <a:buFont typeface="Wingdings" pitchFamily="2" charset="2"/>
              <a:buNone/>
            </a:pPr>
            <a:r>
              <a:rPr lang="en-US" altLang="en-US" dirty="0">
                <a:latin typeface="Cambria" panose="02040503050406030204" pitchFamily="18" charset="0"/>
              </a:rPr>
              <a:t>	</a:t>
            </a:r>
            <a:endParaRPr lang="en-IN" altLang="en-US" dirty="0">
              <a:latin typeface="Cambria" panose="02040503050406030204" pitchFamily="18" charset="0"/>
            </a:endParaRPr>
          </a:p>
          <a:p>
            <a:pPr marL="0" indent="0">
              <a:buFont typeface="Wingdings" pitchFamily="2" charset="2"/>
              <a:buNone/>
            </a:pPr>
            <a:r>
              <a:rPr lang="en-US" altLang="en-US" b="1" dirty="0">
                <a:latin typeface="Cambria" panose="02040503050406030204" pitchFamily="18" charset="0"/>
              </a:rPr>
              <a:t>Conclusions:</a:t>
            </a:r>
            <a:endParaRPr lang="en-IN" altLang="en-US" dirty="0">
              <a:latin typeface="Cambria" panose="02040503050406030204" pitchFamily="18" charset="0"/>
            </a:endParaRPr>
          </a:p>
          <a:p>
            <a:pPr marL="0" indent="0">
              <a:buNone/>
            </a:pPr>
            <a:r>
              <a:rPr lang="en-US" altLang="en-US" dirty="0">
                <a:latin typeface="Cambria" panose="02040503050406030204" pitchFamily="18" charset="0"/>
              </a:rPr>
              <a:t>(1) Some oranges are apples</a:t>
            </a:r>
          </a:p>
          <a:p>
            <a:pPr marL="0" indent="0">
              <a:buFont typeface="Wingdings" pitchFamily="2" charset="2"/>
              <a:buNone/>
            </a:pPr>
            <a:r>
              <a:rPr lang="en-US" altLang="en-US" dirty="0">
                <a:latin typeface="Cambria" panose="02040503050406030204" pitchFamily="18" charset="0"/>
              </a:rPr>
              <a:t>(2)Some grapes are fruit</a:t>
            </a:r>
          </a:p>
          <a:p>
            <a:pPr marL="0" indent="0">
              <a:buFont typeface="Wingdings" pitchFamily="2" charset="2"/>
              <a:buNone/>
            </a:pPr>
            <a:r>
              <a:rPr lang="en-US" altLang="en-US" dirty="0">
                <a:latin typeface="Cambria" panose="02040503050406030204" pitchFamily="18" charset="0"/>
              </a:rPr>
              <a:t>(3) Some banana are fruit</a:t>
            </a:r>
          </a:p>
          <a:p>
            <a:pPr marL="0" indent="0">
              <a:buFont typeface="Wingdings" pitchFamily="2" charset="2"/>
              <a:buNone/>
            </a:pPr>
            <a:r>
              <a:rPr lang="en-US" altLang="en-US" dirty="0">
                <a:latin typeface="Cambria" panose="02040503050406030204" pitchFamily="18" charset="0"/>
              </a:rPr>
              <a:t>(4) Some grapes are banana</a:t>
            </a:r>
          </a:p>
          <a:p>
            <a:pPr marL="0" indent="0">
              <a:buFont typeface="Wingdings" pitchFamily="2" charset="2"/>
              <a:buNone/>
            </a:pPr>
            <a:endParaRPr lang="en-US" altLang="en-US" dirty="0">
              <a:latin typeface="Cambria" panose="02040503050406030204" pitchFamily="18" charset="0"/>
            </a:endParaRPr>
          </a:p>
        </p:txBody>
      </p:sp>
    </p:spTree>
    <p:extLst>
      <p:ext uri="{BB962C8B-B14F-4D97-AF65-F5344CB8AC3E}">
        <p14:creationId xmlns:p14="http://schemas.microsoft.com/office/powerpoint/2010/main" val="2958337034"/>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023B4E77-D08C-9446-9633-A8B9D2A01B3A}"/>
              </a:ext>
            </a:extLst>
          </p:cNvPr>
          <p:cNvSpPr>
            <a:spLocks noGrp="1"/>
          </p:cNvSpPr>
          <p:nvPr>
            <p:ph type="title"/>
          </p:nvPr>
        </p:nvSpPr>
        <p:spPr>
          <a:xfrm>
            <a:off x="1120775" y="334963"/>
            <a:ext cx="8990013" cy="776287"/>
          </a:xfrm>
        </p:spPr>
        <p:txBody>
          <a:bodyPr anchor="ctr"/>
          <a:lstStyle/>
          <a:p>
            <a:pPr eaLnBrk="1" hangingPunct="1"/>
            <a:r>
              <a:rPr lang="en-US" altLang="en-US" sz="4800">
                <a:solidFill>
                  <a:srgbClr val="0070C0"/>
                </a:solidFill>
                <a:latin typeface="Cambria" panose="02040503050406030204" pitchFamily="18" charset="0"/>
              </a:rPr>
              <a:t>SYLLOGISMS </a:t>
            </a:r>
            <a:r>
              <a:rPr lang="en-US" altLang="en-US" sz="2400">
                <a:solidFill>
                  <a:srgbClr val="0070C0"/>
                </a:solidFill>
                <a:latin typeface="Cambria" panose="02040503050406030204" pitchFamily="18" charset="0"/>
              </a:rPr>
              <a:t>DEDUCTIONS USING VENN DIAGRAMS</a:t>
            </a:r>
            <a:endParaRPr lang="en-US" altLang="en-US" sz="6000">
              <a:solidFill>
                <a:srgbClr val="0070C0"/>
              </a:solidFill>
              <a:latin typeface="Cambria" panose="02040503050406030204" pitchFamily="18" charset="0"/>
            </a:endParaRPr>
          </a:p>
        </p:txBody>
      </p:sp>
      <p:sp>
        <p:nvSpPr>
          <p:cNvPr id="33796" name="Content Placeholder 5">
            <a:extLst>
              <a:ext uri="{FF2B5EF4-FFF2-40B4-BE49-F238E27FC236}">
                <a16:creationId xmlns:a16="http://schemas.microsoft.com/office/drawing/2014/main" id="{04A8E5FC-B335-6544-A485-18BCFEC3628C}"/>
              </a:ext>
            </a:extLst>
          </p:cNvPr>
          <p:cNvSpPr>
            <a:spLocks noGrp="1" noChangeArrowheads="1"/>
          </p:cNvSpPr>
          <p:nvPr>
            <p:ph idx="1"/>
          </p:nvPr>
        </p:nvSpPr>
        <p:spPr bwMode="auto">
          <a:xfrm>
            <a:off x="838200" y="1635125"/>
            <a:ext cx="10515600" cy="4103688"/>
          </a:xfrm>
        </p:spPr>
        <p:txBody>
          <a:bodyPr wrap="square" numCol="1" anchor="t" anchorCtr="0" compatLnSpc="1">
            <a:prstTxWarp prst="textNoShape">
              <a:avLst/>
            </a:prstTxWarp>
          </a:bodyPr>
          <a:lstStyle/>
          <a:p>
            <a:pPr marL="0" indent="0">
              <a:buFont typeface="Wingdings" pitchFamily="2" charset="2"/>
              <a:buNone/>
            </a:pPr>
            <a:r>
              <a:rPr lang="en-US" altLang="en-US" b="1" dirty="0">
                <a:latin typeface="Cambria" panose="02040503050406030204" pitchFamily="18" charset="0"/>
              </a:rPr>
              <a:t>Statements: </a:t>
            </a:r>
            <a:endParaRPr lang="en-IN" altLang="en-US" dirty="0">
              <a:latin typeface="Cambria" panose="02040503050406030204" pitchFamily="18" charset="0"/>
            </a:endParaRPr>
          </a:p>
          <a:p>
            <a:pPr marL="0" indent="0">
              <a:buFont typeface="Wingdings" pitchFamily="2" charset="2"/>
              <a:buNone/>
            </a:pPr>
            <a:r>
              <a:rPr lang="en-US" altLang="en-US" dirty="0">
                <a:latin typeface="Cambria" panose="02040503050406030204" pitchFamily="18" charset="0"/>
              </a:rPr>
              <a:t>Some papers are pens</a:t>
            </a:r>
            <a:endParaRPr lang="en-IN" altLang="en-US" dirty="0">
              <a:latin typeface="Cambria" panose="02040503050406030204" pitchFamily="18" charset="0"/>
            </a:endParaRPr>
          </a:p>
          <a:p>
            <a:pPr marL="0" indent="0">
              <a:buFont typeface="Wingdings" pitchFamily="2" charset="2"/>
              <a:buNone/>
            </a:pPr>
            <a:r>
              <a:rPr lang="en-US" altLang="en-US" dirty="0">
                <a:latin typeface="Cambria" panose="02040503050406030204" pitchFamily="18" charset="0"/>
              </a:rPr>
              <a:t>All pens are scales</a:t>
            </a:r>
          </a:p>
          <a:p>
            <a:pPr marL="0" indent="0">
              <a:buFont typeface="Wingdings" pitchFamily="2" charset="2"/>
              <a:buNone/>
            </a:pPr>
            <a:r>
              <a:rPr lang="en-US" altLang="en-US" dirty="0">
                <a:latin typeface="Cambria" panose="02040503050406030204" pitchFamily="18" charset="0"/>
              </a:rPr>
              <a:t>No scale is marker</a:t>
            </a:r>
            <a:endParaRPr lang="en-IN" altLang="en-US" dirty="0">
              <a:latin typeface="Cambria" panose="02040503050406030204" pitchFamily="18" charset="0"/>
            </a:endParaRPr>
          </a:p>
          <a:p>
            <a:pPr marL="0" indent="0">
              <a:buFont typeface="Wingdings" pitchFamily="2" charset="2"/>
              <a:buNone/>
            </a:pPr>
            <a:r>
              <a:rPr lang="en-US" altLang="en-US" b="1" dirty="0">
                <a:latin typeface="Cambria" panose="02040503050406030204" pitchFamily="18" charset="0"/>
              </a:rPr>
              <a:t>Conclusions:</a:t>
            </a:r>
            <a:endParaRPr lang="en-IN" altLang="en-US" dirty="0">
              <a:latin typeface="Cambria" panose="02040503050406030204" pitchFamily="18" charset="0"/>
            </a:endParaRPr>
          </a:p>
          <a:p>
            <a:pPr marL="0" indent="0">
              <a:buFont typeface="Wingdings" pitchFamily="2" charset="2"/>
              <a:buNone/>
            </a:pPr>
            <a:r>
              <a:rPr lang="en-US" altLang="en-US" dirty="0">
                <a:latin typeface="Cambria" panose="02040503050406030204" pitchFamily="18" charset="0"/>
              </a:rPr>
              <a:t>I. No marker is paper</a:t>
            </a:r>
            <a:endParaRPr lang="en-IN" altLang="en-US" dirty="0">
              <a:latin typeface="Cambria" panose="02040503050406030204" pitchFamily="18" charset="0"/>
            </a:endParaRPr>
          </a:p>
          <a:p>
            <a:pPr marL="0" indent="0">
              <a:buFont typeface="Wingdings" pitchFamily="2" charset="2"/>
              <a:buNone/>
            </a:pPr>
            <a:r>
              <a:rPr lang="en-US" altLang="en-US" dirty="0">
                <a:latin typeface="Cambria" panose="02040503050406030204" pitchFamily="18" charset="0"/>
              </a:rPr>
              <a:t>II. No marker is pen</a:t>
            </a:r>
            <a:endParaRPr lang="en-IN" altLang="en-US" dirty="0">
              <a:latin typeface="Cambria" panose="02040503050406030204" pitchFamily="18" charset="0"/>
            </a:endParaRPr>
          </a:p>
        </p:txBody>
      </p:sp>
    </p:spTree>
    <p:extLst>
      <p:ext uri="{BB962C8B-B14F-4D97-AF65-F5344CB8AC3E}">
        <p14:creationId xmlns:p14="http://schemas.microsoft.com/office/powerpoint/2010/main" val="3461144865"/>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023B4E77-D08C-9446-9633-A8B9D2A01B3A}"/>
              </a:ext>
            </a:extLst>
          </p:cNvPr>
          <p:cNvSpPr>
            <a:spLocks noGrp="1"/>
          </p:cNvSpPr>
          <p:nvPr>
            <p:ph type="title"/>
          </p:nvPr>
        </p:nvSpPr>
        <p:spPr>
          <a:xfrm>
            <a:off x="1120775" y="334963"/>
            <a:ext cx="8990013" cy="776287"/>
          </a:xfrm>
        </p:spPr>
        <p:txBody>
          <a:bodyPr anchor="ctr"/>
          <a:lstStyle/>
          <a:p>
            <a:pPr eaLnBrk="1" hangingPunct="1"/>
            <a:r>
              <a:rPr lang="en-US" altLang="en-US" sz="4800">
                <a:solidFill>
                  <a:srgbClr val="0070C0"/>
                </a:solidFill>
                <a:latin typeface="Cambria" panose="02040503050406030204" pitchFamily="18" charset="0"/>
              </a:rPr>
              <a:t>SYLLOGISMS </a:t>
            </a:r>
            <a:r>
              <a:rPr lang="en-US" altLang="en-US" sz="2400">
                <a:solidFill>
                  <a:srgbClr val="0070C0"/>
                </a:solidFill>
                <a:latin typeface="Cambria" panose="02040503050406030204" pitchFamily="18" charset="0"/>
              </a:rPr>
              <a:t>DEDUCTIONS USING VENN DIAGRAMS</a:t>
            </a:r>
            <a:endParaRPr lang="en-US" altLang="en-US" sz="6000">
              <a:solidFill>
                <a:srgbClr val="0070C0"/>
              </a:solidFill>
              <a:latin typeface="Cambria" panose="02040503050406030204" pitchFamily="18" charset="0"/>
            </a:endParaRPr>
          </a:p>
        </p:txBody>
      </p:sp>
      <p:sp>
        <p:nvSpPr>
          <p:cNvPr id="33796" name="Content Placeholder 5">
            <a:extLst>
              <a:ext uri="{FF2B5EF4-FFF2-40B4-BE49-F238E27FC236}">
                <a16:creationId xmlns:a16="http://schemas.microsoft.com/office/drawing/2014/main" id="{04A8E5FC-B335-6544-A485-18BCFEC3628C}"/>
              </a:ext>
            </a:extLst>
          </p:cNvPr>
          <p:cNvSpPr>
            <a:spLocks noGrp="1" noChangeArrowheads="1"/>
          </p:cNvSpPr>
          <p:nvPr>
            <p:ph idx="1"/>
          </p:nvPr>
        </p:nvSpPr>
        <p:spPr bwMode="auto">
          <a:xfrm>
            <a:off x="1120775" y="1377156"/>
            <a:ext cx="10515600" cy="5396506"/>
          </a:xfrm>
        </p:spPr>
        <p:txBody>
          <a:bodyPr wrap="square" numCol="1" anchor="t" anchorCtr="0" compatLnSpc="1">
            <a:prstTxWarp prst="textNoShape">
              <a:avLst/>
            </a:prstTxWarp>
            <a:normAutofit/>
          </a:bodyPr>
          <a:lstStyle/>
          <a:p>
            <a:pPr marL="0" indent="0">
              <a:buFont typeface="Wingdings" pitchFamily="2" charset="2"/>
              <a:buNone/>
            </a:pPr>
            <a:r>
              <a:rPr lang="en-US" altLang="en-US" b="1" dirty="0">
                <a:latin typeface="Cambria" panose="02040503050406030204" pitchFamily="18" charset="0"/>
              </a:rPr>
              <a:t>Statements: </a:t>
            </a:r>
            <a:endParaRPr lang="en-IN" altLang="en-US" dirty="0">
              <a:latin typeface="Cambria" panose="02040503050406030204" pitchFamily="18" charset="0"/>
            </a:endParaRPr>
          </a:p>
          <a:p>
            <a:pPr marL="0" indent="0">
              <a:buFont typeface="Wingdings" pitchFamily="2" charset="2"/>
              <a:buNone/>
            </a:pPr>
            <a:r>
              <a:rPr lang="en-US" altLang="en-US" dirty="0">
                <a:latin typeface="Cambria" panose="02040503050406030204" pitchFamily="18" charset="0"/>
              </a:rPr>
              <a:t>Some trees are paper</a:t>
            </a:r>
            <a:endParaRPr lang="en-IN" altLang="en-US" dirty="0">
              <a:latin typeface="Cambria" panose="02040503050406030204" pitchFamily="18" charset="0"/>
            </a:endParaRPr>
          </a:p>
          <a:p>
            <a:pPr marL="0" indent="0">
              <a:buFont typeface="Wingdings" pitchFamily="2" charset="2"/>
              <a:buNone/>
            </a:pPr>
            <a:r>
              <a:rPr lang="en-US" altLang="en-US" dirty="0">
                <a:latin typeface="Cambria" panose="02040503050406030204" pitchFamily="18" charset="0"/>
              </a:rPr>
              <a:t>Some papers are pen</a:t>
            </a:r>
          </a:p>
          <a:p>
            <a:pPr marL="0" indent="0">
              <a:buFont typeface="Wingdings" pitchFamily="2" charset="2"/>
              <a:buNone/>
            </a:pPr>
            <a:r>
              <a:rPr lang="en-US" altLang="en-US" dirty="0">
                <a:latin typeface="Cambria" panose="02040503050406030204" pitchFamily="18" charset="0"/>
              </a:rPr>
              <a:t>All pen are car</a:t>
            </a:r>
          </a:p>
          <a:p>
            <a:pPr marL="0" indent="0">
              <a:buFont typeface="Wingdings" pitchFamily="2" charset="2"/>
              <a:buNone/>
            </a:pPr>
            <a:r>
              <a:rPr lang="en-US" altLang="en-US" dirty="0">
                <a:latin typeface="Cambria" panose="02040503050406030204" pitchFamily="18" charset="0"/>
              </a:rPr>
              <a:t>All cars are truck</a:t>
            </a:r>
          </a:p>
          <a:p>
            <a:pPr marL="0" indent="0">
              <a:buFont typeface="Wingdings" pitchFamily="2" charset="2"/>
              <a:buNone/>
            </a:pPr>
            <a:r>
              <a:rPr lang="en-US" altLang="en-US" dirty="0">
                <a:latin typeface="Cambria" panose="02040503050406030204" pitchFamily="18" charset="0"/>
              </a:rPr>
              <a:t>No truck is cycle</a:t>
            </a:r>
          </a:p>
          <a:p>
            <a:pPr marL="0" indent="0">
              <a:buFont typeface="Wingdings" pitchFamily="2" charset="2"/>
              <a:buNone/>
            </a:pPr>
            <a:r>
              <a:rPr lang="en-US" altLang="en-US" b="1" dirty="0">
                <a:latin typeface="Cambria" panose="02040503050406030204" pitchFamily="18" charset="0"/>
              </a:rPr>
              <a:t>Conclusions:</a:t>
            </a:r>
            <a:endParaRPr lang="en-IN" altLang="en-US" dirty="0">
              <a:latin typeface="Cambria" panose="02040503050406030204" pitchFamily="18" charset="0"/>
            </a:endParaRPr>
          </a:p>
          <a:p>
            <a:pPr marL="0" indent="0">
              <a:buFont typeface="Wingdings" pitchFamily="2" charset="2"/>
              <a:buNone/>
            </a:pPr>
            <a:r>
              <a:rPr lang="en-US" altLang="en-US" dirty="0">
                <a:latin typeface="Cambria" panose="02040503050406030204" pitchFamily="18" charset="0"/>
              </a:rPr>
              <a:t>I. No cycle is tree</a:t>
            </a:r>
            <a:endParaRPr lang="en-IN" altLang="en-US" dirty="0">
              <a:latin typeface="Cambria" panose="02040503050406030204" pitchFamily="18" charset="0"/>
            </a:endParaRPr>
          </a:p>
          <a:p>
            <a:pPr marL="0" indent="0">
              <a:buFont typeface="Wingdings" pitchFamily="2" charset="2"/>
              <a:buNone/>
            </a:pPr>
            <a:r>
              <a:rPr lang="en-US" altLang="en-US" dirty="0">
                <a:latin typeface="Cambria" panose="02040503050406030204" pitchFamily="18" charset="0"/>
              </a:rPr>
              <a:t>II. No cycle is paper</a:t>
            </a:r>
          </a:p>
          <a:p>
            <a:pPr marL="0" indent="0">
              <a:buFont typeface="Wingdings" pitchFamily="2" charset="2"/>
              <a:buNone/>
            </a:pPr>
            <a:r>
              <a:rPr lang="en-US" altLang="en-US" dirty="0">
                <a:latin typeface="Cambria" panose="02040503050406030204" pitchFamily="18" charset="0"/>
              </a:rPr>
              <a:t>III. No cycle is car</a:t>
            </a:r>
          </a:p>
          <a:p>
            <a:pPr marL="0" indent="0">
              <a:buFont typeface="Wingdings" pitchFamily="2" charset="2"/>
              <a:buNone/>
            </a:pPr>
            <a:r>
              <a:rPr lang="en-US" altLang="en-US" dirty="0">
                <a:latin typeface="Cambria" panose="02040503050406030204" pitchFamily="18" charset="0"/>
              </a:rPr>
              <a:t>IV. No cycle is pen</a:t>
            </a:r>
            <a:endParaRPr lang="en-IN" altLang="en-US" dirty="0">
              <a:latin typeface="Cambria" panose="02040503050406030204" pitchFamily="18" charset="0"/>
            </a:endParaRPr>
          </a:p>
        </p:txBody>
      </p:sp>
    </p:spTree>
    <p:extLst>
      <p:ext uri="{BB962C8B-B14F-4D97-AF65-F5344CB8AC3E}">
        <p14:creationId xmlns:p14="http://schemas.microsoft.com/office/powerpoint/2010/main" val="3888648518"/>
      </p:ext>
    </p:extLst>
  </p:cSld>
  <p:clrMapOvr>
    <a:masterClrMapping/>
  </p:clrMapOvr>
  <p:transition spd="med">
    <p:fade/>
  </p:transition>
</p:sld>
</file>

<file path=ppt/theme/theme1.xml><?xml version="1.0" encoding="utf-8"?>
<a:theme xmlns:a="http://schemas.openxmlformats.org/drawingml/2006/main" name="Academic Literature 16x9">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2541</TotalTime>
  <Words>1574</Words>
  <Application>Microsoft Office PowerPoint</Application>
  <PresentationFormat>Widescreen</PresentationFormat>
  <Paragraphs>288</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Cambria</vt:lpstr>
      <vt:lpstr>Euphemia</vt:lpstr>
      <vt:lpstr>Plantagenet Cherokee</vt:lpstr>
      <vt:lpstr>Wingdings</vt:lpstr>
      <vt:lpstr>Academic Literature 16x9</vt:lpstr>
      <vt:lpstr>SYLLOGISMS -------------------------------------------------------- Deductions Using Venn Diagrams</vt:lpstr>
      <vt:lpstr>SYLLOGISMS DEDUCTIONS USING VENN DIAGRAMS</vt:lpstr>
      <vt:lpstr>SYLLOGISMS DEDUCTIONS USING VENN DIAGRAMS</vt:lpstr>
      <vt:lpstr>SYLLOGISMS DEDUCTIONS USING VENN DIAGRAMS</vt:lpstr>
      <vt:lpstr>SYLLOGISMS DEDUCTIONS USING VENN DIAGRAMS</vt:lpstr>
      <vt:lpstr>SYLLOGISMS DEDUCTIONS USING VENN DIAGRAMS</vt:lpstr>
      <vt:lpstr>SYLLOGISMS DEDUCTIONS USING VENN DIAGRAMS</vt:lpstr>
      <vt:lpstr>SYLLOGISMS DEDUCTIONS USING VENN DIAGRAMS</vt:lpstr>
      <vt:lpstr>SYLLOGISMS DEDUCTIONS USING VENN DIAGRAMS</vt:lpstr>
      <vt:lpstr>SYLLOGISMS DEDUCTIONS USING VENN DIAGRAMS</vt:lpstr>
      <vt:lpstr>SYLLOGISMS DEDUCTIONS USING VENN DIAGRAMS</vt:lpstr>
      <vt:lpstr>SYLLOGISMS DEDUCTIONS USING VENN DIAGRAMS</vt:lpstr>
      <vt:lpstr>SYLLOGISMS DEDUCTIONS USING VENN DIAGRAMS</vt:lpstr>
      <vt:lpstr>SYLLOGISMS DEDUCTIONS USING VENN DIAGRAMS</vt:lpstr>
      <vt:lpstr>SYLLOGISMS DEDUCTIONS USING VENN DIAGRAMS</vt:lpstr>
      <vt:lpstr>SYLLOGISMS DEDUCTIONS USING VENN DIAGRAMS</vt:lpstr>
      <vt:lpstr>SYLLOGISMS DEDUCTIONS USING VENN DIAGRAMS</vt:lpstr>
      <vt:lpstr>SYLLOGISMS DEDUCTIONS USING VENN DIAGRAMS</vt:lpstr>
      <vt:lpstr>SYLLOGISMS DEDUCTIONS USING VENN DIAGRAMS</vt:lpstr>
      <vt:lpstr>SYLLOGISMS DEDUCTIONS USING VENN DIAGRAMS</vt:lpstr>
      <vt:lpstr>SYLLOGISMS DEDUCTIONS USING VENN DIAGRAMS</vt:lpstr>
      <vt:lpstr>SYLLOGISMS DEDUCTIONS USING VENN DIAGRAMS</vt:lpstr>
      <vt:lpstr>SYLLOGISMS DEDUCTIONS USING VENN DIAGRAMS</vt:lpstr>
      <vt:lpstr>SYLLOGISMS DEDUCTIONS USING VENN DIAGRAMS</vt:lpstr>
      <vt:lpstr>SYLLOGISMS DEDUCTIONS USING VENN DIAGRAMS</vt:lpstr>
      <vt:lpstr>SYLLOGISMS DEDUCTIONS USING VENN DIAGRAMS</vt:lpstr>
      <vt:lpstr>SYLLOGISMS DEDUCTIONS USING VENN DIAGRAMS</vt:lpstr>
      <vt:lpstr>SYLLOGISMS DEDUCTIONS USING VENN DIAGRAMS</vt:lpstr>
      <vt:lpstr>SYLLOGISMS DEDUCTIONS USING VENN DIAGRAMS</vt:lpstr>
      <vt:lpstr>SYLLOGISMS DEDUCTIONS USING VENN DIAGRAMS</vt:lpstr>
      <vt:lpstr>SYLLOGISMS DEDUCTIONS USING VENN DIAGRAMS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klu</dc:creator>
  <cp:lastModifiedBy>I SHABANA</cp:lastModifiedBy>
  <cp:revision>79</cp:revision>
  <dcterms:created xsi:type="dcterms:W3CDTF">2020-07-20T07:07:45Z</dcterms:created>
  <dcterms:modified xsi:type="dcterms:W3CDTF">2022-10-14T12:34:07Z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