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notesSlides/notesSlide1.xml" ContentType="application/vnd.openxmlformats-officedocument.presentationml.notesSlide+xml"/>
  <Override PartName="/ppt/ink/ink23.xml" ContentType="application/inkml+xml"/>
  <Override PartName="/ppt/ink/ink24.xml" ContentType="application/inkml+xml"/>
  <Override PartName="/ppt/ink/ink25.xml" ContentType="application/inkml+xml"/>
  <Override PartName="/ppt/notesSlides/notesSlide2.xml" ContentType="application/vnd.openxmlformats-officedocument.presentationml.notesSlide+xml"/>
  <Override PartName="/ppt/ink/ink26.xml" ContentType="application/inkml+xml"/>
  <Override PartName="/ppt/ink/ink27.xml" ContentType="application/inkml+xml"/>
  <Override PartName="/ppt/ink/ink28.xml" ContentType="application/inkml+xml"/>
  <Override PartName="/ppt/notesSlides/notesSlide3.xml" ContentType="application/vnd.openxmlformats-officedocument.presentationml.notesSlide+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27"/>
  </p:notesMasterIdLst>
  <p:sldIdLst>
    <p:sldId id="303" r:id="rId4"/>
    <p:sldId id="441" r:id="rId5"/>
    <p:sldId id="267" r:id="rId6"/>
    <p:sldId id="257" r:id="rId7"/>
    <p:sldId id="598" r:id="rId8"/>
    <p:sldId id="258" r:id="rId9"/>
    <p:sldId id="260" r:id="rId10"/>
    <p:sldId id="594" r:id="rId11"/>
    <p:sldId id="259" r:id="rId12"/>
    <p:sldId id="593" r:id="rId13"/>
    <p:sldId id="264" r:id="rId14"/>
    <p:sldId id="327" r:id="rId15"/>
    <p:sldId id="595" r:id="rId16"/>
    <p:sldId id="261" r:id="rId17"/>
    <p:sldId id="596" r:id="rId18"/>
    <p:sldId id="262" r:id="rId19"/>
    <p:sldId id="263" r:id="rId20"/>
    <p:sldId id="265" r:id="rId21"/>
    <p:sldId id="266" r:id="rId22"/>
    <p:sldId id="591" r:id="rId23"/>
    <p:sldId id="588" r:id="rId24"/>
    <p:sldId id="592" r:id="rId25"/>
    <p:sldId id="33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sorterViewPr>
    <p:cViewPr>
      <p:scale>
        <a:sx n="99" d="100"/>
        <a:sy n="99" d="100"/>
      </p:scale>
      <p:origin x="0" y="-907"/>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5B5219-6EE6-4C22-85F4-137D4B10F893}" type="doc">
      <dgm:prSet loTypeId="urn:microsoft.com/office/officeart/2005/8/layout/venn2" loCatId="relationship" qsTypeId="urn:microsoft.com/office/officeart/2005/8/quickstyle/simple1" qsCatId="simple" csTypeId="urn:microsoft.com/office/officeart/2005/8/colors/colorful1" csCatId="colorful" phldr="1"/>
      <dgm:spPr/>
      <dgm:t>
        <a:bodyPr/>
        <a:lstStyle/>
        <a:p>
          <a:endParaRPr lang="en-IN"/>
        </a:p>
      </dgm:t>
    </dgm:pt>
    <dgm:pt modelId="{AC729291-6381-4072-93ED-07CF4527D961}">
      <dgm:prSet phldrT="[Text]"/>
      <dgm:spPr>
        <a:blipFill rotWithShape="0">
          <a:blip xmlns:r="http://schemas.openxmlformats.org/officeDocument/2006/relationships" r:embed="rId1"/>
          <a:srcRect/>
          <a:stretch>
            <a:fillRect l="-25000" r="-25000"/>
          </a:stretch>
        </a:blipFill>
      </dgm:spPr>
      <dgm:t>
        <a:bodyPr/>
        <a:lstStyle/>
        <a:p>
          <a:r>
            <a:rPr lang="en-US" dirty="0"/>
            <a:t>Provinces</a:t>
          </a:r>
          <a:endParaRPr lang="en-IN" dirty="0"/>
        </a:p>
      </dgm:t>
    </dgm:pt>
    <dgm:pt modelId="{56FE6DED-DFDF-47AD-8D9C-D24195C0699B}" type="parTrans" cxnId="{EA2DAA88-072E-4C11-8D1D-E182A690244D}">
      <dgm:prSet/>
      <dgm:spPr/>
      <dgm:t>
        <a:bodyPr/>
        <a:lstStyle/>
        <a:p>
          <a:endParaRPr lang="en-IN"/>
        </a:p>
      </dgm:t>
    </dgm:pt>
    <dgm:pt modelId="{9A5D4635-1117-45D6-9124-AC5BAC0C6E86}" type="sibTrans" cxnId="{EA2DAA88-072E-4C11-8D1D-E182A690244D}">
      <dgm:prSet/>
      <dgm:spPr/>
      <dgm:t>
        <a:bodyPr/>
        <a:lstStyle/>
        <a:p>
          <a:endParaRPr lang="en-IN"/>
        </a:p>
      </dgm:t>
    </dgm:pt>
    <dgm:pt modelId="{C2CD0D0A-A692-4768-9A3E-BB6418B491EC}">
      <dgm:prSet phldrT="[Text]"/>
      <dgm:spPr/>
      <dgm:t>
        <a:bodyPr/>
        <a:lstStyle/>
        <a:p>
          <a:r>
            <a:rPr lang="en-US" dirty="0"/>
            <a:t>Districts</a:t>
          </a:r>
          <a:endParaRPr lang="en-IN" dirty="0"/>
        </a:p>
      </dgm:t>
    </dgm:pt>
    <dgm:pt modelId="{BAE98AE8-B69B-4B1B-BB73-5443EF56E2D6}" type="parTrans" cxnId="{1C6C49AD-DAA8-4D6E-88D3-0BF3AA94BD70}">
      <dgm:prSet/>
      <dgm:spPr/>
      <dgm:t>
        <a:bodyPr/>
        <a:lstStyle/>
        <a:p>
          <a:endParaRPr lang="en-IN"/>
        </a:p>
      </dgm:t>
    </dgm:pt>
    <dgm:pt modelId="{F48232CE-B1E6-4CA8-A531-ED887ED40600}" type="sibTrans" cxnId="{1C6C49AD-DAA8-4D6E-88D3-0BF3AA94BD70}">
      <dgm:prSet/>
      <dgm:spPr/>
      <dgm:t>
        <a:bodyPr/>
        <a:lstStyle/>
        <a:p>
          <a:endParaRPr lang="en-IN"/>
        </a:p>
      </dgm:t>
    </dgm:pt>
    <dgm:pt modelId="{5D72F5F5-EA03-456B-9504-47BB7F2C3691}">
      <dgm:prSet phldrT="[Text]"/>
      <dgm:spPr/>
      <dgm:t>
        <a:bodyPr/>
        <a:lstStyle/>
        <a:p>
          <a:r>
            <a:rPr lang="en-US" dirty="0"/>
            <a:t>Talukas</a:t>
          </a:r>
          <a:endParaRPr lang="en-IN" dirty="0"/>
        </a:p>
      </dgm:t>
    </dgm:pt>
    <dgm:pt modelId="{A797B195-6D3A-4B6A-BAB0-926D613CF05E}" type="parTrans" cxnId="{0A260F5D-74F2-4A72-AF8B-0CD980F4C01A}">
      <dgm:prSet/>
      <dgm:spPr/>
      <dgm:t>
        <a:bodyPr/>
        <a:lstStyle/>
        <a:p>
          <a:endParaRPr lang="en-IN"/>
        </a:p>
      </dgm:t>
    </dgm:pt>
    <dgm:pt modelId="{CC79BA6B-3256-4F30-B877-72A38805934B}" type="sibTrans" cxnId="{0A260F5D-74F2-4A72-AF8B-0CD980F4C01A}">
      <dgm:prSet/>
      <dgm:spPr/>
      <dgm:t>
        <a:bodyPr/>
        <a:lstStyle/>
        <a:p>
          <a:endParaRPr lang="en-IN"/>
        </a:p>
      </dgm:t>
    </dgm:pt>
    <dgm:pt modelId="{1C726CD3-2A47-4735-B4CB-48A50541FFD1}">
      <dgm:prSet phldrT="[Text]"/>
      <dgm:spPr/>
      <dgm:t>
        <a:bodyPr/>
        <a:lstStyle/>
        <a:p>
          <a:r>
            <a:rPr lang="en-US" dirty="0"/>
            <a:t>Village Community</a:t>
          </a:r>
          <a:endParaRPr lang="en-IN" dirty="0"/>
        </a:p>
      </dgm:t>
    </dgm:pt>
    <dgm:pt modelId="{7763BB19-35DA-4F61-9AF4-3D81435B0606}" type="parTrans" cxnId="{AEC7A272-A227-4D6D-9DF5-14E2E13847AF}">
      <dgm:prSet/>
      <dgm:spPr/>
      <dgm:t>
        <a:bodyPr/>
        <a:lstStyle/>
        <a:p>
          <a:endParaRPr lang="en-IN"/>
        </a:p>
      </dgm:t>
    </dgm:pt>
    <dgm:pt modelId="{8696CFAD-F7C2-4C0A-B1EB-F5C3717AC812}" type="sibTrans" cxnId="{AEC7A272-A227-4D6D-9DF5-14E2E13847AF}">
      <dgm:prSet/>
      <dgm:spPr/>
      <dgm:t>
        <a:bodyPr/>
        <a:lstStyle/>
        <a:p>
          <a:endParaRPr lang="en-IN"/>
        </a:p>
      </dgm:t>
    </dgm:pt>
    <dgm:pt modelId="{D55BE304-DC1D-46AD-B63B-D223CBDFCA0C}">
      <dgm:prSet phldrT="[Text]"/>
      <dgm:spPr/>
      <dgm:t>
        <a:bodyPr/>
        <a:lstStyle/>
        <a:p>
          <a:r>
            <a:rPr lang="en-US" dirty="0"/>
            <a:t>Individual</a:t>
          </a:r>
          <a:endParaRPr lang="en-IN" dirty="0"/>
        </a:p>
      </dgm:t>
    </dgm:pt>
    <dgm:pt modelId="{3ADEED5B-A60C-4ED3-AAE0-123120D2A486}" type="parTrans" cxnId="{866977EC-40BD-49C0-A49F-362E41BDDDA5}">
      <dgm:prSet/>
      <dgm:spPr/>
      <dgm:t>
        <a:bodyPr/>
        <a:lstStyle/>
        <a:p>
          <a:endParaRPr lang="en-IN"/>
        </a:p>
      </dgm:t>
    </dgm:pt>
    <dgm:pt modelId="{A8EAB31C-FE5A-45D7-B3DE-F677EDDB9BD5}" type="sibTrans" cxnId="{866977EC-40BD-49C0-A49F-362E41BDDDA5}">
      <dgm:prSet/>
      <dgm:spPr/>
      <dgm:t>
        <a:bodyPr/>
        <a:lstStyle/>
        <a:p>
          <a:endParaRPr lang="en-IN"/>
        </a:p>
      </dgm:t>
    </dgm:pt>
    <dgm:pt modelId="{4D8A8B82-A4ED-4D1D-AB87-EA2DDB7BCA80}" type="pres">
      <dgm:prSet presAssocID="{CA5B5219-6EE6-4C22-85F4-137D4B10F893}" presName="Name0" presStyleCnt="0">
        <dgm:presLayoutVars>
          <dgm:chMax val="7"/>
          <dgm:resizeHandles val="exact"/>
        </dgm:presLayoutVars>
      </dgm:prSet>
      <dgm:spPr/>
    </dgm:pt>
    <dgm:pt modelId="{152C7AD2-96D0-4F95-8D8E-F01DD19D4E3D}" type="pres">
      <dgm:prSet presAssocID="{CA5B5219-6EE6-4C22-85F4-137D4B10F893}" presName="comp1" presStyleCnt="0"/>
      <dgm:spPr/>
    </dgm:pt>
    <dgm:pt modelId="{358DA32F-A104-41F7-9B35-2B5D102E7F57}" type="pres">
      <dgm:prSet presAssocID="{CA5B5219-6EE6-4C22-85F4-137D4B10F893}" presName="circle1" presStyleLbl="node1" presStyleIdx="0" presStyleCnt="5"/>
      <dgm:spPr/>
    </dgm:pt>
    <dgm:pt modelId="{D2356AC3-C8FE-478F-8C15-2FB700347899}" type="pres">
      <dgm:prSet presAssocID="{CA5B5219-6EE6-4C22-85F4-137D4B10F893}" presName="c1text" presStyleLbl="node1" presStyleIdx="0" presStyleCnt="5">
        <dgm:presLayoutVars>
          <dgm:bulletEnabled val="1"/>
        </dgm:presLayoutVars>
      </dgm:prSet>
      <dgm:spPr/>
    </dgm:pt>
    <dgm:pt modelId="{2FFE600F-701A-4F2A-A5C5-0CDECE1A6DEB}" type="pres">
      <dgm:prSet presAssocID="{CA5B5219-6EE6-4C22-85F4-137D4B10F893}" presName="comp2" presStyleCnt="0"/>
      <dgm:spPr/>
    </dgm:pt>
    <dgm:pt modelId="{C28D21D9-3A83-441F-A666-73DBF6766061}" type="pres">
      <dgm:prSet presAssocID="{CA5B5219-6EE6-4C22-85F4-137D4B10F893}" presName="circle2" presStyleLbl="node1" presStyleIdx="1" presStyleCnt="5"/>
      <dgm:spPr/>
    </dgm:pt>
    <dgm:pt modelId="{14C260B5-567E-467D-9580-25A4B951CC93}" type="pres">
      <dgm:prSet presAssocID="{CA5B5219-6EE6-4C22-85F4-137D4B10F893}" presName="c2text" presStyleLbl="node1" presStyleIdx="1" presStyleCnt="5">
        <dgm:presLayoutVars>
          <dgm:bulletEnabled val="1"/>
        </dgm:presLayoutVars>
      </dgm:prSet>
      <dgm:spPr/>
    </dgm:pt>
    <dgm:pt modelId="{53C1EACE-85A4-46F8-AB49-63F070A40C89}" type="pres">
      <dgm:prSet presAssocID="{CA5B5219-6EE6-4C22-85F4-137D4B10F893}" presName="comp3" presStyleCnt="0"/>
      <dgm:spPr/>
    </dgm:pt>
    <dgm:pt modelId="{BBB32278-845D-4C85-8C0E-393EDF2DE2CB}" type="pres">
      <dgm:prSet presAssocID="{CA5B5219-6EE6-4C22-85F4-137D4B10F893}" presName="circle3" presStyleLbl="node1" presStyleIdx="2" presStyleCnt="5"/>
      <dgm:spPr/>
    </dgm:pt>
    <dgm:pt modelId="{34641A77-9EA9-40CE-9C36-42EB38564BC2}" type="pres">
      <dgm:prSet presAssocID="{CA5B5219-6EE6-4C22-85F4-137D4B10F893}" presName="c3text" presStyleLbl="node1" presStyleIdx="2" presStyleCnt="5">
        <dgm:presLayoutVars>
          <dgm:bulletEnabled val="1"/>
        </dgm:presLayoutVars>
      </dgm:prSet>
      <dgm:spPr/>
    </dgm:pt>
    <dgm:pt modelId="{5E8E3122-1C1D-4429-98AD-7B30759F7691}" type="pres">
      <dgm:prSet presAssocID="{CA5B5219-6EE6-4C22-85F4-137D4B10F893}" presName="comp4" presStyleCnt="0"/>
      <dgm:spPr/>
    </dgm:pt>
    <dgm:pt modelId="{EFF1F59D-3CDC-43FE-8EC3-761D74220898}" type="pres">
      <dgm:prSet presAssocID="{CA5B5219-6EE6-4C22-85F4-137D4B10F893}" presName="circle4" presStyleLbl="node1" presStyleIdx="3" presStyleCnt="5"/>
      <dgm:spPr/>
    </dgm:pt>
    <dgm:pt modelId="{A908DEED-1AEC-4E40-A972-E7C54E50DE43}" type="pres">
      <dgm:prSet presAssocID="{CA5B5219-6EE6-4C22-85F4-137D4B10F893}" presName="c4text" presStyleLbl="node1" presStyleIdx="3" presStyleCnt="5">
        <dgm:presLayoutVars>
          <dgm:bulletEnabled val="1"/>
        </dgm:presLayoutVars>
      </dgm:prSet>
      <dgm:spPr/>
    </dgm:pt>
    <dgm:pt modelId="{67CD9774-BCC4-4532-888F-6D781315789B}" type="pres">
      <dgm:prSet presAssocID="{CA5B5219-6EE6-4C22-85F4-137D4B10F893}" presName="comp5" presStyleCnt="0"/>
      <dgm:spPr/>
    </dgm:pt>
    <dgm:pt modelId="{BF390187-DA6D-4D42-82EF-C7B7B8BC98F3}" type="pres">
      <dgm:prSet presAssocID="{CA5B5219-6EE6-4C22-85F4-137D4B10F893}" presName="circle5" presStyleLbl="node1" presStyleIdx="4" presStyleCnt="5"/>
      <dgm:spPr/>
    </dgm:pt>
    <dgm:pt modelId="{CC6857B0-4899-4D89-B6E3-951556C48E77}" type="pres">
      <dgm:prSet presAssocID="{CA5B5219-6EE6-4C22-85F4-137D4B10F893}" presName="c5text" presStyleLbl="node1" presStyleIdx="4" presStyleCnt="5">
        <dgm:presLayoutVars>
          <dgm:bulletEnabled val="1"/>
        </dgm:presLayoutVars>
      </dgm:prSet>
      <dgm:spPr/>
    </dgm:pt>
  </dgm:ptLst>
  <dgm:cxnLst>
    <dgm:cxn modelId="{BA0F2714-4F20-4E97-9A97-0A92155747AB}" type="presOf" srcId="{D55BE304-DC1D-46AD-B63B-D223CBDFCA0C}" destId="{BF390187-DA6D-4D42-82EF-C7B7B8BC98F3}" srcOrd="0" destOrd="0" presId="urn:microsoft.com/office/officeart/2005/8/layout/venn2"/>
    <dgm:cxn modelId="{BF8B4D1E-2838-4CB5-AD35-7D0CEF67C50D}" type="presOf" srcId="{C2CD0D0A-A692-4768-9A3E-BB6418B491EC}" destId="{C28D21D9-3A83-441F-A666-73DBF6766061}" srcOrd="0" destOrd="0" presId="urn:microsoft.com/office/officeart/2005/8/layout/venn2"/>
    <dgm:cxn modelId="{E8689521-C9D3-442A-8E5E-D5546A37C633}" type="presOf" srcId="{5D72F5F5-EA03-456B-9504-47BB7F2C3691}" destId="{34641A77-9EA9-40CE-9C36-42EB38564BC2}" srcOrd="1" destOrd="0" presId="urn:microsoft.com/office/officeart/2005/8/layout/venn2"/>
    <dgm:cxn modelId="{E8874E30-DF23-46D6-9735-9B14317432B4}" type="presOf" srcId="{AC729291-6381-4072-93ED-07CF4527D961}" destId="{358DA32F-A104-41F7-9B35-2B5D102E7F57}" srcOrd="0" destOrd="0" presId="urn:microsoft.com/office/officeart/2005/8/layout/venn2"/>
    <dgm:cxn modelId="{6F0E343F-76B7-4D39-B72D-3AAED2956CE2}" type="presOf" srcId="{CA5B5219-6EE6-4C22-85F4-137D4B10F893}" destId="{4D8A8B82-A4ED-4D1D-AB87-EA2DDB7BCA80}" srcOrd="0" destOrd="0" presId="urn:microsoft.com/office/officeart/2005/8/layout/venn2"/>
    <dgm:cxn modelId="{0A260F5D-74F2-4A72-AF8B-0CD980F4C01A}" srcId="{CA5B5219-6EE6-4C22-85F4-137D4B10F893}" destId="{5D72F5F5-EA03-456B-9504-47BB7F2C3691}" srcOrd="2" destOrd="0" parTransId="{A797B195-6D3A-4B6A-BAB0-926D613CF05E}" sibTransId="{CC79BA6B-3256-4F30-B877-72A38805934B}"/>
    <dgm:cxn modelId="{8EE13B70-4489-4A59-95EA-AB3B82C49121}" type="presOf" srcId="{D55BE304-DC1D-46AD-B63B-D223CBDFCA0C}" destId="{CC6857B0-4899-4D89-B6E3-951556C48E77}" srcOrd="1" destOrd="0" presId="urn:microsoft.com/office/officeart/2005/8/layout/venn2"/>
    <dgm:cxn modelId="{AEC7A272-A227-4D6D-9DF5-14E2E13847AF}" srcId="{CA5B5219-6EE6-4C22-85F4-137D4B10F893}" destId="{1C726CD3-2A47-4735-B4CB-48A50541FFD1}" srcOrd="3" destOrd="0" parTransId="{7763BB19-35DA-4F61-9AF4-3D81435B0606}" sibTransId="{8696CFAD-F7C2-4C0A-B1EB-F5C3717AC812}"/>
    <dgm:cxn modelId="{958A1E74-CC8D-4941-B0E7-169CE7B019FD}" type="presOf" srcId="{C2CD0D0A-A692-4768-9A3E-BB6418B491EC}" destId="{14C260B5-567E-467D-9580-25A4B951CC93}" srcOrd="1" destOrd="0" presId="urn:microsoft.com/office/officeart/2005/8/layout/venn2"/>
    <dgm:cxn modelId="{0D631A75-FD88-465A-8535-D07D267BBF99}" type="presOf" srcId="{1C726CD3-2A47-4735-B4CB-48A50541FFD1}" destId="{A908DEED-1AEC-4E40-A972-E7C54E50DE43}" srcOrd="1" destOrd="0" presId="urn:microsoft.com/office/officeart/2005/8/layout/venn2"/>
    <dgm:cxn modelId="{8911FC7D-2597-47F5-8BA5-87C47CD4A3DD}" type="presOf" srcId="{AC729291-6381-4072-93ED-07CF4527D961}" destId="{D2356AC3-C8FE-478F-8C15-2FB700347899}" srcOrd="1" destOrd="0" presId="urn:microsoft.com/office/officeart/2005/8/layout/venn2"/>
    <dgm:cxn modelId="{EA2DAA88-072E-4C11-8D1D-E182A690244D}" srcId="{CA5B5219-6EE6-4C22-85F4-137D4B10F893}" destId="{AC729291-6381-4072-93ED-07CF4527D961}" srcOrd="0" destOrd="0" parTransId="{56FE6DED-DFDF-47AD-8D9C-D24195C0699B}" sibTransId="{9A5D4635-1117-45D6-9124-AC5BAC0C6E86}"/>
    <dgm:cxn modelId="{3BC56EA7-846F-41F2-9DD2-A47C767F6FA9}" type="presOf" srcId="{5D72F5F5-EA03-456B-9504-47BB7F2C3691}" destId="{BBB32278-845D-4C85-8C0E-393EDF2DE2CB}" srcOrd="0" destOrd="0" presId="urn:microsoft.com/office/officeart/2005/8/layout/venn2"/>
    <dgm:cxn modelId="{1C6C49AD-DAA8-4D6E-88D3-0BF3AA94BD70}" srcId="{CA5B5219-6EE6-4C22-85F4-137D4B10F893}" destId="{C2CD0D0A-A692-4768-9A3E-BB6418B491EC}" srcOrd="1" destOrd="0" parTransId="{BAE98AE8-B69B-4B1B-BB73-5443EF56E2D6}" sibTransId="{F48232CE-B1E6-4CA8-A531-ED887ED40600}"/>
    <dgm:cxn modelId="{BC5B60E4-8204-471C-9A7E-AF8828B5BBE6}" type="presOf" srcId="{1C726CD3-2A47-4735-B4CB-48A50541FFD1}" destId="{EFF1F59D-3CDC-43FE-8EC3-761D74220898}" srcOrd="0" destOrd="0" presId="urn:microsoft.com/office/officeart/2005/8/layout/venn2"/>
    <dgm:cxn modelId="{866977EC-40BD-49C0-A49F-362E41BDDDA5}" srcId="{CA5B5219-6EE6-4C22-85F4-137D4B10F893}" destId="{D55BE304-DC1D-46AD-B63B-D223CBDFCA0C}" srcOrd="4" destOrd="0" parTransId="{3ADEED5B-A60C-4ED3-AAE0-123120D2A486}" sibTransId="{A8EAB31C-FE5A-45D7-B3DE-F677EDDB9BD5}"/>
    <dgm:cxn modelId="{B1BE5EAC-B989-4900-B856-362A0623DD2A}" type="presParOf" srcId="{4D8A8B82-A4ED-4D1D-AB87-EA2DDB7BCA80}" destId="{152C7AD2-96D0-4F95-8D8E-F01DD19D4E3D}" srcOrd="0" destOrd="0" presId="urn:microsoft.com/office/officeart/2005/8/layout/venn2"/>
    <dgm:cxn modelId="{C1C4CEEE-2311-4DF3-975D-506B19503DBA}" type="presParOf" srcId="{152C7AD2-96D0-4F95-8D8E-F01DD19D4E3D}" destId="{358DA32F-A104-41F7-9B35-2B5D102E7F57}" srcOrd="0" destOrd="0" presId="urn:microsoft.com/office/officeart/2005/8/layout/venn2"/>
    <dgm:cxn modelId="{52C0DAFB-6413-463D-A026-0B993291AC54}" type="presParOf" srcId="{152C7AD2-96D0-4F95-8D8E-F01DD19D4E3D}" destId="{D2356AC3-C8FE-478F-8C15-2FB700347899}" srcOrd="1" destOrd="0" presId="urn:microsoft.com/office/officeart/2005/8/layout/venn2"/>
    <dgm:cxn modelId="{34B8F35A-8652-4B01-BEA0-6E692C1694A5}" type="presParOf" srcId="{4D8A8B82-A4ED-4D1D-AB87-EA2DDB7BCA80}" destId="{2FFE600F-701A-4F2A-A5C5-0CDECE1A6DEB}" srcOrd="1" destOrd="0" presId="urn:microsoft.com/office/officeart/2005/8/layout/venn2"/>
    <dgm:cxn modelId="{07D535A4-C713-4E2B-95F6-C7AAA1A6AD93}" type="presParOf" srcId="{2FFE600F-701A-4F2A-A5C5-0CDECE1A6DEB}" destId="{C28D21D9-3A83-441F-A666-73DBF6766061}" srcOrd="0" destOrd="0" presId="urn:microsoft.com/office/officeart/2005/8/layout/venn2"/>
    <dgm:cxn modelId="{0C82BB05-8745-4EAE-89FD-DF25684D94B0}" type="presParOf" srcId="{2FFE600F-701A-4F2A-A5C5-0CDECE1A6DEB}" destId="{14C260B5-567E-467D-9580-25A4B951CC93}" srcOrd="1" destOrd="0" presId="urn:microsoft.com/office/officeart/2005/8/layout/venn2"/>
    <dgm:cxn modelId="{501C83A9-0AE1-4AFD-AF79-817830523286}" type="presParOf" srcId="{4D8A8B82-A4ED-4D1D-AB87-EA2DDB7BCA80}" destId="{53C1EACE-85A4-46F8-AB49-63F070A40C89}" srcOrd="2" destOrd="0" presId="urn:microsoft.com/office/officeart/2005/8/layout/venn2"/>
    <dgm:cxn modelId="{C33BCB9D-454C-4739-86A7-027F17CF8725}" type="presParOf" srcId="{53C1EACE-85A4-46F8-AB49-63F070A40C89}" destId="{BBB32278-845D-4C85-8C0E-393EDF2DE2CB}" srcOrd="0" destOrd="0" presId="urn:microsoft.com/office/officeart/2005/8/layout/venn2"/>
    <dgm:cxn modelId="{0BD2774E-2583-43F3-A246-0F606542B6C5}" type="presParOf" srcId="{53C1EACE-85A4-46F8-AB49-63F070A40C89}" destId="{34641A77-9EA9-40CE-9C36-42EB38564BC2}" srcOrd="1" destOrd="0" presId="urn:microsoft.com/office/officeart/2005/8/layout/venn2"/>
    <dgm:cxn modelId="{C9277900-AF5F-4B1E-98FA-10978D9E9F3E}" type="presParOf" srcId="{4D8A8B82-A4ED-4D1D-AB87-EA2DDB7BCA80}" destId="{5E8E3122-1C1D-4429-98AD-7B30759F7691}" srcOrd="3" destOrd="0" presId="urn:microsoft.com/office/officeart/2005/8/layout/venn2"/>
    <dgm:cxn modelId="{1D5840A7-0041-4D3D-AB00-96AFC444A23B}" type="presParOf" srcId="{5E8E3122-1C1D-4429-98AD-7B30759F7691}" destId="{EFF1F59D-3CDC-43FE-8EC3-761D74220898}" srcOrd="0" destOrd="0" presId="urn:microsoft.com/office/officeart/2005/8/layout/venn2"/>
    <dgm:cxn modelId="{8C6E3AFA-5F98-4EA9-9F36-339441B81828}" type="presParOf" srcId="{5E8E3122-1C1D-4429-98AD-7B30759F7691}" destId="{A908DEED-1AEC-4E40-A972-E7C54E50DE43}" srcOrd="1" destOrd="0" presId="urn:microsoft.com/office/officeart/2005/8/layout/venn2"/>
    <dgm:cxn modelId="{15073DDB-3E6E-40D4-88B8-824DE8296B50}" type="presParOf" srcId="{4D8A8B82-A4ED-4D1D-AB87-EA2DDB7BCA80}" destId="{67CD9774-BCC4-4532-888F-6D781315789B}" srcOrd="4" destOrd="0" presId="urn:microsoft.com/office/officeart/2005/8/layout/venn2"/>
    <dgm:cxn modelId="{A2C4A0EB-27E2-4AAC-AB55-E77935775044}" type="presParOf" srcId="{67CD9774-BCC4-4532-888F-6D781315789B}" destId="{BF390187-DA6D-4D42-82EF-C7B7B8BC98F3}" srcOrd="0" destOrd="0" presId="urn:microsoft.com/office/officeart/2005/8/layout/venn2"/>
    <dgm:cxn modelId="{D296BD0D-1DE9-4FBD-8929-6DC9FA5BB9CB}" type="presParOf" srcId="{67CD9774-BCC4-4532-888F-6D781315789B}" destId="{CC6857B0-4899-4D89-B6E3-951556C48E77}"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8DA32F-A104-41F7-9B35-2B5D102E7F57}">
      <dsp:nvSpPr>
        <dsp:cNvPr id="0" name=""/>
        <dsp:cNvSpPr/>
      </dsp:nvSpPr>
      <dsp:spPr>
        <a:xfrm>
          <a:off x="1354666" y="0"/>
          <a:ext cx="5418667" cy="5418667"/>
        </a:xfrm>
        <a:prstGeom prst="ellipse">
          <a:avLst/>
        </a:prstGeom>
        <a:blipFill rotWithShape="0">
          <a:blip xmlns:r="http://schemas.openxmlformats.org/officeDocument/2006/relationships" r:embed="rId1"/>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Provinces</a:t>
          </a:r>
          <a:endParaRPr lang="en-IN" sz="1400" kern="1200" dirty="0"/>
        </a:p>
      </dsp:txBody>
      <dsp:txXfrm>
        <a:off x="3047999" y="270933"/>
        <a:ext cx="2032000" cy="541866"/>
      </dsp:txXfrm>
    </dsp:sp>
    <dsp:sp modelId="{C28D21D9-3A83-441F-A666-73DBF6766061}">
      <dsp:nvSpPr>
        <dsp:cNvPr id="0" name=""/>
        <dsp:cNvSpPr/>
      </dsp:nvSpPr>
      <dsp:spPr>
        <a:xfrm>
          <a:off x="1761066" y="812800"/>
          <a:ext cx="4605866" cy="4605866"/>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Districts</a:t>
          </a:r>
          <a:endParaRPr lang="en-IN" sz="1400" kern="1200" dirty="0"/>
        </a:p>
      </dsp:txBody>
      <dsp:txXfrm>
        <a:off x="3070859" y="1077637"/>
        <a:ext cx="1986280" cy="529674"/>
      </dsp:txXfrm>
    </dsp:sp>
    <dsp:sp modelId="{BBB32278-845D-4C85-8C0E-393EDF2DE2CB}">
      <dsp:nvSpPr>
        <dsp:cNvPr id="0" name=""/>
        <dsp:cNvSpPr/>
      </dsp:nvSpPr>
      <dsp:spPr>
        <a:xfrm>
          <a:off x="2167466" y="1625600"/>
          <a:ext cx="3793066" cy="3793066"/>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Talukas</a:t>
          </a:r>
          <a:endParaRPr lang="en-IN" sz="1400" kern="1200" dirty="0"/>
        </a:p>
      </dsp:txBody>
      <dsp:txXfrm>
        <a:off x="3082543" y="1887321"/>
        <a:ext cx="1962912" cy="523443"/>
      </dsp:txXfrm>
    </dsp:sp>
    <dsp:sp modelId="{EFF1F59D-3CDC-43FE-8EC3-761D74220898}">
      <dsp:nvSpPr>
        <dsp:cNvPr id="0" name=""/>
        <dsp:cNvSpPr/>
      </dsp:nvSpPr>
      <dsp:spPr>
        <a:xfrm>
          <a:off x="2573866" y="2438400"/>
          <a:ext cx="2980266" cy="2980266"/>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Village Community</a:t>
          </a:r>
          <a:endParaRPr lang="en-IN" sz="1400" kern="1200" dirty="0"/>
        </a:p>
      </dsp:txBody>
      <dsp:txXfrm>
        <a:off x="3259327" y="2706624"/>
        <a:ext cx="1609344" cy="536448"/>
      </dsp:txXfrm>
    </dsp:sp>
    <dsp:sp modelId="{BF390187-DA6D-4D42-82EF-C7B7B8BC98F3}">
      <dsp:nvSpPr>
        <dsp:cNvPr id="0" name=""/>
        <dsp:cNvSpPr/>
      </dsp:nvSpPr>
      <dsp:spPr>
        <a:xfrm>
          <a:off x="2980266" y="3251200"/>
          <a:ext cx="2167466" cy="2167466"/>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Individual</a:t>
          </a:r>
          <a:endParaRPr lang="en-IN" sz="1400" kern="1200" dirty="0"/>
        </a:p>
      </dsp:txBody>
      <dsp:txXfrm>
        <a:off x="3297684" y="3793066"/>
        <a:ext cx="1532630" cy="1083733"/>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18332" units="cm"/>
          <inkml:channel name="Y" type="integer" max="10564" units="cm"/>
          <inkml:channel name="F" type="integer" max="256" units="dev"/>
          <inkml:channel name="T" type="integer" max="2.14748E9" units="dev"/>
        </inkml:traceFormat>
        <inkml:channelProperties>
          <inkml:channelProperty channel="X" name="resolution" value="623.53741" units="1/cm"/>
          <inkml:channelProperty channel="Y" name="resolution" value="636.38556" units="1/cm"/>
          <inkml:channelProperty channel="F" name="resolution" value="0" units="1/dev"/>
          <inkml:channelProperty channel="T" name="resolution" value="1" units="1/dev"/>
        </inkml:channelProperties>
      </inkml:inkSource>
      <inkml:timestamp xml:id="ts0" timeString="2022-09-03T04:38:16.845"/>
    </inkml:context>
    <inkml:brush xml:id="br0">
      <inkml:brushProperty name="width" value="0.05292" units="cm"/>
      <inkml:brushProperty name="height" value="0.05292" units="cm"/>
      <inkml:brushProperty name="color" value="#FF0000"/>
    </inkml:brush>
  </inkml:definitions>
  <inkml:trace contextRef="#ctx0" brushRef="#br0">22915 6093 8 0,'13'-1'0'0,"11"-3"0"0,-11 0 1 16,-4 1-1-16,-9 3 1 16,6-9 1-16,-6 9 0 15,11-4 3-15,-11 4 1 16,13 7 3-16,-4-7 0 16,-3 2-7-16,7-4 0 15,0-1 4-15,1-3 1 16,5 3-7-16,-1-5 0 15,1 5 1-15,3 1 0 16,4-2 0-16,2 4 1 16,3 4-1-16,4 0 1 15,2 1-1-15,-4 0 0 16,-1 3-1-16,-1-5 1 16,2-3-1-16,2-3 1 15,4-5-1-15,-7 7 1 16,-5 1-1-16,8-4 0 0,2 0 3 15,2-5 0-15,2-3-2 16,1 12 1-16,1 9-2 16,-6-9 0-16,-2-4 0 15,4 6 0-15,-2 0 0 16,-1 9 0-16,1 7 0 16,6-6 1-16,1 1-1 15,4-6 0-15,6-1 1 16,-1-3 0-16,1 3-1 15,1-3 1-15,1-6-1 16,1 3 0 0,2 3 0-16,2-3 0 0,2 0 0 0,-4-3 0 15,0-3 0-15,10 6 1 16,6 0-1-16,3-3 0 16,3-6 0-16,2 9 0 15,2 5 0-15,-7-5 0 16,-2-2 1-16,-1 8 0 15,-3-3-1-15,4 3 1 16,4-3 0-16,5 3 1 16,3 1-2-16,7-7 0 15,6-6 1-15,-3 5 0 16,-6-1 0-16,4-5 0 16,1-2-1-16,6 3 0 15,8 8 0-15,-2-7 0 16,7-4 0-16,6 1 1 15,7-1-1-15,-7 0 0 16,0 6 0-16,6 3 0 0,3 3 0 16,4-3 1-16,2-3 0 15,-10-1 0-15,-7-3-1 16,-5 1 1-16,-6-1 1 16,-8 7 0-16,-7 2-1 15,-10-9 0-15,-10-2 2 16,-14 5 1-16,-10 4-4 15,-16 6 0-15,-14 4 4 16,-7-6 1-16,-11-2-6 0,-2-2 1 16,0 0-22-16,-17 3 0 15,0 1-28-15</inkml:trace>
  <inkml:trace contextRef="#ctx0" brushRef="#br0" timeOffset="9334.07">27331 6993 30 0,'0'9'0'0,"-2"7"-1"15,15-12 1-15,9-8-1 16,4 8 1-16,3 9-1 0,6-13 1 16,6-8 0-1,0 3 0-15,3-8 3 0,-2 4 1 16,3-1 4-16,-6 4 1 15,-2-3-9-15,-6 6 1 16,-2-1-1 0,-6 0 1-16,-5 8 2 0,-3-4 1 15,-6 4-1-15,0-4 0 16,-1 0 0-16,-3 9 1 16,-1 3-3-16,-2 1 0 15,0 3-1-15,-2-3 1 16,-2 3 2-16,-2 9 1 15,-1 9-1-15,-1 1 1 16,1-1-4-16,3 7 0 16,4 3 0-16,-6-3 1 15,0 1 0-15,0-1 0 16,1 1-1-16,1-3 0 16,0-3 1-16,2 11 0 15,0 4-1-15,0-12 0 0,2-1 0 16,-2 2 1-16,0 0-1 15,0-6 1-15,0-2-1 16,2 1 0-16,0 3 1 16,-2-4 0-16,-2-6-1 15,-2-1 1-15,0-9 0 16,1 0 0-16,-1-1 0 16,-2 1 0-16,-1 0-1 0,-2 0 1 15,-2 2 0-15,0-1 0 16,0-3 0-16,-1 0 0 15,0 1-1-15,-7 5 1 16,-1-2-1-16,-10-2 1 16,-5 0 11-16,-4-1 0 15,-1-3-9-15,5-1 0 16,1 2-7-16,-1-4 0 16,2-2 5-16,2-2 1 15,-1-5-2-15,8 0 1 16,7-3-8-16,1 3 1 15,1 3-51-15,6-12 1 16,0 2 65-16</inkml:trace>
  <inkml:trace contextRef="#ctx0" brushRef="#br0" timeOffset="10205.61">28219 7558 86 0,'15'3'0'15,"9"1"0"-15,-11-2 0 16,-2 1-2-16,13-5 1 15,7-5 0-15,8-2 1 16,6-3-1-16,8 3 0 16,10 5 1-16,0-3 0 15,1 1 0-15,3-3 0 16,1 2 1-16,19 0 0 16,13 5-1-16,-8-2 0 15,-1 8 0-15,-21-4 0 16,-15-4 1-16,-8-1 0 0,-14-2 0 15,-4-2 0 1,-6 0-1-16,-7 5 0 0,-3 1 2 16,-4-3 0-16,-3 3 1 15,-4-14 0-15,-6-8-1 16,-2 3 0-16,-1 1-1 16,-4 1 0-16,-4 2 1 15,-1 4 0-15,-3 1-2 16,4 2 1-16,2 4 2 0,2 0 0 15,4 5-3-15,7 2 0 16,0 0 0-16,5 9 1 16,5 11-1-16,3-2 1 15,5 3-1-15,6-1 0 16,4 2 1-16,-2-10 0 16,1 1-1-16,-1 0 0 15,0 3 0-15,-7-3 0 16,-6-4 0-16,-1-4 0 15,0 2 5-15,-3 6 1 16,-4 3-6-16,-1-1 0 16,0-1-1-16,-10 4 1 15,-3 4-1-15,-6 1 1 16,-5 2-1-16,5-3 1 16,2-8-6-16,6 1 0 15,-1-1-74-15</inkml:trace>
  <inkml:trace contextRef="#ctx0" brushRef="#br0" timeOffset="12256.14">30464 6946 56 0,'18'-3'0'15,"12"3"0"-15,-23 0 0 16,-14 0 0-16,16 5 0 16,6 8-2-16,7-15 0 15,8-7 3-15,-1-2 1 16,4-5-1-16,4 5 1 15,2 0 5-15,2 11 0 16,3 9-5-16,-5 6 1 16,-2 6-2-16,-2 6 0 0,0 6-1 15,-11 5 0-15,-7 3 3 16,-3 10 1-16,-1 1-4 16,-3 2 0-16,-5 4 0 15,-9-8 1-15,-5-3-1 16,-6-2 1-16,-7-2 2 15,-5 1 1-15,-5 4-3 16,1-1 1-16,-1-2-1 16,6 2 0-16,4 0-3 0,6-16 1 15,3-6-28-15,0 0 0 16,0 1 10-16</inkml:trace>
  <inkml:trace contextRef="#ctx0" brushRef="#br0" timeOffset="12391.97">30767 8237 55 0,'13'11'0'15,"7"9"0"-15,-3 5 0 16,-1 6-1-16,-1 5 1 16,0-3-37-16</inkml:trace>
  <inkml:trace contextRef="#ctx0" brushRef="#br0" timeOffset="53321.07">31181 8135 67 0,'16'7'0'0,"10"2"0"16,-6-6 0-16,-1-3 0 0,10-7 0 15,6-4-1 1,8 4 1-16,9-2 0 0,-8 0 0 16,0-2 0-16,3-1 0 15,2-3 2-15,-4 1 0 16,-5-1 0-16,-8 5 1 15,-6 4 1-15,0 10 1 16,-1 8-5-16,-8 14 0 16,-4 8 0-16,-4 7 1 15,-5 10-1-15,-2 1 0 16,-4 10 1-16,-4 4 0 16,-1 6-1-16,0 26 0 15,-1 23 0-15,5-31 0 16,3-14 2-16,-2 3 0 15,0 0-2-15,2 2 1 16,2 4-1-16,-6 7 1 16,-3 7-1-16,3 4 1 15,2 5 0-15,2-14 0 16,0-4-1-16,4-3 0 0,1-4 0 16,8-4 1-16,6-3 0 15,-10-22 1 1,-4-11-2-16,5-9 1 0,-1-8 0 15,-2-5 1-15,-1-1-1 16,-4-7 0-16,-4-4 0 16,-7-2 0-16,-8-3 4 15,-1-3 0-15,-6-1-3 16,-1 4 0-16,0 1-1 16,8-6 0-16,8-8-3 0,-30 5 0 15,-18-5-11-15,3-7 1 16,1 0-53-16</inkml:trace>
  <inkml:trace contextRef="#ctx0" brushRef="#br0" timeOffset="53794.4">32089 8524 89 0,'0'0'0'16,"-14"6"0"-16,25-8 1 0,15-5-2 15,-1 3 1-15,7 2 0 16,1 0 0-16,6 2-2 15,-6 0 1-15,0-1 2 16,12 1 0-16,8 1 1 16,3 1 1-16,3 0-1 0,-7 5 0 15,-2 6-1 1,-8 5 1-16,-7 7-1 0,-5-1 1 16,-6 1 0-1,-13 14 0-15,-11 10-2 0,-2 2 1 16,-5 3-1-16,-14 3 1 15,-10 5 1-15,-2 10 1 16,-4 13-3-16,-11-8 0 16,-10-1-1-16,12-11 1 15,5-7-8-15,12 5 1 16,7 0-31-16,9-4 1 16,0 1 32-16</inkml:trace>
  <inkml:trace contextRef="#ctx0" brushRef="#br0" timeOffset="83039.48">9023 12537 14 0,'9'10'0'16,"4"7"0"-16,-2-12 1 15,2-7 1-15,5 2 0 16,6 0 1-16,-1 0 1 16,-5 2 1-16,6 2 1 15,4 3-4-15,5 0 1 16,-2 0 2-16,8-1 0 15,-2-1-5-15,9-1 1 16,1 5 1-16,-5-4 0 16,-3 2 1-16,3-1 0 15,3 1-3-15,3-2 0 16,3-1 0-16,1 1 0 0,4 1 1 16,-3-1 0-16,1-1-1 15,1-1 1-15,4 3-1 16,2-6 1-16,-3 0-1 15,6 2 1-15,1-2 1 16,7 0 1-16,9-2-3 16,-20 2 0-16,-9-6 0 0,3 6 0 15,-3 6 0-15,3-6 0 16,3 0 1-16,1 0 0 16,-6 0-1-16,-1 3 0 15,-2 1 0-15,2-2 0 16,-1-4 1-16,20 7 1 15,12-3-1-15,-9-2 0 16,0-2-1-16,-17-1 0 16,-7-1 1-16,1 1 1 15,1 1-2-15,5-4 1 16,3 5-2-16,10-1 1 16,9 0 1-16,-18 0 0 15,-9 2-1-15,18-3 0 16,11 3 0-16,-5 0 0 15,0-2 0-15,-4 0 1 16,0 0-1-16,2-1 0 16,0-6 1-16,7 7 0 15,6 4-1-15,-15 1 1 16,0 3-2-16,0-1 1 0,6 2 0 16,-4-5 1-1,5 2-1-15,-7-3 0 0,0-1 0 16,-13 0 0-16,-11 0 0 15,28 6 0-15,13-4 0 16,-14 5 0-16,3 2 0 16,-2-2 0-16,3-2 0 15,-1 3 0-15,1-3 1 16,2 2 1-16,3 0-1 0,-5-1 1 16,-1-6-2-16,3 3 0 15,2 7 0-15,2-5 0 16,6 4 0-16,-12-2 0 15,-3-1 0-15,3 4 0 16,4-1 1-16,6-3 0 16,1-4-1-16,-8 1 0 15,-6-1 0-15,12 2 1 16,5-3 0-16,-3 3 0 16,2 0-1-16,-5-1 1 15,2-3-1-15,1-3 1 16,5-1-1-16,-12 2 0 15,-6 0 0-15,12 1 1 16,7 1-1-16,-7-4 0 16,1 4 0-16,-1-4 0 15,3-1 0-15,3 1 0 16,3 3 0-16,-10 2 0 16,-7 3 0-16,6 1 0 0,4 3 0 15,5-7 0-15,6-1 0 16,-12 2 0-16,-7-2 0 15,10-3 0-15,1-10 0 16,-2 6 0-16,-3 1 0 16,1 1 0-16,3 5 0 15,8 0 0-15,10 0 0 16,-15-4 0-16,-7 1 0 0,7-4 0 16,-4 1 0-16,3 3 0 15,-5 1 0-15,12 4 0 16,9 1-1-16,-12-3 1 15,3-7 0-15,-1-2 0 16,3-6 0-16,7 8 0 16,0-4 0-16,-10 4 1 15,-7 0-1-15,1-4 0 16,-3-1 1-16,-3-3 0 16,-2 3-1-16,-4-5 1 15,-4 5-1-15,-16 4 1 16,-11 7-1-16,-17-3 0 15,-15 2 2-15,-1 4 0 16,-7 2-2-16,0-3 0 16,-5-1 0-16,-7 0 0 15,7-1-24-15,-7-10 1 16,0 2-16-16</inkml:trace>
  <inkml:trace contextRef="#ctx0" brushRef="#br0" timeOffset="109594.02">20756 12205 32 0,'0'0'0'16,"16"1"1"-16,1 1 1 16,3 4-2-16,12-4 1 0,6 1-1 15,-1-5 1-15,4-5-1 16,5-2 1-16,6-4 4 16,0 3 1-16,3-3 2 15,6-1 1-15,11-3-4 16,0 5 0-16,2-1-4 15,15-5 1-15,14-2-1 16,-12 2 0-16,-1 2-1 16,-21-4 0-16,-14 4 0 0,-16 5 1 15,-17 2-1-15,-4 2 0 16,-7 1 0-16,1 3 0 16,0-1 4-16,-6 4 0 15,0-3-1-15,-6 3 0 16,3-13-2-16,-5 4 1 15,1-4-1-15,-11-3 0 16,-4-2 1-16,1 2 0 16,0 0-1-16,2 7 0 15,4-2 6-15,2 4 0 16,3 3-8-16,4 4 1 16,-7-4-1-16,7 4 0 15,0 0 0-15,0 0 1 16,0 0 0-16,0 0 0 15,7 4 0-15,2 1 0 16,2 4 0-16,2-1 0 16,6 1 0-16,-6-2 0 0,3-2 0 15,-5 2 0-15,-1 3 3 16,-8 2 1-16,-6 1-4 16,-4 8 0-16,-5 8-5 15,-3 2 0-15,-4 7-31 16,-3 1 1-16,1 1 15 15</inkml:trace>
  <inkml:trace contextRef="#ctx0" brushRef="#br0" timeOffset="121854.07">30098 10695 85 0,'20'6'0'15,"14"1"0"-15,-34-7 0 16,-2-16-1-16,2 16 1 16,7 11-2-16,0 7 1 15,5 10 0-15,-1-8 1 16,3 0-1-16,9 13 1 16,6 4 1-16,-3 10 1 15,-2 11 1-15,-6-4 0 16,-1 6 0-16,-4 28 1 15,-2 22-2-15,-5 4 0 16,-6 8-1-16,-6 4 1 16,-3 8-1-16,-4-2 0 15,-6 1 0-15,3 6 1 16,-3 9 2-16,8-18 0 0,6-17-4 16,-4-5 0-16,-1-8 7 15,3-16 1 1,1-10-8-16,3-14 0 0,1-15 3 15,-2-15 0-15,2-11-6 16,-3-9 1-16,-1-10-58 16,-12-25 1-16,-1 0 68 15</inkml:trace>
  <inkml:trace contextRef="#ctx0" brushRef="#br0" timeOffset="-187284.96">31694 14208 81 0,'0'0'0'16,"0"-11"1"-16,0 11 1 0,0 0-2 15,0 0 1-15,0 0-1 16,0 0 1-16,8-7-1 0,-8 7 0 16,7-7 0-16,-3 23 1 15,-3 15 0-15,3-1 0 16,2 7-1-16,-3-1 1 15,3 0-1-15,-2-2 0 16,-3-3 1-16,-1 8 0 16,-3 5 0-16,1-5 0 15,0-3-1-15,2 38 1 16,4 24 0-16,-1 12 0 16,5 14-1-16,-3-9 0 15,3-1 0-15,-3-31 1 16,3-25 0-16,1 1 0 15,4-5 2-15,-2-12 0 16,0-12 3-16,-2 10 0 16,-1 2-6-16,-3-12 0 15,1-6 0-15,-4 12 1 16,-2 5 8-16,0-8 1 16,1-6-10-16,-1-4 1 0,0-5 0 15,0-3 0-15,-1-6 1 16,-1 0 1-16,0 0-6 15,0-2 1-15,2-2-57 16,0-5 1-16,0 0 58 16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10T04:08:57.171"/>
    </inkml:context>
    <inkml:brush xml:id="br0">
      <inkml:brushProperty name="width" value="0.05" units="cm"/>
      <inkml:brushProperty name="height" value="0.05" units="cm"/>
      <inkml:brushProperty name="color" value="#E71224"/>
    </inkml:brush>
  </inkml:definitions>
  <inkml:trace contextRef="#ctx0" brushRef="#br0">0 1384 6328 0 0,'5'5'-7'0'0,"1"1"9"0"0,0 0-1 0 0,1 0 1 0 0,0-1-1 0 0,0 0 0 0 0,0 0 1 0 0,0-1-1 0 0,1 0 1 0 0,-1 0-1 0 0,15 4 1 0 0,-6-3 9 0 0,0-1 0 0 0,0-1 0 0 0,1-1 1 0 0,-1 0-1 0 0,0-1 0 0 0,1 0 0 0 0,-1-2 0 0 0,1 0 1 0 0,-1-1-1 0 0,0 0 0 0 0,1-1 0 0 0,-1-1 0 0 0,-1-1 1 0 0,21-8-1 0 0,-18 4-4 0 0,-1 0 0 0 0,0-1 0 0 0,-1-1 0 0 0,0 0 0 0 0,-1-1 1 0 0,-1-1-1 0 0,25-26 0 0 0,-2-7 8 0 0,39-61 1 0 0,14-18 14 0 0,-44 74-15 0 0,3 2-1 0 0,65-52 0 0 0,-65 60-1 0 0,-1-2 0 0 0,79-93 0 0 0,-69 60-3 0 0,184-218 34 0 0,-122 175-26 0 0,10-8-2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10T04:09:21.969"/>
    </inkml:context>
    <inkml:brush xml:id="br0">
      <inkml:brushProperty name="width" value="0.05" units="cm"/>
      <inkml:brushProperty name="height" value="0.05" units="cm"/>
      <inkml:brushProperty name="color" value="#E71224"/>
    </inkml:brush>
  </inkml:definitions>
  <inkml:trace contextRef="#ctx0" brushRef="#br0">1505 248 2208 0 0,'-22'-61'16'0'0,"24"55"19"0"0,-2 6-31 0 0,1-1 0 0 0,-1 1-1 0 0,0 0 1 0 0,0 0 0 0 0,0-1-1 0 0,1 1 1 0 0,-1-1 0 0 0,0 1-1 0 0,0 0 1 0 0,0-1 0 0 0,0 1-1 0 0,0 0 1 0 0,0-1 0 0 0,1 1-1 0 0,-1-1 1 0 0,0 1 0 0 0,0 0-1 0 0,0-1 1 0 0,0 1 0 0 0,-1 0-1 0 0,1-1 1 0 0,0 1 0 0 0,0-1-1 0 0,0 1 1 0 0,0 0 0 0 0,0-1-1 0 0,0 1 1 0 0,0 0 0 0 0,-1-1-1 0 0,-4-6 33 0 0,1 1 0 0 0,-1-1 0 0 0,-1 1 0 0 0,1 1 0 0 0,-13-10 0 0 0,-11-13 42 0 0,23 21-50 0 0,-1-1 0 0 0,0 1 1 0 0,-1 1-1 0 0,0-1 0 0 0,0 1 1 0 0,0 1-1 0 0,-1-1 0 0 0,0 1 1 0 0,0 1-1 0 0,-10-4 1 0 0,3 2 96 0 0,0 1 0 0 0,0 0 0 0 0,0 2 0 0 0,-24-4 0 0 0,30 7-42 0 0,1 0 0 0 0,0 0 0 0 0,-1 0 0 0 0,1 1 1 0 0,-15 4-1 0 0,-38 6 571 0 0,30-3-414 0 0,22-6-132 0 0,-1 0 0 0 0,1 1 0 0 0,0 0 0 0 0,0 0-1 0 0,0 1 1 0 0,0 1 0 0 0,-11 6 0 0 0,12-4 44 0 0,2-3-52 0 0,1 1-1 0 0,-1 0 0 0 0,1 0 0 0 0,0 0 1 0 0,1 1-1 0 0,-1 0 0 0 0,1 0 1 0 0,0 0-1 0 0,-5 9 0 0 0,-4 17 125 0 0,1 0-1 0 0,1 0 0 0 0,-11 51 1 0 0,5-17-17 0 0,12-38-116 0 0,1 0-1 0 0,1 0 0 0 0,2 0 0 0 0,0 1 0 0 0,2-1 0 0 0,2 1 1 0 0,6 43-1 0 0,-7-62-59 0 0,-1-1 0 0 0,0 1 0 0 0,0 0 0 0 0,-4 17 0 0 0,2-19-6 0 0,1 1 0 0 0,0-1 0 0 0,1 0 0 0 0,0 1 0 0 0,1 13 0 0 0,0-17-13 0 0,-1-1 1 0 0,0 1-1 0 0,0 0 0 0 0,-1-1 1 0 0,1 1-1 0 0,-1 0 0 0 0,0-1 1 0 0,0 1-1 0 0,0-1 0 0 0,-1 1 1 0 0,-2 3-1 0 0,2-2 4 0 0,0 0 1 0 0,0 0 0 0 0,0 1-1 0 0,-1 12 1 0 0,-15 107 138 0 0,7-66-112 0 0,-7 104 56 0 0,15-130-74 0 0,-2 0 0 0 0,-1-1 0 0 0,-14 47 0 0 0,9-38 0 0 0,2-13 8 0 0,-23 52 0 0 0,2-8-1 0 0,3 18 13 0 0,-20 123 1 0 0,27-113-19 0 0,-28 61 18 0 0,19-72-2 0 0,21-56-22 0 0,1 2-1 0 0,-3 58 1 0 0,2-11 5 0 0,-3 2-6 0 0,6-29-8 0 0,-4 0 0 0 0,-22 81 0 0 0,8-69-1 0 0,12-39-3 0 0,1 1 0 0 0,1 0 0 0 0,1 1 0 0 0,2 0 0 0 0,-4 62 0 0 0,10-53-2 0 0,-2-1 0 0 0,-1 1 0 0 0,-3 0 0 0 0,-1-1 0 0 0,-1 0 0 0 0,-3-1 0 0 0,-22 55 0 0 0,17-52 5 0 0,2 1 1 0 0,-16 78-1 0 0,-2 92 19 0 0,16-98-6 0 0,-15 84 41 0 0,15-144-41 0 0,12-43-20 0 0,1 0 0 0 0,-1 0 0 0 0,2 1 0 0 0,-3 17 0 0 0,4 9 4 0 0,2-22 2 0 0,-2 1 0 0 0,0-1 0 0 0,-7 29 0 0 0,3-19 3 0 0,1 1 0 0 0,1-1 0 0 0,2 1 0 0 0,1 34 0 0 0,0-25 4 0 0,4 27 8 0 0,-2-37 5 0 0,-1 38 0 0 0,-1-43-12 0 0,2 0 0 0 0,0 0 0 0 0,1 0-1 0 0,1 0 1 0 0,1-1 0 0 0,14 36 0 0 0,10 48 20 0 0,43 228 98 0 0,-60-251-71 0 0,-6-36 24 0 0,18 67-1 0 0,-21-99-70 0 0,0 1 1 0 0,-2 0-1 0 0,1-1 0 0 0,-2 1 0 0 0,0 0 0 0 0,-1 15 0 0 0,-1 24 27 0 0,4 147 86 0 0,-10-125-102 0 0,5-57-19 0 0,1 1 1 0 0,0 30-1 0 0,32 361 119 0 0,-16-253-81 0 0,-14-131-37 0 0,2-1-1 0 0,1 0 1 0 0,1 1-1 0 0,1-2 1 0 0,1 1-1 0 0,17 43 1 0 0,10 39-5 0 0,-23-85-9 0 0,-9-17 0 0 0,1-1-1 0 0,-1 1 1 0 0,1 0 0 0 0,1-1 0 0 0,-1 1 0 0 0,0-1-1 0 0,1 1 1 0 0,0-1 0 0 0,0 0 0 0 0,1 0 0 0 0,-1-1 0 0 0,1 1-1 0 0,-1-1 1 0 0,1 0 0 0 0,0 1 0 0 0,0-2 0 0 0,1 1-1 0 0,7 4 1 0 0,-4-4-7 0 0,0 1-1 0 0,0 1 1 0 0,-1-1-1 0 0,13 11 1 0 0,-14-10 3 0 0,1 0 0 0 0,-1-1 0 0 0,1 0 0 0 0,-1 0 0 0 0,1 0 0 0 0,14 4 0 0 0,4 0-5 0 0,16 4-23 0 0,44 8 1 0 0,-24-9 26 0 0,70 24 0 0 0,-39-6 12 0 0,1-5 0 0 0,2-4 0 0 0,113 9 0 0 0,-11-7 28 0 0,-182-20-32 0 0,-8-1 1 0 0,0 0 0 0 0,0 0 0 0 0,0 1 0 0 0,0 0 0 0 0,-1 0 0 0 0,1 0 0 0 0,8 5 0 0 0,-10-5-2 0 0,-4-2 8 0 0,-1 0 0 0 0,0 0 0 0 0,0 0 0 0 0,1 1 0 0 0,-1-1 0 0 0,0 0 0 0 0,0 0 0 0 0,0 0 0 0 0,0 0 0 0 0,1 0 0 0 0,-1 1 0 0 0,0-1 0 0 0,0 0 0 0 0,0 0 0 0 0,0 0 0 0 0,1 1 0 0 0,-1-1 0 0 0,0 0 0 0 0,0 0 0 0 0,0 1 0 0 0,0-1 0 0 0,0 0 0 0 0,0 0 0 0 0,0 1 0 0 0,0-1 0 0 0,0 0 0 0 0,0 0 0 0 0,0 1 0 0 0,0-1 0 0 0,0 0 0 0 0,0 0 0 0 0,0 1 0 0 0,0-1 0 0 0,0 0 0 0 0,0 0 0 0 0,0 1 0 0 0,0-1 0 0 0,0 0 0 0 0,-1 0 0 0 0,1 1 0 0 0,0 2 59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10T04:10:36.785"/>
    </inkml:context>
    <inkml:brush xml:id="br0">
      <inkml:brushProperty name="width" value="0.05" units="cm"/>
      <inkml:brushProperty name="height" value="0.05" units="cm"/>
      <inkml:brushProperty name="color" value="#E71224"/>
    </inkml:brush>
  </inkml:definitions>
  <inkml:trace contextRef="#ctx0" brushRef="#br0">0 48 3504 0 0,'6'1'9'0'0,"0"0"-6"0"0,32 7 33 0 0,60 5-1 0 0,-52-11-24 0 0,1-1 0 0 0,-1-3 1 0 0,71-12-1 0 0,-39 5-11 0 0,-51 6 0 0 0,37-7 0 0 0,-10-1 0 0 0,0 2 1 0 0,61-2-1 0 0,109 6 21 0 0,-218 5-20 0 0,148 12 32 0 0,-96-6-14 0 0,-45-4-11 0 0,0 0 1 0 0,0-1 0 0 0,0-1 0 0 0,19-1 0 0 0,69-4 51 0 0,-27 2-8 0 0,10 0 28 0 0,108 8 0 0 0,-69-6-37 0 0,-73 0-36 0 0,89-1 9 0 0,-82 0-8 0 0,-41 0-6 0 0,0 2 1 0 0,23 1-1 0 0,188 18 15 0 0,-83-4-1 0 0,161-3-1 0 0,-146-11 8 0 0,214-5 73 0 0,-246-6-55 0 0,-50 2 28 0 0,138 5-1 0 0,-163 6-22 0 0,1-2-1 0 0,-1-2 0 0 0,62-10 1 0 0,40-6 70 0 0,-15 17-54 0 0,-97 0-54 0 0,0 1-1 0 0,61 11 1 0 0,-64-6 276 0 0,40 0 0 0 0,-83-6-140 0 0,-2 0 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10T04:10:38.215"/>
    </inkml:context>
    <inkml:brush xml:id="br0">
      <inkml:brushProperty name="width" value="0.05" units="cm"/>
      <inkml:brushProperty name="height" value="0.05" units="cm"/>
      <inkml:brushProperty name="color" value="#E71224"/>
    </inkml:brush>
  </inkml:definitions>
  <inkml:trace contextRef="#ctx0" brushRef="#br0">0 246 5320 0 0,'0'0'217'0'0,"4"6"-118"0"0,1 0-32 0 0,1 1 1 0 0,0 0 0 0 0,0-1-1 0 0,1 0 1 0 0,-1 0-1 0 0,1-1 1 0 0,0 0-1 0 0,1 0 1 0 0,-1-1 0 0 0,1 0-1 0 0,0 0 1 0 0,0-1-1 0 0,0 0 1 0 0,1 0-1 0 0,-1-1 1 0 0,1 0 0 0 0,-1 0-1 0 0,17 0 1 0 0,20-3 33 0 0,69-11 0 0 0,85-10-98 0 0,-148 17-9 0 0,-24 3 2 0 0,40-10 1 0 0,81-12-2 0 0,-20 4 2 0 0,127-16 3 0 0,-176 27 0 0 0,19 1 3 0 0,-57 6 23 0 0,-1-2 0 0 0,65-14 0 0 0,139-37 215 0 0,36-16 229 0 0,-262 67-410 0 0,0 0 0 0 0,28-1 1 0 0,24-6 92 0 0,-59 9-108 0 0,0 0 0 0 0,0 0 0 0 0,14 1 0 0 0,-5 0-2 0 0,5 5 18 0 0,-8 0 10 0 0,-17 4 40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10T04:10:41.120"/>
    </inkml:context>
    <inkml:brush xml:id="br0">
      <inkml:brushProperty name="width" value="0.05" units="cm"/>
      <inkml:brushProperty name="height" value="0.05" units="cm"/>
      <inkml:brushProperty name="color" value="#E71224"/>
    </inkml:brush>
  </inkml:definitions>
  <inkml:trace contextRef="#ctx0" brushRef="#br0">0 0 192 0 0,'0'0'0'0'0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10T04:12:28.880"/>
    </inkml:context>
    <inkml:brush xml:id="br0">
      <inkml:brushProperty name="width" value="0.05" units="cm"/>
      <inkml:brushProperty name="height" value="0.05" units="cm"/>
      <inkml:brushProperty name="color" value="#E71224"/>
    </inkml:brush>
  </inkml:definitions>
  <inkml:trace contextRef="#ctx0" brushRef="#br0">0 0 7232 0 0,'0'0'232'0'0,"5"0"-128"0"0,13 0 8 0 0,-13 0 366 0 0,8 28 204 0 0,-5 139-497 0 0,10 95 24 0 0,4-21 25 0 0,-5-36-49 0 0,39 156 51 0 0,-43-259-171 0 0,-10-65-26 0 0,16 71 0 0 0,32 97 41 0 0,19 68-2 0 0,-39-164-29 0 0,22 146 0 0 0,-24-10 7 0 0,-21-16-7 0 0,-7-180-41 0 0,-13 181 35 0 0,5-122-25 0 0,-34 235 59 0 0,21-213-35 0 0,-3 149-1 0 0,13-174-12 0 0,6-76-14 0 0,1-1 0 0 0,2 52 0 0 0,-1 44 47 0 0,0-31 18 0 0,10 51 55 0 0,1 40 118 0 0,-10-136-54 0 0,-11 67 0 0 0,8-76-118 0 0,-5 23 63 0 0,6-28-62 0 0,3-30-66 0 0,0 0 0 0 0,0-1 0 0 0,0 1 0 0 0,-1 0 0 0 0,1-1 0 0 0,-1 1 0 0 0,0-1 0 0 0,0 1 0 0 0,0-1 1 0 0,-4 8-1 0 0,1-2 26 0 0,4-8-29 0 0,0-1-1 0 0,0 1 0 0 0,-1 0 0 0 0,1-1 0 0 0,0 1 1 0 0,0-1-1 0 0,0 1 0 0 0,-1-1 0 0 0,1 1 0 0 0,0-1 1 0 0,-1 1-1 0 0,1-1 0 0 0,-1 1 0 0 0,1-1 0 0 0,0 1 1 0 0,-1-1-1 0 0,1 0 0 0 0,-1 1 0 0 0,1-1 0 0 0,-1 0 1 0 0,1 1-1 0 0,-1-1 0 0 0,1 0 0 0 0,-1 1 0 0 0,0-1 1 0 0,1 0-1 0 0,-1 0 0 0 0,1 0 0 0 0,-1 0 0 0 0,0 0 1 0 0,1 0-1 0 0,-1 0 0 0 0,-2 0 75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10T04:12:33.456"/>
    </inkml:context>
    <inkml:brush xml:id="br0">
      <inkml:brushProperty name="width" value="0.05" units="cm"/>
      <inkml:brushProperty name="height" value="0.05" units="cm"/>
      <inkml:brushProperty name="color" value="#E71224"/>
    </inkml:brush>
  </inkml:definitions>
  <inkml:trace contextRef="#ctx0" brushRef="#br0">15 111 992 0 0,'0'0'-8'0'0,"-3"-6"-8"0"0,0 0 13 0 0,2 4 1 0 0,0 0 1 0 0,0-1-1 0 0,0 1 0 0 0,0 0 1 0 0,0 0-1 0 0,1-1 0 0 0,-1 1 1 0 0,1-1-1 0 0,-1 1 0 0 0,1-5 1 0 0,5 6 22 0 0,7-9 20 0 0,-11 6-31 0 0,1 1-1 0 0,0 0 1 0 0,0 0-1 0 0,0 0 1 0 0,0 0-1 0 0,0 0 1 0 0,1 0-1 0 0,-1 0 1 0 0,1 1-1 0 0,0-1 1 0 0,0 1-1 0 0,0 0 1 0 0,0 0-1 0 0,0 0 1 0 0,0 0-1 0 0,1 1 1 0 0,-1-1-1 0 0,0 1 1 0 0,1 0-1 0 0,-1 0 1 0 0,1 0-1 0 0,4 0 1 0 0,11-2 32 0 0,-1 1 1 0 0,1 0 0 0 0,19 2 0 0 0,-26 0-18 0 0,22 2 81 0 0,53 9 1 0 0,-14-1 32 0 0,18 4 40 0 0,-58-8 19 0 0,51 3 0 0 0,129-11 715 0 0,25-7 164 0 0,-157 4-693 0 0,-36 3-38 0 0,54-10-1 0 0,51-7 575 0 0,-108 19-596 0 0,-36 1-264 0 0,0 0 1 0 0,0-1-1 0 0,1 0 1 0 0,-1 0-1 0 0,10-2 0 0 0,-15 2-45 0 0,0 0 0 0 0,1 0 0 0 0,-1 0 0 0 0,1 0 0 0 0,-1 0 0 0 0,0 0 0 0 0,1 1-1 0 0,-1-1 1 0 0,1 1 0 0 0,-1-1 0 0 0,0 1 0 0 0,1-1 0 0 0,-1 1 0 0 0,0 0-1 0 0,0-1 1 0 0,2 2 0 0 0,-2-1-3 0 0,-1 0 0 0 0,1-1 0 0 0,0 1 0 0 0,0-1 1 0 0,-1 1-1 0 0,1-1 0 0 0,0 1 0 0 0,0-1 0 0 0,0 0 0 0 0,0 1 0 0 0,-1-1 0 0 0,1 0 0 0 0,0 0 0 0 0,0 0 0 0 0,0 1 0 0 0,0-1 0 0 0,0 0 0 0 0,0 0 1 0 0,0 0-1 0 0,0-1 0 0 0,0 1 0 0 0,0 0 0 0 0,0 0 0 0 0,0 0 0 0 0,-1-1 0 0 0,3 0 0 0 0,-2 1 227 0 0,-18 3-39 0 0,4-2-134 0 0,11-1-53 0 0,-1 0 0 0 0,1 0 0 0 0,-1 0 0 0 0,1 0 0 0 0,-1 0 1 0 0,1 0-1 0 0,0-1 0 0 0,-1 1 0 0 0,1-1 0 0 0,0 1 0 0 0,-1-1 0 0 0,1 0 0 0 0,-4-2 0 0 0,2 1 3 0 0,0 1-1 0 0,0 1 1 0 0,1-1-1 0 0,-1 0 1 0 0,0 1 0 0 0,0 0-1 0 0,-5 0 1 0 0,-4 1 123 0 0,21 1 220 0 0,-2 0-334 0 0,1 0 0 0 0,-1 1 0 0 0,0 0 0 0 0,0 0-1 0 0,0 0 1 0 0,-1 0 0 0 0,1 1 0 0 0,-1 0 0 0 0,0 1 0 0 0,0-1 0 0 0,0 1 0 0 0,-1 0 0 0 0,6 6 0 0 0,-9-9-15 0 0,0 0 0 0 0,1 1-1 0 0,-1-1 1 0 0,0 0 0 0 0,0 0-1 0 0,0 1 1 0 0,-1-1 0 0 0,1 1 0 0 0,0-1-1 0 0,-1 0 1 0 0,0 1 0 0 0,1-1 0 0 0,-1 1-1 0 0,0-1 1 0 0,0 1 0 0 0,-1-1 0 0 0,1 1-1 0 0,0-1 1 0 0,-1 1 0 0 0,0-1-1 0 0,1 1 1 0 0,-1-1 0 0 0,0 0 0 0 0,0 0-1 0 0,0 1 1 0 0,-1-1 0 0 0,1 0 0 0 0,0 0-1 0 0,-1 0 1 0 0,1 0 0 0 0,-1 0 0 0 0,-2 1-1 0 0,-12 21 45 0 0,-17 24 12 0 0,17-26-32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10T04:12:47.953"/>
    </inkml:context>
    <inkml:brush xml:id="br0">
      <inkml:brushProperty name="width" value="0.05" units="cm"/>
      <inkml:brushProperty name="height" value="0.05" units="cm"/>
      <inkml:brushProperty name="color" value="#E71224"/>
    </inkml:brush>
  </inkml:definitions>
  <inkml:trace contextRef="#ctx0" brushRef="#br0">0 183 2504 0 0,'26'4'6'0'0,"0"-1"1"0"0,-1-1-1 0 0,1-1 0 0 0,33-3 1 0 0,104-18 55 0 0,-117 13-45 0 0,-14 1-3 0 0,-18 3-1 0 0,0 1 0 0 0,0 0-1 0 0,22 1 1 0 0,-22 1 2 0 0,0-1 0 0 0,23-4 0 0 0,18-1 13 0 0,150-2 107 0 0,-164 5-103 0 0,193-21 123 0 0,-94 2-38 0 0,-88 16-59 0 0,1 3-1 0 0,0 1 1 0 0,0 3 0 0 0,63 10 0 0 0,-69-7 8 0 0,-27-4-24 0 0,0-1 0 0 0,0-1 0 0 0,1 0 0 0 0,-1-2 0 0 0,19-5 1 0 0,34-6 125 0 0,-48 12-95 0 0,4-3 27 0 0,1 2 0 0 0,0 1 0 0 0,0 2-1 0 0,1 0 1 0 0,57 8 0 0 0,99 18 436 0 0,-156-19-426 0 0,-1-1 0 0 0,1-2 0 0 0,61 0 0 0 0,-46-6-18 0 0,-27 3-49 0 0,-1-2-1 0 0,0 0 1 0 0,20-5-1 0 0,18-4 125 0 0,110-9-1 0 0,-69 11-32 0 0,45 3 101 0 0,-52 4 33 0 0,-53-2-7 0 0,-36 4-239 0 0,1 0 0 0 0,-1 0 1 0 0,1-1-1 0 0,0 1 1 0 0,-1-1-1 0 0,1 1 1 0 0,-1-1-1 0 0,1 0 1 0 0,-1 1-1 0 0,0-1 1 0 0,1 0-1 0 0,-1 0 1 0 0,0 0-1 0 0,1 0 1 0 0,-1 0-1 0 0,0 0 1 0 0,1-2-1 0 0,-2 3-15 0 0,0-1-1 0 0,0 1 0 0 0,0 0 1 0 0,1 0-1 0 0,-1 0 1 0 0,0-1-1 0 0,0 1 1 0 0,0 0-1 0 0,0 0 1 0 0,0 0-1 0 0,0 0 1 0 0,1-1-1 0 0,-1 1 0 0 0,0 0 1 0 0,0 0-1 0 0,0 0 1 0 0,0 0-1 0 0,1 0 1 0 0,-1 0-1 0 0,0 0 1 0 0,0 0-1 0 0,0-1 0 0 0,1 1 1 0 0,-1 0-1 0 0,0 0 1 0 0,0 0-1 0 0,0 0 1 0 0,1 0-1 0 0,-1 0 1 0 0,0 0-1 0 0,0 0 1 0 0,0 0-1 0 0,1 0 0 0 0,-1 0 1 0 0,0 0-1 0 0,0 0 1 0 0,0 1-1 0 0,1-1 1 0 0,-1 0-1 0 0,0 0 1 0 0,0 0-1 0 0,0 0 1 0 0,1 0-1 0 0,-1 0 0 0 0,9 11 217 0 0,4 17 15 0 0,-13-20-182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10T04:13:04.261"/>
    </inkml:context>
    <inkml:brush xml:id="br0">
      <inkml:brushProperty name="width" value="0.05" units="cm"/>
      <inkml:brushProperty name="height" value="0.05" units="cm"/>
      <inkml:brushProperty name="color" value="#E71224"/>
    </inkml:brush>
  </inkml:definitions>
  <inkml:trace contextRef="#ctx0" brushRef="#br0">1 297 7232 0 0,'0'0'144'0'0,"6"-2"-128"0"0,16-8 29 0 0,-1-1 1 0 0,-1 0 0 0 0,0-2-1 0 0,36-28 1 0 0,-17 10-15 0 0,2 2 0 0 0,1 2 1 0 0,79-38-1 0 0,-103 57-25 0 0,0 1-1 0 0,0 1 1 0 0,1 1-1 0 0,0 0 1 0 0,23-3-1 0 0,102-5 33 0 0,-87 9-13 0 0,-30 4 5 0 0,39 2-1 0 0,-5 1-8 0 0,-58-3-19 0 0,1 0-1 0 0,0 1 1 0 0,-1 0-1 0 0,1-1 1 0 0,-1 1 0 0 0,1 0-1 0 0,-1 1 1 0 0,1-1-1 0 0,3 3 1 0 0,17 5 6 0 0,-32-2 80 0 0,-18 7-53 0 0,-6 4-9 0 0,-79 69 65 0 0,106-83-80 0 0,1 0-1 0 0,-1 1 1 0 0,1 0-1 0 0,0 0 1 0 0,0 0-1 0 0,0 1 1 0 0,1-1-1 0 0,-1 1 1 0 0,1 0-1 0 0,-3 10 1 0 0,-15 25 50 0 0,-62 91 110 0 0,53-92-120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10T04:13:59.048"/>
    </inkml:context>
    <inkml:brush xml:id="br0">
      <inkml:brushProperty name="width" value="0.05" units="cm"/>
      <inkml:brushProperty name="height" value="0.05" units="cm"/>
      <inkml:brushProperty name="color" value="#E71224"/>
    </inkml:brush>
  </inkml:definitions>
  <inkml:trace contextRef="#ctx0" brushRef="#br0">1 440 7432 0 0,'0'0'0'0'0,"53"14"64"0"0,-17-20 8 0 0,1-2-8 0 0,21-4 8 0 0,7-3 64 0 0,-6-16 8 0 0,-5-18 0 0 0,8-30 0 0 0,-2-1-128 0 0,3-2 16 0 0,9-10-16 0 0</inkml:trace>
</inkml:ink>
</file>

<file path=ppt/ink/ink2.xml><?xml version="1.0" encoding="utf-8"?>
<inkml:ink xmlns:inkml="http://www.w3.org/2003/InkML">
  <inkml:definitions>
    <inkml:context xml:id="ctx0">
      <inkml:inkSource xml:id="inkSrc0">
        <inkml:traceFormat>
          <inkml:channel name="X" type="integer" max="18176" units="cm"/>
          <inkml:channel name="Y" type="integer" max="10240" units="cm"/>
          <inkml:channel name="F" type="integer" max="4096" units="dev"/>
          <inkml:channel name="T" type="integer" max="2.14748E9" units="dev"/>
        </inkml:traceFormat>
        <inkml:channelProperties>
          <inkml:channelProperty channel="X" name="resolution" value="618.23126" units="1/cm"/>
          <inkml:channelProperty channel="Y" name="resolution" value="616.86749" units="1/cm"/>
          <inkml:channelProperty channel="F" name="resolution" value="0" units="1/dev"/>
          <inkml:channelProperty channel="T" name="resolution" value="1" units="1/dev"/>
        </inkml:channelProperties>
      </inkml:inkSource>
      <inkml:timestamp xml:id="ts0" timeString="2022-09-10T03:44:20.113"/>
    </inkml:context>
    <inkml:brush xml:id="br0">
      <inkml:brushProperty name="width" value="0.05292" units="cm"/>
      <inkml:brushProperty name="height" value="0.05292" units="cm"/>
      <inkml:brushProperty name="color" value="#FF0000"/>
    </inkml:brush>
  </inkml:definitions>
  <inkml:trace contextRef="#ctx0" brushRef="#br0">2476 5936 752 0,'0'0'0'0,"0"0"0"0,0 0 0 15,0 0 14-15,0 0-1 0,0 0 1 0,0 0-1 16,0 0 13-16,0 0 1 0,0 0-1 0,21 6 1 0,-12 5-15 16,-3 2 1-16,1 2-1 0,8 11 0 0,0 8-5 15,0-5 1-15,-10-8-1 0,5-6 0 0,-1-2-4 16,-3-4 0-16,-1 0 0 0,8-3 1 0,-3-1-3 16,1-1 0-16,2-8 0 0,7-7 1 0,5-2 1 15,3-3-1-15,-2-3 0 0,3-5 1 0,5 3 2 16,3-3-1-16,-1-6 1 0,6 1-1 0,9-3 2 15,-8 0 0-15,-1-3-1 0,5 1 1 0,5-5 1 0,0-9-1 16,2-11 1-16,10-5 1 0,-1 1-2 0,0 9-1 16,3-5 1-16</inkml:trace>
  <inkml:trace contextRef="#ctx0" brushRef="#br0" timeOffset="7663.94">20270 7086 653 0,'0'0'0'0,"0"0"0"0,0 0 0 15,0 0 11-15,0 0 0 0,0 0 0 0,-5 24 1 16,3-9 13-16,0 4 1 0,-3 1 0 0,-5 10 0 16,-3-4-16-16,6-4 1 0,3-5 0 0,4 5 1 0,-4-10-2 15,2-3 1-15,8-4 0 0,-4 1 0 0,0 0-2 16,-2-3 1-16,2-3-1 0,16 0 1 0,8-2-2 15,2-1 0-15,2-8 0 0,13-2 0 0,5-4 0 16,-5-5 0-16,4-5-1 0,5-15 2 0,-4-3-5 16,1-5-1-16,7 1 0 0,11 1 2 0,9 0-5 0,-7 3 0 15,0 4 0-15,4-4 1 0,-4-8-3 0,0-5 0 16,7-5-1-16</inkml:trace>
  <inkml:trace contextRef="#ctx0" brushRef="#br0" timeOffset="9796.51">24467 6861 464 0,'0'0'0'0,"0"0"0"16,0 0 0-16,7 19 16 0,-3-10 1 0,-1-4-2 15,5 5 2-15,1-1 13 0,2 2 2 0,-1 0-2 16,5 2 2-16,3 6-23 0,-1-4 1 0,-4-10 0 16,2-5 0-16,-2 0-8 0,4 0 0 0,5-3 1 15,14-8 0-15,-1-8-2 0,-2 0 1 0,3-7 1 16,9 0-1-16,-4 2-1 0,-2-6 0 0,4-3 0 0,9-1 1 16,2-7-2-16,2-1 0 0,5-9 0 0</inkml:trace>
  <inkml:trace contextRef="#ctx0" brushRef="#br0" timeOffset="20793.66">2214 9555 426 0,'0'0'0'0,"0"0"0"0,0 0 0 0,0 0 0 16,0 0 1-16,0 0-1 0,0 0 1 0,0 0-1 0,0 0 1 15,0 0-1-15,0 0 1 0,0 0 1 0,0 0-1 16,0 0 0-16,0 0 0 0,0 0-1 0,20-24 1 15,-7 9-1-15,11-15 1 0,2 2-1 0,-1 8 1 16,-7-1-1-16,1-1 1 0,1 1-1 0,-1 6 0 16,2-1 0-16,8-3 2 0,3-3-2 0,0 5 0 15,5-5 0-15,2 5 1 0,6 2-1 0,-2 0 0 0,1 0 0 16,-1 2 0-16,-4 2 0 0,-5-4 0 0,-4-9 0 16,14 5 0-16,-6-1 0 0,1-4 0 0,0-10 0 15,2 3 0-15,-2 1 0 0,-2 6 0 0,-3-4 0 16,7 2 0-16,-2 7 0 0,-7 2 0 0,-6-1 0 15,4-4 0-15,3 1 0 0,-5 4 0 0,-7 4 0 16,-3 2 0-16,3 2 0 0,-6-2 1 0,-6 1-1 16,0 8 1-16,-5 2 0 0,2 0 0 0,-6-1 0 15,0 1 0-15,0-4 2 0,-4 2-1 0,-2 2 0 16,2 0 1-16,4 0 0 0,-1 0 0 0,-3 0 0 0,-5-4 1 16,3 4-1-16,-3 4 1 0,3-4-1 0,-3 2 1 15,-2 2 1-15,-2-4 1 0,-2 0-1 0,0 1 1 16,2 1 0-16,2 0 2 0,-3 2 0 0,3-2 0 0,2-2 0 15,3-2 0-15,-3 2 0 0,3 0 1 0,3 0-3 16,3 0 2-16,-2 0 0 0,2 0 0 0,0 0-3 16,0 0 1-16,0 0 0 0,2 0 0 0,-2 0-3 15,3 0 0-15,-3 0 0 0,10 0 1 0,1 0-3 16,4 0 0-16,-2 0 0 0,7 0 1 0,5-6-2 16,-10 3 0-16,-2 3 0 0,1 0 2 0,1 0-2 0,0-4 0 15,-9 2 0-15,3 2 1 0,-3 0-1 0,-2 2 0 16,-4-2 0-16,1-2 0 0,3 2 0 0,0 0 0 15,-4 0 0-15,9 2 1 0,2 2 2 0,2-4 0 16,-7 3 1-16,0 3-1 0,-3-2 2 0,-1 1-1 16,2 1 1-16,-4-2-1 0,0 3 2 0,0-1-1 15,-6 1 1-15,-1 0 1 0,-4 10-1 0,1 4 1 0,1-3 0 16,-6 12 1-16,-4 0-3 0,5 0 2 0,-1 1 0 16</inkml:trace>
  <inkml:trace contextRef="#ctx0" brushRef="#br0" timeOffset="26654.49">8698 9527 501 0,'0'0'0'0,"0"0"0"0,0 0 0 16,0 0 0-16,0 0 0 0,0 0 0 0,0 0 0 0,0 0 1 15,18 4 1-15,-14-8 1 0,2 4-1 0,-1 0-1 16,5 0 1-16,-1 0 1 0,2 4-1 0,2-4 0 16,-4 0 0-16,-3-4 1 0,11 4-1 0,5 5-1 15,-1-1 1-15,1-8-1 0,8 8 2 0,-6 0-2 16,2-4 1-16,4 5-1 0,2-3 1 0,-1 2 1 0,-3 0-1 16,0-4 0-16,2 2 0 0,4-1 3 0,-8-2-1 15,-2-5 1-15,4 4-1 0,-2 0 2 0,4 0-1 16,3-3 1-16,10-3 1 0,-4 3 1 0,0-1-1 15,4-3 1-15,6-2 0 0,-5 2 0 0,-1-5 1 16,-7 1 0-16,6-3 0 0,-2 5-5 0,-1-1 2 16,0 3-1-16,4 0 0 0,1 3 1 0,-1 1 1 15,2-3-1-15,0-3 1 0,-2 7-3 0,-8 2 2 0,2 1-1 16,-3-7 0-16,1 4 0 0,-7 4-1 0,2 0 1 16,2-1 0-16,-1-1-1 0,-1 2 0 0,0 0-1 15,5-2 2-15,3 2-1 0,-10 2 1 0,-4 0-1 16,-2-4 1-16,6 2 1 0,-7 2-1 0,-3-2 1 15,-7-2-1-15,2 4 1 0,-3-1 1 0,-7 3-2 16,3-8 2-16,-4 3 2 0,2 1 0 0,-4 0 0 16,3 0 1-16,-3 0 0 0,2 0 1 0,2 0 1 15,-4 0-1-15,0 0 0 0,0 0 1 0,0 0 1 16,0 0-1-16,0 0-1 0,0 0 1 0,0 0-1 0</inkml:trace>
  <inkml:trace contextRef="#ctx0" brushRef="#br0" timeOffset="30272.71">21135 9590 627 0,'0'0'0'0,"0"0"0"16,0 0 0-16,0 0 0 0,0 0 0 0,0 0 0 16,0 0 0-16,0 0 0 0,0 0 1 0,0 0-1 15,0 0 1-15,0 0 7 0,0 0 0 0,0 0 0 16,0 0-1-16,0 0 7 0,0 0-1 0,0 0 1 16,0 0-1-16,0 0-6 0,0 0 0 0,0 0 0 15,0 0 0-15,0 0-3 0,0 0 0 0,26-9 0 16,6 5 0-16,5 0-1 0,-2 3 1 0,-3-1-1 15,-2 5 1-15,2-3-3 0,-1 0 1 0,3 2 0 16,3 0 0-16,0 0 0 0,-7-2-1 0,4-4 0 0,3 2 1 16,-2 1 0-16,-1-1 1 0,3-6-1 0,6 1 0 15,-2 1-1-15,-2 2 0 0,4-1 0 0,2-4 2 16,-2-1-2-16,-10 5 0 0,1-10 0 0,-3 2 1 0,-1 5-1 16,0 5 2-16,2-3-2 0,1-3 1 0,1 5-2 15,-3 4 0-15,1 0 0 0,3-2 0 0,-1 0 0 16,-4 2 0-16,0 2 0 0,1 4 1 0,3-6-2 15,-8 0 1-15,-7 0-1 0,-1 2 1 0,1 1-2 16,-2 1-1-16,-3-4 1 0,0-6 0 0,-3 6-3 16,-4 6 1-16,-1-6-1 0,-3 0 1 0,-1 0-2 0,2 0 1 15,-4 0-1-15,2 0 2 0,0 0-1 0,-2 0 2 16,-2 0-2-16</inkml:trace>
  <inkml:trace contextRef="#ctx0" brushRef="#br0" timeOffset="32509.82">24873 9412 640 0,'0'0'0'16,"0"0"0"-16,0 0 0 0,20 7 1 0,-9-3 1 15,1-1-1-15,-1-1 0 0,0 2 0 0,0-4 0 0,2 2 0 16,2 2 0-16,0-4 5 0,-2 0-1 0,-2 0 1 16,13-4 1-16,1 2 4 0,-3-4 0 0,0 3 0 15,3-3 1-15,-5-1-1 0,2 5 1 0,6-2-1 16,2 0 2-16,0 2 0 0,-2 2 1 0,0-1-1 15,4-7 1-15,-3 6-3 0,-3 4 1 0,2-2 1 16,6-4-1-16,-2 3-3 0,-1 2 1 0,3 3 0 16,1 0 0-16,1-4-4 0,-3 4 1 0,6-1-2 15,4 1 2-15,-2 0-1 0,-5 0 0 0,-1-3 1 0,4-2 0 16,-2 1-4-16,-1 1 2 0,3 3-1 0,0-2 1 16,0 2-1-16,-2-1 1 0,3-1-1 0,-1-4 2 15,0 4-2-15,-8 2 2 0,-6-4-1 0,1-4 1 16,-4 4-2-16,-3 4 2 0,1-4 0 0,3-6-1 0,-3 8-1 15,-5 2-1-15,0-2 0 0,-2-4 2 0,-2 4-3 16,-2 2 1-16,-1-3 1 0,-2-1-1 0,-3 2-1 16,-1 0 2-16,0-2-1 0,0-2 1 0,0 0-3 15,-2 2 0-15,0 0 0 0</inkml:trace>
  <inkml:trace contextRef="#ctx0" brushRef="#br0" timeOffset="38591.32">19238 6744 791 0,'0'0'0'15,"0"0"0"-15,0 0 0 0,0 28 8 0,0-25-1 16,0 3 1-16,2 0 1 0,0-1-4 0,0 1 0 0,2-3 1 16,-4 1 0-16,1 2 7 0,-1-1 2 0,0-1-2 15,4 2 2-15,-2-5-3 0,-2 7 0 0,-2-2 1 16,-2 12-1-16,3 8-1 0,-7 8 0 0,-1-5 1 15,-2 14-1-15,1 2-1 0,-1-1 1 0,-11 1 0 16,-1 5 1-16,1-1 1 0,-4-1 2 0,-11 6-2 16,1 9 2-16,1 2 0 0,7-1 1 0,-4-5 0 15,2-1 0-15,4-8-3 0,2-5 1 0,0 5-1 16,-2-2 2-16,5 1-3 0,5-1 0 0,-7 6 1 0,3 4-1 16,-1-6-1-16,3-9 0 0,-1-8 1 0,2 0-1 15,0-1-2-15,4-4 0 0,-3 1 0 0,3-1 1 16,3 0-5-16,3-8 1 0,-3 0 0 0,5-3 0 15,-1 1-6-15,1-3 2 0,-3-4-2 0</inkml:trace>
  <inkml:trace contextRef="#ctx0" brushRef="#br0" timeOffset="38908.46">18280 8212 992 0,'0'0'0'16,"0"0"0"-16,4 31 0 0,0-7 5 0,0 2 1 0,-2 6-1 16,-1-4 1-16,1-2 5 0,0 0 2 0,2 2-2 15,0-2 1-15,1 0 0 0,-1-2 1 0,3-7-1 16,3 5 2-16,-1-5-8 0,0-4 2 0,2-4-1 15,6 3 1-15,-2-7-4 0,0-1 2 0,6-8-2 16,3 4 2-16,4-2-2 0,2-11 1 0,5-4-1 16,8-5 1-16,0-2-2 0,1 0 1 0,-3-2-1 15,4-8 2-15,2 8-2 0,1-4 0 0,1-3 1 16,10-1 0-16,3 3-2 0,-3-6 1 0,5-2-1 16</inkml:trace>
  <inkml:trace contextRef="#ctx0" brushRef="#br0" timeOffset="40541.39">1912 11802 703 0,'0'0'0'0,"0"0"0"0,0 0 0 0,0 0 1 15,0 0 0-15,0-19 0 0,0 18 1 0,3-1 10 16,-3 0 0-16,-3 0 1 0,6 0 0 0,3 2-8 16,-2-4-1-16,1 3 1 0,5-5 0 0,5-1-5 15,-1-1 1-15,5-1-1 0,2-4 1 0,3 0-1 16,-6 0 0-16,-1-2 0 0,11 0 0 0,6-4-1 15,1 1 1-15,2-1 0 0,4 4 0 0,-2-1-1 0,-1-7 1 16,-5 3 0-16,12-1 0 0,0-5 0 0,-2-5 0 16,-4-5 0-16,11-5 0 0,2 8 1 0,-7 3 0 15,2 0 1-15,-3 1-1 0,-1 4 1 0,-8 3 0 16,-5-4 0-16,9 6 2 0,-1 3 3 0,-9 0-1 16,-4 2 1-16,-1 0 0 0,-4 0 3 0,1 1 1 15,3 4-1-15,-1 1 1 0,-7 0 3 0,1 1-1 0,-6 1 1 16,-1 1-1-16,-5 1-2 0,-1-1 1 0,5 2-1 15,-7 1 1-15,-2 1-3 0,4-2 1 0,-4-2-1 16,-4-1 1-16,4 1-3 0,0 5 0 0,0-5 0 16,-6 0 0-16,1-1-1 0,-4 1 1 0,5 1-2 15,-2-3 2-15,-3 6-1 0,3-3 0 0,-3 1 1 16,0 2 0-16,3 0 1 0,1 1 0 0,5 1-1 16,-4 0 1-16,4 0-1 0,0 0 1 0,0 0 0 15,0 0 0-15,0 1 0 0,0 1-1 0,0 0 1 16,0 7 0-16,5 6 0 0,5-2 0 0,-5 0 0 0,8 2 1 15,-1-2-2-15,1-2 1 0,-8 2 0 0,-1-3 1 16,-2 1 0-16,5-2 1 0,-5-5 0 0,-2 3 0 16,0 1 2-16,0-1 0 0,0 1 0 0,0 3 1 0,0 4 5 15,-6 0 1-15,6 0 0 0,0 3 0 0,-3 3-2 16,1 1 1-16,-2 0 0 0</inkml:trace>
  <inkml:trace contextRef="#ctx0" brushRef="#br0" timeOffset="43456.75">8599 11759 464 0,'0'0'0'15,"0"0"0"-15,0 0 0 0,0 0 19 0,0 0 1 16,0 0-1-16,0 0 2 0,0 0-6 0,0 0 1 15,0 0 0-15,0 0-1 0,0 0-4 0,0 0-1 16,20 2 0-16,-5 0 0 0,8 2-2 0,-3-1 1 16,-1-3 0-16,-2-1 0 0,-4 1-6 0,-4 0 2 15,2 0-2-15,8-6 1 0,-1 2 0 0,-3-1 0 16,2-5 1-16,7-4-1 0,4 4 1 0,-2-3 0 0,2-4 0 16,0-1 0-16,2-3 1 0,-6 3 0 0,1-3-1 15,10 3 1-15,10-5 3 0,-4-3 0 0,-2-5 0 16,7-8 0-16,1-2 0 0,-2-6 0 0,-3-3 0 15</inkml:trace>
  <inkml:trace contextRef="#ctx0" brushRef="#br0" timeOffset="46892.43">15433 11899 552 0,'0'0'0'0,"0"0"0"0,0 0 0 0,0 0 1 0,0 0 0 16,17 22 0-16,-6-11 1 0,4 0 13 0,0-1-1 15,2-3 1-15,-2-1 0 0,-2-2 1 0,2 1 2 16,-6-3 0-16,2 2 0 0,2-4-1 0,-1-2 1 16,-5-2-1-16,4 0 1 0,8-3-8 0,-8-2 1 15,0-3 0-15,8-8 1 0,3 0-6 0,-5-1 2 16,0-3 0-16,9-6 0 0,2 2-1 0,2 2 1 0,-3 2-2 15,3-6 2-15,6 0-2 0,-1 1 0 0,2-1 0 16,2 4 1-16,4 0 1 0,2 0-1 0,-4-10 1 16,9-6 0-16,-1-10 2 0,-4-1 0 0,3-4 1 15</inkml:trace>
  <inkml:trace contextRef="#ctx0" brushRef="#br0" timeOffset="54472.56">21010 11690 892 0,'0'0'0'0,"0"0"0"0,0 0 0 0,0 0 10 16,0 0 0-16,0 0 0 0,0 0 0 0,9 30 12 16,-1-17 1-16,-1 2-1 0,5 4 1 0,4 3 3 15,1-7 1-15,-9-6-1 0,-1-1 1 0,2-5-10 0,2-3 1 16,-1-1-1-16,5-9 1 0,3 1-5 0,7-2 2 16,-1-6-1-16,6-5 0 0,3-2-4 0,6 3 1 15,4-3 0-15,7-2 0 0,3-4-3 0,-1-2 1 16,4-1 0-16,1 1 0 0,3-1-5 0,0-6 1 15,5-19-1-15</inkml:trace>
  <inkml:trace contextRef="#ctx0" brushRef="#br0" timeOffset="67921.1">25430 11741 426 0,'0'0'0'0,"0"0"0"0,0 0 0 0,0 0 0 15,0 0 0-15,0 0 0 0,0 0 1 0,0 0 5 16,20-4-1-16,-16 4 1 0,0 2 1 0,1 0 9 16,3 1 2-16,-1-3-1 0,-3 2 1 0,0 2 0 15,-1-2 1-15,3-2-1 0,5 4 1 0,0 5-4 0,-1 2-1 16,-5-4 1-16,1 1 1 0,1 3-6 0,1 0 0 15,-3-3 0-15,3 1 1 0,-1 2-4 0,3-3 1 16,1-3-1-16,4 1 0 0,0 1-1 0,1-5 1 16,3-4-2-16,9-3 2 0,4-3-2 0,-4-1 0 15,-2-4 1-15,5-9-1 0,3 1 0 0,-2 2 1 16,3-3-2-16,8-10 2 0,3 3-1 0,1 1 1 0,7 0-1 16</inkml:trace>
  <inkml:trace contextRef="#ctx0" brushRef="#br0" timeOffset="70236.07">26386 11890 577 0,'0'0'0'0,"0"0"0"0,0 0 0 0,0 0 18 16,0 0 0-16,0 0 0 0,2-21 0 0,-2 19-2 16,0 2 0-16,1 0-1 0,5 0 1 0,1 0 8 0,3 0 0 15,-1 0 0-15,17 0 1 0,8 0-10 0,1-4 1 16,0-3 0-16,3-2-1 0,-1 1-4 0,2 5-1 16,4-3 0-16,2-3 0 0,1 1-5 0,3 3 2 15,9-5-1-15,9-1 1 0,5 2-3 0,1 5 1 16,7-5-1-16,0-2 0 0,0 3 2 0,0 6 1 15,10-5 0-15,3 0-1 0,-7-3-1 0,-10 6 0 0,14 1 1 16</inkml:trace>
  <inkml:trace contextRef="#ctx0" brushRef="#br0" timeOffset="71220.06">5819 12505 438 0,'0'0'0'0,"0"0"0"0,22 10 0 15,-5-5 13-15,-4-5 0 0,-4 0 1 0,8 0-1 16,6 0 6-16,-3 0 1 0,8-5-1 0,7 1 2 16,8-2-9-16,2-3 0 0,7 0 1 0,8 3 0 0,-6-7-8 15,-2-4 0-15,2-5 1 0,6-6-1 16,1 4-2-16,3-2-1 0,10-6 0 0,8-5 1 0,-9 5-1 15,-4 3-1-15,3-5 0 0</inkml:trace>
  <inkml:trace contextRef="#ctx0" brushRef="#br0" timeOffset="83833.78">15590 13437 75 0,'0'0'0'15,"0"0"0"-15,0 0 0 0,0 0 0 0,0 0 0 16,0 0 0-16,19-2 1 0,-14 2 1 0,1 0 0 16,-1 0 1-16,3 0-1 0,-6 0 5 0,1 0-1 15,-3 0 1-15,0 0 1 0,4 0 26 0,2 0 0 0,-4 0 1 16,-1 0 0-16,1 0-18 0,2 0 1 0,-2 0 0 16,2 4 0-16,5 0 3 0,-4 0 1 0,5 1 1 15,-1 6-1-15,0 1 0 0,3-3 0 0,-3-2 0 16,2 4 1-16,2-1-5 0,2-3 0 0,0 1 0 15,0-1 1-15,0-5-6 0,0-2 1 0,0 0-1 16,-2 2 2-16,0-6-6 0,0-3 1 0,0-3-1 16,0 1 1-16,2-4-3 0,0-2-1 0,1 0 1 15,7-2 0-15,-1-3-3 0,2 1 2 0,1 1-2 0,1-5 2 16,0-3-4-16,2-1 2 0,1-7-1 0,5-3 0 16,7 5-1-16,-4 8 0 0,-7-6-1 0,5-3 1 15,-1 3 3-15,-6 6 0 0,2 3 1 0,3 1-1 16,-1 3-1-16,2 0 0 0,-1-1 0 0</inkml:trace>
  <inkml:trace contextRef="#ctx0" brushRef="#br0" timeOffset="97398.54">6000 15530 815 0,'0'0'0'0,"0"0"0"0,0 0 0 15,0 0 10-15,0 0 2 0,-17-11-1 0,13 9 0 16,4 0 18-16,-2 0 2 0,-1 1-1 0,3 1 0 16,-4 0-5-16,4 0 1 0,0 0-1 0,0 0 1 0,0 0-8 15,0 0 1-15,0 0 0 0,4 1 0 0,-4 1-10 16,3 0 2-16,-1 0-2 0,2 4 1 0,2 1-5 16,-1 1 2-16,4-3 0 0,1 4-1 0,5 4-1 15,-2-3-1-15,-6-7 1 0,6-3-1 0,-3 0 0 16,-1 0 0-16,2-5 1 0,8-14-1 0,5-3 0 0,-4-4 0 15,5-6-1-15,4 2 2 0,9 1 4 0,-9-3 1 16,-2-5 0-16,4 0 0 0,-1-10 4 0,0-1 0 16,3-6 1-16,3-6-1 0,1 3 0 0,2 8-1 15,10-3 1-15,10 0 0 0,5-4-1 0,-12-9 0 16,-6-13 0-16</inkml:trace>
  <inkml:trace contextRef="#ctx0" brushRef="#br0" timeOffset="98567.75">9823 15500 829 0,'0'0'0'0,"0"0"0"0,0 0 0 0,0 0 11 16,0 0 0-16,0 0 0 0,0 0 1 0,0 0 1 15,0 0 1-15,0 0-1 0,0 0 1 0,0 0-8 0,24-7 2 16,-16 7 0-16,3 2 0 0,0 2-8 16,4-1 1-16,-2-1 0 0,6 0 0 0,1 2-1 0,1-1 0 15,-3-1 0-15,7-4 1 0,-7 1-1 0,-3-3 0 16,0-5 0-16,6-6 0 0,1 2 0 0,-2-2 1 16,1-8 1-16,3 1-1 0,0-4 2 0,4-6 0 15,6-3 1-15,1-11-1 0,1-6 3 0,3-2 1 16,4-8-1-16</inkml:trace>
  <inkml:trace contextRef="#ctx0" brushRef="#br0" timeOffset="99581.99">14314 15566 916 0,'0'0'0'0,"0"0"0"15,0 0 0-15,20 9 4 0,-12-7 0 0,-1-2 0 16,6 3 0-16,6 5 5 0,1-1 1 0,-1-3-1 0,5-4 1 16,2 0 1-16,2 0 2 0,2-6-1 0,-2-7 0 15,-2-3-6-15,-6-1 1 0,5-4-2 0,8-10 2 16,4-1-3-16,-3 1-1 0,7-5 0 0,6-3 2 16,-3-4-3-16,-8-7 1 0,3-13 0 0,7-8 0 0,1 6-2 15,1 7 1-15,16-5-1 0,12-11 2 0,-7-8-3 16,-6 0 1-16,4-7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10T04:14:05.774"/>
    </inkml:context>
    <inkml:brush xml:id="br0">
      <inkml:brushProperty name="width" value="0.05" units="cm"/>
      <inkml:brushProperty name="height" value="0.05" units="cm"/>
      <inkml:brushProperty name="color" value="#E71224"/>
    </inkml:brush>
  </inkml:definitions>
  <inkml:trace contextRef="#ctx0" brushRef="#br0">7 582 6824 0 0,'0'0'729'0'0,"-2"-4"-548"0"0,2 2-155 0 0,-1 1-1 0 0,0-1 1 0 0,1 1-1 0 0,-1-1 1 0 0,1 1-1 0 0,-1-1 1 0 0,1 1-1 0 0,0-1 1 0 0,-1 0-1 0 0,1 1 1 0 0,0-1-1 0 0,0 0 1 0 0,1-1-1 0 0,-1 1 11 0 0,1 1-1 0 0,0-1 0 0 0,0 1 1 0 0,0-1-1 0 0,0 1 0 0 0,0-1 1 0 0,0 1-1 0 0,1 0 0 0 0,-1-1 0 0 0,0 1 1 0 0,1 0-1 0 0,-1 0 0 0 0,1 0 1 0 0,-1 0-1 0 0,1 0 0 0 0,1 0 1 0 0,63-35 415 0 0,132-52 0 0 0,-174 80-405 0 0,58-23 93 0 0,2 3 0 0 0,116-21 0 0 0,-118 36-23 0 0,251-48 485 0 0,-252 46-310 0 0,90-5 0 0 0,-128 16-177 0 0,56-1 160 0 0,-59 4-78 0 0,63-9 0 0 0,52-9 293 0 0,-131 15-358 0 0,-20 4-89 0 0,0 0-1 0 0,0-1 1 0 0,0 1-1 0 0,0-1 0 0 0,0 0 1 0 0,-1 0-1 0 0,5-2 1 0 0,-7 2 303 0 0,-11-3-274 0 0,-28-12-1 0 0,24 11-32 0 0,1-1-1 0 0,-1 0 0 0 0,1-1 1 0 0,-18-12-1 0 0,9-3-5 0 0,21 21-32 0 0,0 1 1 0 0,1-1-1 0 0,-1 1 0 0 0,1-1 1 0 0,-1 1-1 0 0,1-1 0 0 0,0 1 1 0 0,-1-1-1 0 0,1 0 1 0 0,-1 1-1 0 0,1-1 0 0 0,0 0 1 0 0,0 0-1 0 0,-1 1 0 0 0,1-1 1 0 0,0 0-1 0 0,0 1 0 0 0,0-1 1 0 0,0 0-1 0 0,0 0 1 0 0,0 1-1 0 0,0-1 0 0 0,0 0 1 0 0,0 0-1 0 0,0 1 0 0 0,0-1 1 0 0,1 0-1 0 0,-1 0 0 0 0,0 1 1 0 0,0-1-1 0 0,1 0 1 0 0,-1 1-1 0 0,1-2 0 0 0,0 1 1 0 0,-1-1 0 0 0,1 1-1 0 0,0 0 1 0 0,0 0-1 0 0,0-1 1 0 0,0 1 0 0 0,0 0-1 0 0,0 0 1 0 0,0 0 0 0 0,0 0-1 0 0,0 0 1 0 0,0 0 0 0 0,0 0-1 0 0,1 0 1 0 0,1 0 0 0 0,2 0-1 0 0,1 0 0 0 0,-1 0 1 0 0,1 0-1 0 0,-1 1 0 0 0,1 0 1 0 0,0 0-1 0 0,-1 0 0 0 0,1 1 1 0 0,-1 0-1 0 0,11 3 1 0 0,-14-4-1 0 0,0 1 0 0 0,0 0 0 0 0,-1 0 0 0 0,1 0 0 0 0,-1 0 0 0 0,1 0 0 0 0,-1 0 0 0 0,1 1 1 0 0,-1-1-1 0 0,1 1 0 0 0,-1-1 0 0 0,0 0 0 0 0,0 1 0 0 0,0 0 0 0 0,0-1 0 0 0,0 1 0 0 0,0 0 1 0 0,0 0-1 0 0,-1-1 0 0 0,1 1 0 0 0,-1 0 0 0 0,1 0 0 0 0,-1 0 0 0 0,0 0 0 0 0,1 0 0 0 0,-1-1 1 0 0,0 1-1 0 0,0 0 0 0 0,0 0 0 0 0,-1 0 0 0 0,1 0 0 0 0,0 0 0 0 0,-1 0 0 0 0,1 0 0 0 0,-2 1 1 0 0,-2 7-1 0 0,0 0 0 0 0,-1 0 0 0 0,0-1 0 0 0,0 0 0 0 0,-1 0 0 0 0,-1 0 0 0 0,-13 14 0 0 0,-8 13 0 0 0,-45 89 6 0 0,61-107-4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10T04:14:29.517"/>
    </inkml:context>
    <inkml:brush xml:id="br0">
      <inkml:brushProperty name="width" value="0.05" units="cm"/>
      <inkml:brushProperty name="height" value="0.05" units="cm"/>
      <inkml:brushProperty name="color" value="#E71224"/>
    </inkml:brush>
  </inkml:definitions>
  <inkml:trace contextRef="#ctx0" brushRef="#br0">0 390 7024 0 0,'6'11'9'0'0,"-1"-1"-1"0"0,2-1 1 0 0,-1 1 0 0 0,1-1 0 0 0,1 0 0 0 0,11 11-1 0 0,55 42 68 0 0,-63-52-63 0 0,1 0 0 0 0,0-1 0 0 0,1-1 0 0 0,0 0 0 0 0,0-1 0 0 0,0 0 0 0 0,1-1 0 0 0,0 0 0 0 0,1-1 0 0 0,17 3 0 0 0,48 5 106 0 0,103 3 0 0 0,-149-14-119 0 0,52 3 29 0 0,195 8 8 0 0,-42-1 81 0 0,-20-8 77 0 0,-166-3-110 0 0,-1 2 0 0 0,0 3 0 0 0,0 2 1 0 0,-1 2-1 0 0,58 19 0 0 0,-42-12 60 0 0,106 11-1 0 0,-145-24-105 0 0,43 2 89 0 0,138-7 1 0 0,-102-2-49 0 0,-61 0-35 0 0,0-2 0 0 0,74-19 1 0 0,-61 12-10 0 0,193-56 108 0 0,-184 50-12 0 0,133-16-1 0 0,32-8 145 0 0,-151 19-3 0 0,143-18 0 0 0,-130 25-34 0 0,3-1 14 0 0,-81 15-198 0 0,1 0 0 0 0,-1-1-1 0 0,0 0 1 0 0,0-2 0 0 0,0 0-1 0 0,-1-1 1 0 0,1-1 0 0 0,-2 0-1 0 0,1-1 1 0 0,-1-1 0 0 0,0 0-1 0 0,-1-1 1 0 0,0-1 0 0 0,18-17-1 0 0,-26 23-34 0 0,0-1 0 0 0,0 0 0 0 0,-1 0 0 0 0,0-1-1 0 0,0 0 1 0 0,0 0 0 0 0,-1 0 0 0 0,0 0 0 0 0,-1 0 0 0 0,1-1-1 0 0,-1 0 1 0 0,-1 0 0 0 0,0 1 0 0 0,0-1 0 0 0,1-11 0 0 0,-2 15-11 0 0,0-1 1 0 0,0 0 0 0 0,-1 1-1 0 0,0-1 1 0 0,0 0 0 0 0,0 0-1 0 0,0 1 1 0 0,-1-1-1 0 0,0 0 1 0 0,0 1 0 0 0,0-1-1 0 0,0 1 1 0 0,-1-1 0 0 0,0 1-1 0 0,0 0 1 0 0,-3-6 0 0 0,-1 1 0 0 0,1 0 1 0 0,-2 0-1 0 0,1 0 1 0 0,-1 1-1 0 0,-1 0 1 0 0,1 0 0 0 0,-1 1-1 0 0,-1 0 1 0 0,1 0-1 0 0,-1 1 1 0 0,-1 0-1 0 0,1 1 1 0 0,-14-6 0 0 0,5 2-11 0 0,8 4 2 0 0,0 1-1 0 0,-1-1 1 0 0,1 2-1 0 0,-18-5 1 0 0,-8 4-2 0 0,40-3 28 0 0,-4 7-27 0 0,-1 0 0 0 0,1-1 0 0 0,0 1 1 0 0,0 0-1 0 0,0 0 0 0 0,0-1 0 0 0,0 1 0 0 0,0 0 0 0 0,0-1 1 0 0,0 1-1 0 0,0 0 0 0 0,0 0 0 0 0,0-1 0 0 0,0 1 1 0 0,1 0-1 0 0,-1 0 0 0 0,0-1 0 0 0,0 1 0 0 0,0 0 0 0 0,0 0 1 0 0,0 0-1 0 0,0-1 0 0 0,1 1 0 0 0,-1 0 0 0 0,0 0 0 0 0,0 0 1 0 0,0-1-1 0 0,0 1 0 0 0,1 0 0 0 0,-1 0 0 0 0,0 0 0 0 0,0 0 1 0 0,1 0-1 0 0,-1-1 0 0 0,0 1 0 0 0,0 0 0 0 0,1 0 0 0 0,-1 0 1 0 0,0 0-1 0 0,0 0 0 0 0,1 0 0 0 0,-1 0 0 0 0,0 0 0 0 0,0 0 1 0 0,1 0-1 0 0,-1 0 0 0 0,0 0 0 0 0,0 0 0 0 0,1 0 0 0 0,-1 0 1 0 0,0 0-1 0 0,0 0 0 0 0,1 0 0 0 0,-1 1 0 0 0,0-1 0 0 0,0 0 1 0 0,0 0-1 0 0,1 0 0 0 0,-1 0 0 0 0,0 0 0 0 0,0 1 0 0 0,0-1 1 0 0,1 0-1 0 0,-1 0 0 0 0,0 0 0 0 0,0 1 0 0 0,9 3 29 0 0,-1-1-1 0 0,1 1 0 0 0,-1-2 1 0 0,1 1-1 0 0,0-1 1 0 0,10 1-1 0 0,12 3 43 0 0,21 5 79 0 0,-35-8-20 0 0,0 0 0 0 0,0 2-1 0 0,31 12 1 0 0,-32-13 13 0 0,-15-4-131 0 0,0 0 0 0 0,1 0 0 0 0,-1 0 0 0 0,0 0 0 0 0,0 0 0 0 0,0 0 0 0 0,0 1 0 0 0,0-1 0 0 0,0 0 0 0 0,0 1 0 0 0,0-1 0 0 0,0 1 0 0 0,0-1 0 0 0,0 1 0 0 0,0-1 0 0 0,0 1 0 0 0,0 0 0 0 0,-1-1 0 0 0,1 1-1 0 0,0 0 1 0 0,0 0 0 0 0,-1 0 0 0 0,1-1 0 0 0,1 3 0 0 0,2 11 141 0 0,-2-7-93 0 0,1 0 1 0 0,-2 0-1 0 0,1 0 1 0 0,-1 0-1 0 0,0 0 1 0 0,0 14-1 0 0,-4 6 6 0 0,-2 0-1 0 0,-1 0 0 0 0,-1-1 1 0 0,-20 51-1 0 0,4-12 45 0 0,18-48-76 0 0,-1 0 1 0 0,-1 0 0 0 0,0 0-1 0 0,-1-1 1 0 0,-15 22-1 0 0,-2 2 24 0 0,14-22-22 0 0,-1 0 1 0 0,-21 24-1 0 0,16-23-21 0 0,0 1-1 0 0,2 1 1 0 0,-14 24 0 0 0,9-12-8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10T04:15:03.985"/>
    </inkml:context>
    <inkml:brush xml:id="br0">
      <inkml:brushProperty name="width" value="0.05" units="cm"/>
      <inkml:brushProperty name="height" value="0.05" units="cm"/>
      <inkml:brushProperty name="color" value="#E71224"/>
    </inkml:brush>
  </inkml:definitions>
  <inkml:trace contextRef="#ctx0" brushRef="#br0">0 889 7232 0 0,'0'0'160'0'0,"5"1"-78"0"0,8 3 34 0 0,0 0-1 0 0,-1 1 1 0 0,1 1-1 0 0,-1 0 1 0 0,13 8-1 0 0,38 18 284 0 0,-35-19-169 0 0,-24-11-196 0 0,0 1 0 0 0,1-1 0 0 0,-1 0 0 0 0,1 0 0 0 0,-1-1 0 0 0,1 1 0 0 0,0-1 0 0 0,-1 0 0 0 0,1 0 0 0 0,7 0 0 0 0,4-1 29 0 0,-11 0-44 0 0,0 1 1 0 0,0-1-1 0 0,0 0 0 0 0,0 0 0 0 0,0-1 0 0 0,0 0 0 0 0,-1 1 0 0 0,1-2 0 0 0,0 1 1 0 0,0 0-1 0 0,-1-1 0 0 0,1 0 0 0 0,-1 0 0 0 0,1-1 0 0 0,-1 1 0 0 0,4-4 0 0 0,22-20 73 0 0,-2-2-1 0 0,48-62 0 0 0,16-17 11 0 0,308-246 228 0 0,-346 307-261 0 0,-2-2 1 0 0,-1-2 0 0 0,50-66-1 0 0,-16 10 29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10T04:15:43.470"/>
    </inkml:context>
    <inkml:brush xml:id="br0">
      <inkml:brushProperty name="width" value="0.05" units="cm"/>
      <inkml:brushProperty name="height" value="0.05" units="cm"/>
      <inkml:brushProperty name="color" value="#E71224"/>
    </inkml:brush>
  </inkml:definitions>
  <inkml:trace contextRef="#ctx0" brushRef="#br0">1 1 2608 0 0,'0'0'235'0'0,"5"4"-103"0"0,6 4-61 0 0,0-1 1 0 0,1 0 0 0 0,-1 0-1 0 0,2-2 1 0 0,-1 1 0 0 0,0-1 0 0 0,1-1-1 0 0,15 3 1 0 0,122 18 401 0 0,-22-4-71 0 0,-100-15-305 0 0,212 55 551 0 0,-207-53-545 0 0,66 7 0 0 0,-36-7 12 0 0,108 8 177 0 0,-111-12-209 0 0,91 1 160 0 0,-90-4-109 0 0,0 2-1 0 0,68 12 1 0 0,-56-5-22 0 0,0-3-1 0 0,0-4 1 0 0,79-6 0 0 0,-71 0 53 0 0,-1 3-1 0 0,108 15 1 0 0,-84 2-45 0 0,268 39 279 0 0,-74-1-223 0 0,-261-48-150 0 0,0-2 0 0 0,41 0 0 0 0,14 2 21 0 0,53 0 15 0 0,-49-4-24 0 0,238 5 127 0 0,-26-34 29 0 0,-246 20-123 0 0,94 4 1 0 0,-62 3-13 0 0,-21-1-14 0 0,-32 2-6 0 0,-1-3-1 0 0,59-8 0 0 0,-36-2 20 0 0,1 2 0 0 0,0 3-1 0 0,104 4 1 0 0,-92 5-10 0 0,28 2 19 0 0,-60-2-41 0 0,1-2 1 0 0,0-2 0 0 0,51-8-1 0 0,-27 2-2 0 0,161 2 44 0 0,-145 6-34 0 0,121-14 0 0 0,339-23 40 0 0,-339 21-77 0 0,65 14-21 0 0,18 9-23 0 0,-132-10 21 0 0,-6-1 6 0 0,336 51 1 0 0,-232-18 14 0 0,42-1 22 0 0,-253-26-13 0 0,0 1 1 0 0,45-2 1 0 0,144-4 32 0 0,-58 17-12 0 0,58-5 16 0 0,-108-4-19 0 0,50-4 0 0 0,-146-2-18 0 0,0 2 0 0 0,48 9 0 0 0,19 2-4 0 0,165 5 15 0 0,-21 1-13 0 0,36 1 2 0 0,-163-16-5 0 0,36 0 0 0 0,165 4 4 0 0,-40 2 0 0 0,-157-11-2 0 0,70-2 4 0 0,-10 3 0 0 0,-4 1 2 0 0,137-13 8 0 0,26 6-6 0 0,-57 0 12 0 0,-178 8-10 0 0,197 27-1 0 0,-202-16-8 0 0,-37-9 0 0 0,-44-4-2 0 0,0 0 0 0 0,0 2 0 0 0,21 4 1 0 0,211 52 39 0 0,-232-54-20 0 0,0 0 0 0 0,0 2 0 0 0,0 0 0 0 0,-1 0 0 0 0,0 2 0 0 0,0 0 0 0 0,14 10 0 0 0,-10-9 104 0 0,-17-8-83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10T04:16:02.145"/>
    </inkml:context>
    <inkml:brush xml:id="br0">
      <inkml:brushProperty name="width" value="0.05" units="cm"/>
      <inkml:brushProperty name="height" value="0.05" units="cm"/>
      <inkml:brushProperty name="color" value="#E71224"/>
    </inkml:brush>
  </inkml:definitions>
  <inkml:trace contextRef="#ctx0" brushRef="#br0">1 864 6520 0 0,'1'6'10'0'0,"4"14"46"0"0,2-1 0 0 0,0 1-1 0 0,2-1 1 0 0,0 0-1 0 0,1-1 1 0 0,0 0-1 0 0,2-1 1 0 0,14 17-1 0 0,-18-24 10 0 0,1 0-1 0 0,0-1 0 0 0,1 0 0 0 0,0-1 0 0 0,0 0 0 0 0,1 0 0 0 0,0-1 0 0 0,0-1 0 0 0,1 0 0 0 0,0 0 0 0 0,0-1 0 0 0,0-1 0 0 0,0 0 0 0 0,1 0 1 0 0,0-1-1 0 0,0-1 0 0 0,24 1 0 0 0,-16-5-28 0 0,1-2-1 0 0,-1-1 1 0 0,1 0 0 0 0,-1-2 0 0 0,-1 0 0 0 0,1-1 0 0 0,-1-1 0 0 0,-1-1 0 0 0,34-23-1 0 0,-7-5 12 0 0,-1-2 0 0 0,-3-1 0 0 0,46-58 0 0 0,42-41 47 0 0,120-67 45 0 0,-10 9-30 0 0,-29-8-72 0 0,-104 100-26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10T04:16:03.339"/>
    </inkml:context>
    <inkml:brush xml:id="br0">
      <inkml:brushProperty name="width" value="0.05" units="cm"/>
      <inkml:brushProperty name="height" value="0.05" units="cm"/>
      <inkml:brushProperty name="color" value="#E71224"/>
    </inkml:brush>
  </inkml:definitions>
  <inkml:trace contextRef="#ctx0" brushRef="#br0">1 1776 7432 0 0,'7'6'-7'0'0,"25"17"16"0"0,0-2 0 0 0,1 0-1 0 0,59 25 1 0 0,-69-36-12 0 0,1-2 1 0 0,0 0-1 0 0,0-1 1 0 0,0-2-1 0 0,1 0 1 0 0,0-2-1 0 0,29 1 1 0 0,-16-4-2 0 0,-19 2 3 0 0,0-2-1 0 0,0-1 0 0 0,0 0 0 0 0,0-1 0 0 0,0-1 1 0 0,33-10-1 0 0,5-8 10 0 0,-1-1 0 0 0,-1-3 0 0 0,-1-2 0 0 0,53-37 0 0 0,-35 13 56 0 0,127-119 0 0 0,-119 93 64 0 0,142-106 0 0 0,-132 118 25 0 0,-3-5 0 0 0,103-106 1 0 0,-153 137-114 0 0,29-31 78 0 0,88-72 0 0 0,-23 41 5 0 0,58-48 40 0 0,27-56 21 0 0,-109 100-94 0 0,66-57 46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10T04:16:12.497"/>
    </inkml:context>
    <inkml:brush xml:id="br0">
      <inkml:brushProperty name="width" value="0.05" units="cm"/>
      <inkml:brushProperty name="height" value="0.05" units="cm"/>
      <inkml:brushProperty name="color" value="#E71224"/>
    </inkml:brush>
  </inkml:definitions>
  <inkml:trace contextRef="#ctx0" brushRef="#br0">1 106 7136 0 0,'39'8'-1'0'0,"-11"-2"6"0"0,0-1-1 0 0,1-1 1 0 0,40 1-1 0 0,8-7 152 0 0,0-4 0 0 0,0-2 0 0 0,107-27 0 0 0,-115 16 21 0 0,0 3-1 0 0,103-10 0 0 0,-85 16-71 0 0,-48 5-30 0 0,60-1 0 0 0,141 9 148 0 0,-109 3-102 0 0,-24 1-50 0 0,111 6 51 0 0,39-1-68 0 0,18-9-37 0 0,-132 0-4 0 0,196 10 5 0 0,134 25-31 0 0,-362-24 8 0 0,115 3-18 0 0,-14-2 14 0 0,252 31-5 0 0,19 6-25 0 0,-344-38 23 0 0,403 47-101 0 0,-362-44-2 0 0,207-6 0 0 0,-164-9 9 0 0,-39 10 14 0 0,51 1-24 0 0,195-36-71 0 0,-216 6 129 0 0,-8 1 36 0 0,516-24 1 0 0,-580 34 25 0 0,87 1 0 0 0,151 12 0 0 0,-38-9 14 0 0,211-2 41 0 0,-343 2-25 0 0,-69 3-12 0 0,-46-1-12 0 0,165-10 21 0 0,37 4-13 0 0,-194 8-12 0 0,123-14 0 0 0,388-26-18 0 0,-464 28 7 0 0,26 0-13 0 0,190 4 3 0 0,-203-7 11 0 0,29 0-6 0 0,385-25-56 0 0,-178 16-45 0 0,-63 7 85 0 0,-65 8 18 0 0,-35 4 39 0 0,-122-2 125 0 0,-82 12 161 0 0,-31-7-210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10T04:16:25.268"/>
    </inkml:context>
    <inkml:brush xml:id="br0">
      <inkml:brushProperty name="width" value="0.05" units="cm"/>
      <inkml:brushProperty name="height" value="0.05" units="cm"/>
      <inkml:brushProperty name="color" value="#E71224"/>
    </inkml:brush>
  </inkml:definitions>
  <inkml:trace contextRef="#ctx0" brushRef="#br0">0 354 7136 0 0,'5'3'-7'0'0,"119"51"183"0"0,-117-52-144 0 0,0 0 0 0 0,0 0 1 0 0,1-1-1 0 0,-1 0 0 0 0,0-1 0 0 0,1 0 0 0 0,-1 0 1 0 0,1 0-1 0 0,-1-1 0 0 0,0 0 0 0 0,1-1 0 0 0,8-2 0 0 0,23-4 54 0 0,93-19 191 0 0,-103 19-196 0 0,0 0 0 0 0,49-23 0 0 0,-46 17 2 0 0,53-15-1 0 0,-16 15 65 0 0,95-7 0 0 0,-103 16-55 0 0,0-3 1 0 0,84-22-1 0 0,-66 8 17 0 0,0 3 0 0 0,84-7 0 0 0,-92 14-44 0 0,-42 6-18 0 0,41-2-1 0 0,-15 5 34 0 0,57-11-1 0 0,85-9 128 0 0,4 7-67 0 0,-45 15-38 0 0,-47-3-48 0 0,38-5 18 0 0,-116 7-57 0 0,1 0 1 0 0,-1 3 0 0 0,38 4-1 0 0,52 0 15 0 0,-13-5-13 0 0,38-1 4 0 0,99-27 5 0 0,-149 17-19 0 0,112 1 0 0 0,-128 9-5 0 0,319 20 174 0 0,-356-17-121 0 0,-27-1-25 0 0,0 0 0 0 0,31 6 0 0 0,135 22 145 0 0,-110-20-106 0 0,130 8 119 0 0,-58-14-78 0 0,-86-4-85 0 0,186-12 47 0 0,-172 11-64 0 0,94-15 0 0 0,-156 15-8 0 0,1-1 1 0 0,-1 0 0 0 0,14-6 0 0 0,-16 6 0 0 0,-1 0-1 0 0,0 0 1 0 0,1 1 0 0 0,0 0-1 0 0,-1 1 1 0 0,17-2 0 0 0,12 1-1 0 0,21 2 0 0 0,-37-4 2 0 0,-19 4-1 0 0,0-1-1 0 0,0 1 1 0 0,0-1-1 0 0,0 1 0 0 0,0 0 1 0 0,0-1-1 0 0,0 1 1 0 0,0 0-1 0 0,0 0 0 0 0,0 0 1 0 0,0 0-1 0 0,1 0 1 0 0,-1 0-1 0 0,0 0 1 0 0,0 0-1 0 0,0 0 0 0 0,0 1 1 0 0,2 0-1 0 0,-2-1 12 0 0,11 5 31 0 0,-8-3 28 0 0</inkml:trace>
</inkml:ink>
</file>

<file path=ppt/ink/ink28.xml><?xml version="1.0" encoding="utf-8"?>
<inkml:ink xmlns:inkml="http://www.w3.org/2003/InkML">
  <inkml:definitions>
    <inkml:context xml:id="ctx0">
      <inkml:inkSource xml:id="inkSrc0">
        <inkml:traceFormat>
          <inkml:channel name="X" type="integer" max="18176" units="cm"/>
          <inkml:channel name="Y" type="integer" max="10240" units="cm"/>
          <inkml:channel name="F" type="integer" max="4096" units="dev"/>
          <inkml:channel name="T" type="integer" max="2.14748E9" units="dev"/>
        </inkml:traceFormat>
        <inkml:channelProperties>
          <inkml:channelProperty channel="X" name="resolution" value="618.23126" units="1/cm"/>
          <inkml:channelProperty channel="Y" name="resolution" value="616.86749" units="1/cm"/>
          <inkml:channelProperty channel="F" name="resolution" value="0" units="1/dev"/>
          <inkml:channelProperty channel="T" name="resolution" value="1" units="1/dev"/>
        </inkml:channelProperties>
      </inkml:inkSource>
      <inkml:timestamp xml:id="ts0" timeString="2022-09-10T04:35:40.866"/>
    </inkml:context>
    <inkml:brush xml:id="br0">
      <inkml:brushProperty name="width" value="0.05292" units="cm"/>
      <inkml:brushProperty name="height" value="0.05292" units="cm"/>
      <inkml:brushProperty name="color" value="#FF0000"/>
    </inkml:brush>
  </inkml:definitions>
  <inkml:trace contextRef="#ctx0" brushRef="#br0">20969 5510 313 0,'0'0'0'0,"0"0"0"16,0 0 0-16,0 0 0 0,0 0 1 0,0 0-1 16,0 0 1-16,0 0 0 0,0 0 0 0,0 0 0 15,0 0 0-15,0 0 3 0,0 0-1 0,0 0 0 0,0 0 2 16,0 0 1-16,0 0 0 0,0 0 1 0,0 0 0 15,0 0-2-15,0 0 1 0,0 0 0 0,0 0 0 16,0 0 0-16,0 0 0 0,0 0-1 0,-5 25 1 0,8 4 2 16,3 1 1-16,1 4-2 0,5-5 2 0,-3-4 6 15,0-11 1-15,-1-4-2 0,1 6 2 0,4-3 4 16,-2-11 0-16,-5-2 1 0,-1 0 0 0,5 0-1 16,1-2 0-16,-4-7 1 0,10-21 0 0,2-3-2 15,-1 3 1-15,1 0 0 0,3 1 1 0,4-1-2 16,0 0 0-16,2-3 0 0,6-1 0 0,1 4-2 15,3 1-1-15,-3-5 1 0,2-11 0 0,6-3-5 0,-2-2 2 16,-2-8-2-16,0-1 2 0,4 3-4 0,0 7 0 16,4 1 0-16</inkml:trace>
  <inkml:trace contextRef="#ctx0" brushRef="#br0" timeOffset="6215.87">13421 3803 250 0,'0'0'0'16,"30"-10"0"-16,3 3 0 0,7-2-1 0,-1 3 0 15,-4-3-1-15,4-1 2 0,0 5-2 0,-1 1 1 0,-7 0 0 16,7-3 0-16,-3 3-3 0,2-1 1 0,2-1 0 15,6-3 0-15,2 3-1 0,-3 2-1 0,5-1 1 16,-1-5 1-16,6 7-3 0,-5 1 1 0,-5-2 1 16,14-7 0-16,0 2-2 0,-4 3 1 0,0-3 1 15,11 0-1-15,2 3 0 0,-5-1 0 0,1-5 1 16,6 3-1-16,-6-2 1 0,-5 2 1 0,4 3-2 16,9 2 2-16,-8-1-1 0,-4-1 1 0,3 2 0 15,7-1 0-15,-9-1 0 0,-6-3 1 0,3 9-1 16,10 0 1-16,-1 0 0 0,-5 0 1 0,-3-4-1 0,2 8 0 15,-5-8 0-15,-2 2 1 0,4-1 0 0,9 6 0 16,4-1 0-16,-4-4 0 0,-1-1-1 0,-2 3 1 16,-3 0 0-16,-6 0 0 0,5-6 0 0,10 12 1 0,-3-10-1 15,-9 2 1-15,5-2-1 0,-1 4 1 0,3-3-1 16,-8-3 1-16,5 4 0 0,2 4 0 0,3-4 0 16,-5-2 0-16,-3 1 0 0,-4 3 0 0,4 0 0 15,-1 0 0-15,3 0 0 0,3 3 0 0,-3-3 0 16,-4-5 0-16,0 5 0 0,2 0 0 0,-1-4 0 15,-3 2 0-15,0-1 0 0,10 6 0 0,3-1 0 0,-6-4 0 16,-1-1 0-16,1 3 0 0,3-4 0 0,-3 2 0 16,3-2 0-16,3 8 0 0,-2-4 0 0,-5-6 0 15,1-1 0-15,2 7 0 0,1-2 0 0,-7-2 0 16,3 3 0-16,3 2 0 0,1-1 0 0,-6-5 0 16,-1-1 0-16,5 3 1 0,-1-3-1 0,-3 0 0 15,2 3 0-15,7 6 1 0,-4-3-1 0,-9-7 0 16,4 1 0-16,5 1 1 0,-1-1-1 0,-4 6 0 0,3 0 0 15,2 2 1-15,3-4-1 0,-5-3 0 0,-5-5 0 16,7 7 1-16,-3 3-1 0,-6-4 0 0,2 8 0 16,5-1 1-16,3-3-1 0,-8-3 1 0,-2-3-1 15,3 6 2-15,-1-4-2 0,-2 2 0 0,0 4 0 16,10 8 1-16,-5-10-1 0,-3 0 1 0,-7 0-1 16,1 13 1-16,-2-12-1 0,-3-1 1 0,4 4-1 15,1 7 1-15,-2-5-1 0,-3 1 1 0,2-1-1 16,-1 9 1-16,-3-10-1 0,-6-5 0 0,2 4 0 0,6 7 2 15,-4-1-2-15,-5-7 0 0,3 3 0 0,0 9 1 16,0-4-1-16,-5-4 1 0,1 1-1 0,4 5 1 16,0-2-1-16,-2-2 0 0,-9-3 0 0,0 7 1 0,-2 4-1 15,-1 1 1-15,1 1-1 0,0-2 1 0,2 1-1 16,0 3 0-16,-6-3 0 0,4 1 1 0,-2 5-1 16,1 2 0-16,1-2 0 0,-2 6 2 0,0-6-2 15,-3-3 0-15,-5-1 0 0,5 2 1 0,-6-5-1 16,0-4 0-16,3-2 0 0,1 4 1 0,-4 0-1 15,-4-2 1-15,-2-2-1 0,3 14 1 0,1-5-1 0,-4 2 1 16,0-1-1-16,1-3 1 0,1 8-1 0,-2-1 1 16,-1 1-1-16,-1 2 2 0,2 1-2 0,-1-1 1 15,-5 2-1-15,1-4 1 0,0-2-1 0,-2-3 0 16,-2-3 0-16,3 6 1 0,1-7-1 0,-2-2 0 16,-4 2 0-16,0 3 0 0,0-1 0 0,1-4 0 15,-1 0 0-15,0 5 0 0,-2-1-1 0,-5-2 1 16,3-4 0-16,3 3 0 0,-1 7-1 0,2-9 0 0,-5 1-1 15</inkml:trace>
  <inkml:trace contextRef="#ctx0" brushRef="#br0" timeOffset="7134.08">19279 5384 276 0,'0'0'0'0,"-45"4"0"0,-5-1 0 0,2-3-2 0,-1 0 2 15,-5 2-1-15,-4 4 1 0,6-4-2 0,4-4 1 16,-2 0-1-16,1 4 1 0,1-2-2 0,-1-2 1 16,-5-2 0-16,-5 2 0 0,1-1-2 0,6-1 2 15,-2-2 0-15,0 6 0 0,9-2-1 0,-2-1 1 16,-7-3 0-16,-9 6 0 0,1 0-1 0,6-4 1 0,-3 3 0 15,1 1 1-15,10 0-2 0,3 0 2 0,-9 0-1 16,-4 5 1-16,-3-5 0 0,1-5 0 0,0 1 0 16,-3 8-1-16,9-4 1 0,6 0 1 0,-1 0-1 15,-12 0 1-15,5 0-1 0,-2 0 1 0,-4-8 0 16,-1 6 0-16,7 2 0 0,2 2 0 0,0-2 0 16,-2 0 0-16,-1-2 0 0,1-3 1 0,-6-3-1 15,-1 3 1-15,7 5 0 0,7-4 1 0,-5 2-1 16,-3 2 0-16,-3-6 2 0,4 3 1 0,-7-8-1 15,-4 1 0-15,7 3 3 0,10-1 0 0,1-1-1 0,-8 0 2 16,3-2-2-16,-4 3 2 0,-6 1-1 0,-1-8 1 16,9 6-2-16,6 1 2 0,2 1-2 0,-7-6 2 15,7 7-1-15,-6 0-1 0,-9-1 1 0,-4-8 1 16,7 10-2-16,6 3 1 0,-2-6 0 0,2 1-1 0,9 3 0 16,-3 0-1-16,-16-1 1 0,-3-1-1 0,8 1 1 15,5 1 0-15,-4 4 0 0,4-4 0 0,6 4-1 16,-3 2 0-16,-10-4 1 0,-6-3-1 0,5 3 3 15,6 2 0-15,0 0-1 0,4-4 1 0,9 8-3 16,2-4 0-16,-13 0-1 0,-2-8 2 0,2 6 5 16,4 2 1-16,2 0 0 0,-5-5 1 0,9 5-3 0,-1 0 1 15,2 0 0-15,0-4 0 0,8 4-1 0,-2 0 0 16,-14-4 0-16,-1-7 0 0,6 8-1 0,8 1 0 16,-1-4-1-16,-4-3 1 0,4 5-2 0,6 0-1 15,-3-3 1-15,6 3 1 0,-1-5-3 0,5-2 1 16,-8-2-1-16,8 7 1 0,-7-3-1 0,5-2 2 15,1-4-2-15,3 6 2 0,0-10 0 0,5 2 0 16,1 2 1-16,1 0 0 0,-2-3 1 0,-1-6 1 0,-4-4-2 16,5 2 2-16,0-2 0 0,4 2 0 0,-3-4 0 15,1-9 0-15,2 9 3 0,6 6 0 0,-4-6-1 16,13 0 1-16,4 1 0 0,-3 4-1 0,3 1 0 16,5-4 0-16,1 2 2 0,-1-2 0 0,-3-7 1 15,3-4-1-15,0 0 1 0,1 7-1 0,1 1 1 16,-2 1-1-16,6 4-4 0,-6 2 1 0,1-4 0 15,-1 5 0-15,4 1-2 0,0 5 0 0,0 2 0 0,2 8 1 16,-4 0-1-16,2-3 0 0,2 1-1 0,6 3 2 16,-1-7-2-16,2 2 0 0,-1-2 0 0</inkml:trace>
  <inkml:trace contextRef="#ctx0" brushRef="#br0" timeOffset="31629.07">10267 5936 866 0,'0'0'0'16,"0"0"0"-16,24 0 0 0,-9 8 3 0,0-1 1 16,7-1-1-16,8-1 0 0,-6 5-3 0,0-1 0 0,-3-3 0 15,9-3 0-15,1 3 5 0,-1-2 0 0,0 3 1 16,0 1 0-16,3 3 0 0,-5 2 1 0,4-2 0 16,9 4 0-16,-2 0-6 0,0-4 1 0,2-2-1 15,13 4 1-15,2-5-1 0,0-1 1 0,11-5-1 16,7-2 0-16,3 0-1 0,-4 0 0 0,5-2 0 15,13-7 1-15,-3-4-1 0,-4 5 0 0,12-7 0 16,7 0 0-16,-1 2 0 0,-3 2 0 0,2-4 0 16,9 1 0-16,1 4 0 0,-8-5 0 0,-2-7 0 15</inkml:trace>
  <inkml:trace contextRef="#ctx0" brushRef="#br0" timeOffset="40677.75">20924 7311 715 0,'0'0'0'0,"0"0"0"15,0 0 0-15,0 0 0 0,19 15 0 0,-13-11 0 16,1 3 0-16,4-1 3 0,2-2 0 0,0-1 0 16,2-1 1-16,0-2 7 0,0 0 1 0,2 0 1 15,0 0-1-15,-1 0 0 0,-1-2 1 0,-5-5-1 16,3 1 2-16,3-1-4 0,-1-1 0 0,-2 3 0 16,2 5 1-16,2-6-3 0,2 2 1 0,1 1 0 15,1 6 0-15,1-4-1 0,2-1 0 0,0 4-1 16,3 5 2-16,-1-3-1 0,0-4 0 0,-2 3 0 0,4 5 1 15,2-6-2-15,-4-2 1 0,-6 2-1 0,3 3 1 16,-5-1 0-16,3-4 1 0,3 0 0 0,-3 6 0 16,-1-3-1-16,-3-3 0 0,1 0 0 0,5 6-1 15,-1-6 0-15,0 0 0 0,5 2 0 0,2 1 1 0,-3-3-3 16,2-1 2-16,2-3 0 0,0 8-1 0,-2-6 0 16,0 0 0-16,-2-4-1 0,4 6 2 0,0-3-3 15,-2-3 1-15,1-3-1 0,5 9 1 0,0-2-1 16,-7-2 1-16,3 0-1 0,6 4 1 0,-3 0-2 15,-1 0 1-15,1 0-1 0,-1 4 1 0,0-8-1 0,-4 2 0 16,-2 1 0-16,5 2 1 0,-6 1-3 0,-3 2 1 16,2-4 0-16,8 4 1 0,-2-4-2 0,3-2 0 15,-1 2 0-15,5 7 0 0,1-7-1 0,-1 0 0 16,0-3 0-16,-2 6 1 0,-3-1-1 0,-2 2 0 16,-2-8 0-16,2 8 0 0,1-8 0 0,-1 2 0 15,2 4 0-15,0 2 0 0,-1 0-1 0,-5-2 1 16,8-2 0-16,5 5 0 0,4-1-1 0,-6-4 0 0,-2 0 0 15,-5 2 1-15,4-2-3 0,-1-2 1 0,-1 2 0 16,-2 0 0-16,2 2-2 0,-6 0 1 0,5-1 0 16,5 3-1-16,-3-4 2 0,-5 0 1 0,9-4-1 15,6 8 1-15,-4-4-1 0,-5-5 2 0,1 1 0 16,3 4 0-16,-3 0 0 0,-5-4 0 0,-2 2 0 16,5 4 0-16,-1-2 0 0,-4-2 0 0,4 2 0 15,3 0 0-15,-1 0 0 0,-5 0 0 0,1-3 0 16,7 6 2-16,-3-3-1 0,-6-3 0 0,0 1 0 0,4 4 0 15,-1-2 0-15,-1 0 0 0,-2 0 0 0,2 3 2 16,2-3-2-16,-1 0 1 0,5 0-1 0,1 6 1 16,0-6-1-16,-1 0 1 0,-3-4-1 0,2 10 0 15,1-4 0-15,-4-2 0 0,-3 1 0 0,7 3 0 0,1 2-1 16,-3 3 0-16,5-3 0 0,4-6 1 0,-2 9-1 16,-4 0 0-16,4-7 0 0,-2-4 2 0,-4 8-2 15,-3-2 0-15,-4 1 0 0,0-5 0 0,4 0 0 16,-4 6 0-16,-4-4 0 0,2 1 0 0,-2 1 0 15,-5 2 0-15,5-3 0 0,2-1 0 0,-4 6 0 16,-1-1 0-16,-4-1 0 0,1-5 0 0,1 5 0 0,-4 1 0 16,-4 1 0-16,4-6 0 0,-4 1 0 0,-3 1 1 15,-3 2-1-15,-1-4 1 0,0 0-1 0,-3-2 1 16,-1 0 0-16,2 0 0 0,0 0 0 0,-2 0 0 16,-2 0 1-16,-1 1 0 0,-1-1-1 0,2-1 0 15,-2-3 0-15</inkml:trace>
  <inkml:trace contextRef="#ctx0" brushRef="#br0" timeOffset="45309.94">16214 6152 815 0,'0'0'0'0,"19"-18"0"15,5-7 0-15,10 11 0 0,5-5 0 0,2-2 0 16,5-8 0-16,-7 1 3 0,0 5-1 0,1-4 0 16,4 2 1-16,-1-1-3 0,-4-3 2 0,-5-5-2 15,12-5 1-15,7-4-1 0,-1 6 0 0,2-10 0 16,0 1 0-16,-4 9-1 0,-3 5-1 0,-4-1 1 16,20-1 1-16,-2 3-2 0,1 3 0 0,3 2 0 15,6 1-1-15,-6 7-1 0,-9-6 0 0,-2-6 0 0,2-4 1 16,-4 8 2-16,-7 2-1 0,1 4 1 0,1-5 1 15,-6 3 0-15,-6 5 0 0,3 3 0 0,1-9 0 16,-2 12 1-16,-5-4 2 0,-8-3-1 0,6 6 0 0,1-2 4 16,-6 4-1-16,-9-1 1 0,-1 7 0 0,0 1-2 15,-5 1 1-15,-7-4-1 0,1 8 2 0,3-4-3 16,-1 0 0-16,-2 2 1 0,-4 0 0 0,0 0-4 16,0 0 1-16,0 0 0 0,2 0 1 0,-2 0-2 15,0 0 0-15,2 0 0 0,-1 0 0 0,-1 0 0 16,0 0 0-16,0 0 0 0,0 2 0 0,0-2 1 15,0 0 0-15,0 0 0 0,0 6 0 0,0-6 4 0,0 2-1 16,0 1 1-16,-1 1-1 0,-3 2 7 0,-4-6 0 16,6 2 1-16,2 11-1 0,6 5 2 0,0 3 1 15,-4-1-1-15,-6 1 2 0,0 6 7 0,2-1 1 16,-2-3-1-16,-10-3 1 0,8-1 1 0,2 3 1 16,-11-3 0-16,-5-1 1 0,1-3-3 0,-3-5 2 0,-12 1-1 15</inkml:trace>
  <inkml:trace contextRef="#ctx0" brushRef="#br0" timeOffset="76480.92">9130 10012 237 0,'0'0'0'0,"0"0"0"0,0 0 0 0,0 0 0 15,0 0 0-15,0 0 0 0,0 0 2 0,0 0-2 16,0 0 1-16,0 0 0 0,0 0 0 0,0 0 1 15,0 0 2-15,0 0-1 0,17-16 0 0,-15 16 2 0,-1 0-1 16,3 0 1-16,-4 2 0 0,2 1 0 16,2-3-1-16,-4 0 1 0,5 0-1 0,3 6 1 0,-1-4-1 15,1 0 1-15,9 3 0 0,5 1-1 0,2-3 0 16,-3 3 0-16,8-6 0 0,-1 0-2 0,-3 0 2 16,-5 0-1-16,4-4 0 0,-3 1 0 0,-3 1-1 15,1-4 0-15,5 6 2 0,2-4-1 0,2 3 0 16,-9-3 1-16,11-5-1 0,-6 7 0 0,0 0 1 0,0 0-1 15,6-4 2-15,4 5-2 0,-4-1 1 0,-4 2 0 16,-2 0 0-16,4 3 0 0,-4-1 0 0,-3-4-1 16,3-3 2-16,0 3-2 0,0 2 1 0,-5-2-1 15,5-2 0-15,6 4 0 0,-6-2 0 0,-3-3-1 16,7 1 2-16,-2 6 1 0,-2-2 2 0,-2-6-1 16,-1 1 0-16,3 5 2 0,0 0 0 0,-3 0 0 15,1-4 1-15,-1 8 4 0,-3-4 2 0,6 0-2 16,-1-4 2-16,-1 8 5 0,-1-4 2 0,-3 0-1 15,6-4 0-15,1 2-1 0,-1 2 2 0,-9 0-1 16,9 0 0-16,6 0-7 0,-6 0 0 0,-5 0 0 0,1-7 0 16,1 5-6-16,-3 2 1 0,3-6 0 0,3 3 0 15,4 1-3-15,-2-2-1 0,-2-1 1 0,1-3 1 16,-1 3-3-16,-2 1 2 0,4-2-2 0,4-3 2 0,-2 3-2 16,-4 4 1-16,0 1-1 0,4-3 2 0,4 2-1 15,-4 0-1-15,-9-2 1 0,1-1-1 0,4-1-1 16,-5 3 2-16,-2-1-2 0,5 2 2 0,2-4-2 15,1 6 2-15,-5-3-2 0,-1-1 1 0,-3 4-2 16,7 2-1-16,-3-4 0 0,4 0 0 0,-3 4-1 16,1 0 0-16,-5-2 0 0,11 0 1 0,0 5-1 0,-4-5 0 15,0 0 0-15,3 0 0 0,0 6-1 0,-2-4 1 16,-5 0 0-16,1-2 0 0,7 2-1 0,-4 1 0 16,0-1 0-16,-5-4 1 0,1 2-2 0,-1 4 2 15,3-2 0-15,2-2 0 0,1 2-1 0,-3 1 1 16,2 1 0-16,-3-4 0 0,12 8 0 0,-8-1 0 15,-9-3 0-15,7-4 0 0,-3 5 0 0,1 1 0 16,1-2 0-16,-2-4 0 0,1 5 0 0,-4-3 0 0,0 0 0 16,5-2 0-16,2 2 0 0,-3 0 0 0,-3-2 0 15,3-2 0-15,-3 4 0 0,1 0 0 0,-2-2 0 16,1-2 0-16,7 2 0 0,-9 2 0 0,1-2 0 16,4-4 0-16,-1 2 0 0,3 2 0 0,-7 2 0 15,8-4 1-15,1 2 1 0,-3 2-1 0,-7-2 0 16,5-4 1-16,1 6 0 0,1 2 1 0,-3-2-1 15,7-4 0-15,-2 5 0 0,-5 1 2 0,1-2-2 16,1 2 1-16,1-1 0 0,-5 3 0 0,5-4-1 16,3 0 1-16,1 0-1 0,-4 1 0 0,-1 3-1 0,-7-4 1 15,7 1-2-15,-4 1 0 0,-4 0 0 0,4 0 1 16,-1 3-1-16,-3-1 0 0,-1-4 0 0,2-2 0 0,-1 0-1 16,-1 1 0-16,1-1 0 0,3 2 1 0,9 2-5 15,-3-4 2-15,-3 2-1 0,1-2 0 0,1-2-2 16,1-2 0-16,0 2 0 0,1 1 1 0,1-1-3 15,-5 0 1-15,-3 2-1 0,3-4 2 0,5 4 0 16,-3 0 1-16,-6 0 0 0,0-4 0 0,-1 2 1 16,3 1 0-16,-6-1 0 0,4 4 1 0,0-2-1 15,0 1 2-15,-6-2 0 0,4 2 0 0,-3 5-1 0,-1-6 2 16,-1 0 0-16,5 0 0 0,-4 6 1 0,0-1 0 16,-1-1 0-16,1-2 0 0,4 0 0 0,-2 3 0 15,-5-3 0-15,1 2 1 0,-1-2 0 0,-4 1 1 16,0 1 1-16,3-4-1 0,-3 0 2 0,2 6 1 15,-1-6-1-15,-3 0 2 0,0 0 0 0,6 2 0 16,-6-2 0-16,2 1 1 0,2 1-3 0,-1 2 2 0,-1-4-1 16,-2 0 1-16,0 0-2 0,4 0 1 0,-4 0-1 15,0 0 1-15,0 0-2 0,0 0 1 0,0 0-1 16,0 0 2-16,0 0-2 0,0 0 0 0,0 0 1 16,0 0-1-16,0 0 0 0,0 0 1 0,0 0-1 15,0 0 0-15,0 0 2 0,0 0 1 0,0 0-1 16,0 0 1-16,0 0-2 0,0 0 2 0,0 0-1 15,0 2 1-15,-4 0 1 0,2 0 1 0,2-2-2 16,-5 1 2-16,3 1 0 0,0-2 0 0,2 0 0 0</inkml:trace>
  <inkml:trace contextRef="#ctx0" brushRef="#br0" timeOffset="78417.2">16885 9905 61 0,'0'0'0'0,"0"0"0"15,32-12 0-15,-10 12 52 0,-3 0 1 0,1 0-1 16,-5 0 1-16,-2 0 5 0,0 0 1 0,6 0-1 16,-3 0 0-16,-1 0-50 0,0 0 1 0,2 0-1 15,7-3 1-15,4 1-9 0,-4 2 0 0,1 2 0 0,-7-2 0 16,3-2-7-16,3 2 2 0,0 2-2 0,0-2 1 16,-1 3-13-16,1-3 0 0,0 0 0 0,4-3 0 15,-4 1 7-15,-1 2 1 0,1 2-1 0,4-4 1 16,-2 2 3-16,-2 0 2 0,2-2-2 0,8 0 1 15,5 2 2-15,-9-4 1 0,-6-1 0 0,-2-1 0 0,3 2 2 16,-3 3 1-16,2-3 0 0,4-2 0 0,-2 1 1 16,-2 1 0-16,4 0 0 0,6 2 0 0,-4 2 0 15,0 0 0-15,-2-3 0 0,5-3 1 0,4 2 0 16,-3 3 0-16,-4-5 0 0,-2-2 1 0,0 7 1 16,-4 1-1-16,-6 1 0 0,3-4 0 0,3 1 0 15,-5 0 1-15,-2 0-1 0,1 0 1 0,-3 2 1 0,0 0-1 16,-2 2 0-16,2-4 1 0,0 2 1 0,-8 0 2 15,1 0-1-15,1-3 0 0,-3 3 0 0,-1 3 1 16,-1-3-2-16,-2 0 2 0,0 0 1 0,0 0 0 16,-1 0 0-16,-1-3 1 0,2 1 0 0,0 2 1 15,2 0 0-15,-4-2 0 0,0 0 3 0,0 2 1 16,0 0-1-16,0 0 2 0,0 0 6 0,0 0 2 0,0 0-1 16,0 0 1-16,0 0 5 0,0 0 1 0,0 0-1 15,0 0 1-15,0 0-1 0,0 0 1 0,0 0 1 16,0 0-1-16,-6 0-5 0,3 0 1 0,1 0 0 15,0 0-1-15,0 0-6 0,2 0 1 0,-4 2-1 16,2 0 2-16,1-2-5 0,-1 0 2 0,0 0-1 16,0 0 1-16,0 0-4 0,2 2 1 0,0 1-1 15,0-3 0-15,0 0 0 0,0 0 0 0,0 0 1 16,0 0-1-16,0 0-4 0,0 0 0 0,0 0 0 0,0 0 1 16,0 0-3-16,0 0 0 0,0 0-1 0</inkml:trace>
  <inkml:trace contextRef="#ctx0" brushRef="#br0" timeOffset="79622.45">22525 10022 515 0,'0'0'0'0,"0"0"0"0,0 0 0 0,0 0 25 0,24 9 2 15,-16-9-1-15,-1 4 1 0,1-2 9 0,-1-1 0 16,0 1 0-16,3-2 0 0,-1-2-13 0,0 1 1 16,1 1-1-16,3 0 1 0,4-2-16 0,1-2 0 15,-5 4 0-15,13-4-1 0,-1 2-5 0,-7 1 0 16,3-1 0-16,-1-4 0 0,4 6-2 0,1 2 0 0,1-2 0 16,0 0 1-16,5 0 0 0,-3 0 1 0,-5-2-1 15,3-2 0-15,-2 3 2 0,2-1 1 0,2 0-1 16,6 2 0-16,-5-4 3 0,1 4 0 0,-2 0-1 15,2 0 2-15,4 4 0 0,-1-2 0 0,1-2 1 16,1 0 0-16,4 2-1 0,-3-2 1 0,-5 0-1 16,1 0 0-16,-2 0 0 0,-2 0 1 0,7-2 0 15,2 0 0-15,-1 2 0 0,-5 2-1 0,5 0 1 16,7-2 0-16,-4 0 0 0,-8 0 0 0,9-2 0 16,4-4 1-16,-3 4-3 0,-3 2 2 0,3 0 0 15,1-3 0-15,-2 1-2 0,-1 0-1 0,4 0 1 0,3 2-1 16,1 2 0-16,-4 0-1 0,-4-2 1 0,2 0-1 15,-4 0 0-15,-4 0 0 0,5 0 1 0,3 5-1 16,-4-5 0-16,-2 2-1 0,3 2 0 0,3 0 1 0,-4 1-2 16,-4-5 1-16,1 0-1 0,5-4 2 0,-2 3-2 15,-3-1 1-15,-1-4 1 0,3-1-1 0,3 3-1 16,-7 0 1-16,3 1-1 0,-1-3 1 0,-1 4 0 16,1-4-1-16,3 3 0 0,4-3 0 0,-2-1-1 15,-3 5 2-15,-1-4-2 0,4-3 1 0,-2 3-1 0,-1 5 0 16,-5-3 0-16,9 2 2 0,-3 4-2 0,-4 0 0 15,8-4 0-15,0 0 1 0,-2 4-1 0,-3 0 0 16,-3-4 1-16,3-2-1 0,1 0-1 0,-5 8 1 16,3-4-1-16,4 0 1 0,-2 0-1 0,-3 0 1 15,1-4-1-15,5 3 1 0,-5-1-1 0,-3 0 0 16,-1 0 0-16,7-2 1 0,-5 1-1 0,-1 1 0 16,-1-2 0-16,5-2 0 0,-3 6 0 0,-1 0 0 0,-2-3 0 15,5-3 0-15,1 6 0 0,-3 0 0 0,1 0 0 16,-1-6 0-16,1 3 0 0,-6 1 0 0,-4 0 0 15,-3 0 0-15,-1-3 0 0,-3 3 0 0,0 0 0 16,1 2 0-16,-1 0 0 0,-4 0 0 0,2 0 0 16,-2 0 0-16,-2 0 0 0,-3 2 0 0,-3 0 0 15,1-1 0-15,-3-1 0 0,-3-1 0 0,0-1 0 16,0 2 0-16,0 0 0 0,0 0 0 0,0 0 0 16,0 0 0-16,0 0 0 0,0 0 0 0,0 0 0 15,-1 0 1-15,-3 2 1 0,0-1-1 0,2 3 0 0,-1-4 0 16,-7 2 1-16,-3 0 2 0,0 0-1 0,2 0 0 15,-2 1 4-15,0 1 1 0,2-8 0 0,1 1 0 16,-1-1 2-16,0 2 0 0,4 2 0 0,-3-2 0 16,-1-3-8-16,2-3 2 0,-2-1-1 0</inkml:trace>
  <inkml:trace contextRef="#ctx0" brushRef="#br0" timeOffset="108553.46">3762 11754 426 0,'0'0'0'0,"0"0"0"16,0 0 0-16,-19-24 0 0,14 14 1 0,-1-1 0 16,-3-4 0-16,-1 0 15 0,1 4 0 0,-2-2-1 15,4 0 1-15,1 0-2 0,-3 2 0 0,-1 0 0 0,-5 1 0 16,0-4-1-16,4-5-1 0,-4 2 0 0,-9 4 2 15,0-2-1-15,5 0 2 0,-1 1-2 0,5 1 2 16,0-1-4-16,-4 5 1 0,1 0 1 0,3-4-1 0,6 4-1 16,-3 1 1-16,-3 3-1 0,6 1 0 0,5 4 6 15,-5 0 1-15,4 0-1 0,5 0 1 0,0 0 6 16,0 2 1-16,0-2 0 0,-6 9 0 0,2 6 1 16,-5 2 1-16,0-3 0 0,-3 13 0 0,-6-3-6 15,3-8 2-15,4 3-2 0,-2 5 2 0,1 0-3 16,3-3 0-16,4 9 0 0,-5 1 2 0,6 3-2 0,-1-1 1 15,-4 1-1-15,3 9 2 0,2 1-4 0,4-5-1 16,0 0 1-16,-5 2 0 0,-1-5-9 0,-1-5 1 16,5 5-1-16,2 3 2 0,0 3-4 0,0 1 1 15,2 4 0-15,-2 5 0 0,0-4-4 0,0-1 1 16,-2-1-1-16,-2 6 2 0,4-9-4 0,-2-2 2 16,-2 6-2-16,4 3 1 0,0 7-1 0,-3-1 1 15,-3-2-1-15,-3 0 0 0,3-9-2 0,-3-4 1 0,3 5 0 16,1 1 1-16,1 5-2 0,4 2 0 0,4 2 0 15,-4 3 1-15,0-7-1 0,2-7 0 0,-2-4 0 16,-2 5 0-16,2 3 0 0,5-5 0 0,-1 7 0 16,2-3 0-16,3 2 0 0,-3-2 0 0,-1-1 0 15,-1-2 0-15,-4-4 0 0,0-6 0 0,0 2 0 16,5 4 1-16,1 0-1 0,3 2 1 0,-5-2-1 16,5 9 1-16,-3-4-1 0,-4-5 0 0,2-2 0 15,-4 2 0-15,0-7 0 0,0-4 0 0,0 3 0 16,3 4 0-16,-1 1 0 0,2-1 0 0,-4 2 0 0,11 5 0 15,-2 5-1-15,-3-6 1 0,1-4 0 0,3-2 0 16,-5-6-1-16,-3-3 1 0,2 2 0 0,5 2 0 16,-3 3 0-16,3 0 0 0,0-1 0 0,3-1 0 0,1 1 0 15,-4-1 0-15,-3 3 0 0,3 1 0 0,0-7 0 16,-1-6 0-16,-5-2 0 0,3 2 1 0,1-5-1 16,-5-4 0-16,2 0 0 0,2 3 1 0,-1-1-1 15,5-6 0-15,-7 0 0 0,7 8 0 0,-5 3 0 16,4-3 0-16,-9-8 0 0,6 0 0 0,3 0 0 0,-3-1 1 15,-2-3-1-15,7 1 1 0,-2-1-1 0,-3 1 1 16,-2-3 1-16,1-3-1 0,4 2 0 0,-3-1 0 16,-2-1 0-16,1-2 1 0,5 0 1 0,1 0-1 15,-2 0 0-15,4-3 1 0,8-3 0 0,-3-1 0 16,-3-1 0-16,9-7 1 0,-3 0 0 0,-1 0 1 16,-3-5-1-16,4-4 2 0,3-8-3 0,-4-1 1 15,-1-1-1-15</inkml:trace>
  <inkml:trace contextRef="#ctx0" brushRef="#br0" timeOffset="117713.61">6529 12624 452 0,'0'0'0'0,"0"0"0"16,0 0 0-16,0 0 1 0,0 0 1 0,0 0 0 15,0 0 1-15,0 0 4 0,0 0 1 0,0 0 0 16,0 0 0-16,19-18-1 0,-19 16 1 0,5 0-1 16,1 0 1-16,-1 2 9 0,3 0 1 0,-3 0 0 15,1 0 0-15,3-2-9 0,1-1 0 0,-1-1 0 16,8 2 1-16,11-2 4 0,-4 1-1 0,-9-1 0 0,18 4 2 16,-3-4-1-16,-2-1 0 0,2-3 0 0,9 3 0 15,0-3 0-15,-4 1-1 0,8 3 1 0,0-2 0 16,-2-3 1-16,-2 0 0 0,-1 1 1 0,1-3 0 0,2-2-7 15,-4-2 1-15,-4 0-1 0,8-3 1 0,2 3-3 16,-7 0-1-16,-3-2 1 0,1 0 1 0,-1 3-5 16,-5 2 2-16,-2-6-1 0,8 1 1 0,-1 8-5 15,-3 1 1-15,-11-1-1 0,-8-6 1 0,2 8-2 16,-2 5 1-16,-5-2 0 0,3 2 0 0,4 0-1 0,-7 2 1 16,-2 0-1-16,1 0 1 0,4 0 0 0,-3 0 0 15,-6 2 0-15,2 0 1 0,2-2 1 0,-1 2 0 16,-1 0 1-16,2 0 0 0,0 1 3 0,-2-1-1 15,1-4 1-15</inkml:trace>
  <inkml:trace contextRef="#ctx0" brushRef="#br0" timeOffset="121779.97">10298 12427 452 0,'0'0'0'0,"0"0"0"15,0 0 0-15,0 0 0 0,0 0 0 0,0 0 0 16,23-7 1-16,-10 3-1 0,2 4 1 0,-1 0-1 15,7 0 1-15,1 0-1 0,-1 0 1 0,-3 0-1 0,-3 2 1 16,-2-2-1-16,-1-2 0 0,-3 0 0 0,2 8 0 16,8-4 0-16,-6-2 0 0,0 5 0 0,0-1 0 15,0 0 0-15,2-3 0 0,-6 3 0 0,2 2 0 16,-5-1 0-16,3-5 0 0,1 2 0 0,8 6 0 0,-3-3 0 16,-4-1 0-16,2-2 0 0,8 3 0 15,3 1 0-15,0-2 0 0,-5-2 0 0,5 3 1 0,6-3-1 16,-6-2 2-16,0 2-1 0,2 5 0 0,4-7 0 15,-6 0 1-15,-1 2 0 0,7 6 1 0,3-3-1 16,-7-5 0-16,-9 2 0 0,3 4 2 0,1-3-1 0,-2 1 2 16,-1-2-2-16,3 3 2 0,3-3-2 0,0-2 1 15,2 2 1-15,2 4-1 0,0-4-1 0,2-4-1 16,0 0 0-16,9 4 0 0,0-2-1 0,-5-2 1 16,-10-2-1-16,9 6 1 0,-7-2 0 0,-1-2 2 15,3-2-1-15,-4 4 0 0,6 0 2 0,-1-1 0 16,-1-3 0-16,2 4 0 0,4-2-2 0,-4-2 0 15,-1 1 0-15,7 3 1 0,1 0-2 0,-2-2 1 0,-5-2 0 16,-6 4 0-16,1-2 2 0,-3 2-1 0,-3-4 1 16,1 8 0-16,4-8 1 0,-5 3-1 0,2 1 1 15,-1 5 1-15,2-3-1 0,-1-2 1 0,-1 0 0 16,8 6 1-16,-3-6-2 0,-1-2 2 0,-4 0 0 16,5 4 0-16,1-2-1 0,-2-2 1 0,-7-2-2 15,-2 4 2-15,1 0-4 0,-1 0-1 0,-2 0 0 16,-2 0 1-16,4-4-2 0,-2 4 0 0,-9 0 0 15,-2 0 2-15,2 0-2 0,-4 0 0 0,3 0 1 16,-1 0-1-16,2 0 1 0,-4 0 2 0,0 0-2 0,0 0 1 16,0 0 1-16,0 0 1 0,0 0-2 0,2 0 2 15,2 0-1-15,-4 0 2 0,-4 0-1 0,4 0 0 16,4 0 3-16,-4 0 0 0,0 0 0 0</inkml:trace>
  <inkml:trace contextRef="#ctx0" brushRef="#br0" timeOffset="123196.87">23054 11516 892 0,'0'0'0'16,"0"0"0"-16,0 0 0 0,23 7 6 0,-10-1 1 15,1-5 0-15,0 5 1 0,-3-4 7 0,0-2 2 16,-2 0-1-16,2 0 1 0,-1 0-2 0,-3-2 1 16,1-2 0-16,5 1 1 0,2-7-8 0,-1 5 0 15,-1-5 0-15,14-10 1 0,1-4-5 0,-2-2 2 0,0-8-1 16,-2-9 0-16,8 8 3 0,-1 3 0 0,-1-5 0 16,4-2 2-16,-5 0-1 0,-1 0 1 0,8-6-1 15,5-3 1-15,-2-10-3 0,2-3 1 0,13-8-1 16</inkml:trace>
  <inkml:trace contextRef="#ctx0" brushRef="#br0" timeOffset="130529.5">21508 13493 892 0,'0'0'0'0,"0"0"0"0,0 0 0 0,35-4 0 15,-14-1 0-15,-7-1 0 0,3 4 1 0,2-1 5 16,-2-5 2-16,-2 5-1 0,-1 1 1 0,3 0 4 0,-4-4 2 15,-5 4-2-15,7 0 2 0,0-1-3 0,1 1 1 16,1 0 0-16,-2 4 1 0,-2 0-3 0,4 0 0 16,1-1 0-16,8 3 1 0,-1-4-3 0,-5 0 1 15,3 2 0-15,3 2 0 0,2-4-6 0,-4 0 1 16,-6-4-1-16,-1 8 1 0,-2-4-4 0,0-4 0 16,-2 0 0-16,0 4 1 0,2 2-1 0,-6 0 0 15,-1-4 0-15,-1 2 0 0,1 2-3 0,-1-2 2 0,-5 0 0 16,0 0 0-16,2 0-1 0,-1 0 0 0,-1 0-1 15,-2 0 1-15,0 0 0 0,2 0 1 0,-2 0 0 16,0 0 0-16,0 0-1 0,0 0 2 0,0 0-1 16,0 4 1-16,0-4 0 0,0 0 0 0,0 0 0 15,-2 0 0-15,-3 2 0 0,-1 0 1 0,0-1 1 16,1 1-1-16,1 0 0 0,0 0 1 0,1 2-1 16</inkml:trace>
  <inkml:trace contextRef="#ctx0" brushRef="#br0" timeOffset="131563.87">25014 13473 954 0,'0'0'0'0,"0"0"0"0,0 0 0 16,0 0 7-16,0 0 0 0,0 0 0 0,30 0 1 0,-9 0 7 15,-3 0 1-15,-1 0 0 0,7 0-1 0,-1-4-1 16,-1 0 0-16,2 1 1 0,0 3 0 0,1-2-5 16,-3 0 0-16,-2-2 0 0,-1 8 1 0,0-4-2 15,1-4 0-15,1 0 0 0,1 4 0 0,-1-2-2 16,-3-1 1-16,3 1-1 0,1 4 1 0,2-6 6 0,1 0 0 15,2 2 0-15,1 2 0 0,0 0 3 0,2-1 1 16,0-3-1-16,2 4 1 0,-3 0 0 0,-2 0 1 16,1 0-1-16,5 0 1 0,-5 0-12 0,-4-2 0 15,2-2-1-15,-1 4 2 0,-1 2-6 0,0-2 1 16,2 0-1-16,0 4 0 0,0-2-2 0,-2-2 1 16,-1 0-1-16,3 5 1 0,-2 1-1 0,0-2 0 15,2-3 0-15,-3 3 0 0,5-2 0 0,-2-2 0 0,-6 4 0 16,3 0 0-16,1-3-1 0,-2-1 1 0,-1 0 0 15,1 4 0-15,2-4-1 0,1-2 0 0,1 2 0 16,2 8 1-16,0-8-3 0,-1 0-1 0,3-4 1 16,2 8-1-16,0-2 1 0,-1-1 0 0,-3-1-1 15,4 2 1-15,1-2 0 0,-5 0 0 0,-1 4 1 16,0 2 0-16,0-3 0 0,-5-1-1 0,2 0 1 16,4 4 0-16,2-5-3 0,0-1 2 0,1 2 0 15,3 4-1-15,-1-2-1 0,1-4-1 0,0 0 0 0,3 3 2 16,-2-3-5-16,-1-2 0 0,-6-1 0 0,2 3 1 15,-4 0-5-15,-4 0-1 0,4 0 1 0,4 0 0 16,0-2-2-16,-1-4-1 0,1 1 0 0,4 5 1 0,-2 0 3 16,-3 0 1-16,-1 0 0 0,0 0 0 0,2-4-1 15,-2-2 2-15,-2 1-1 0,0 5 1 0,-2 0 0 16,-1-2 0-16,1-2 0 0,4 4 1 0,2-2 0 16,-2 1 1-16,-2-1 0 0,0 4 0 0,0-2 2 15,0-2 0-15,2 2-1 0,2 0 2 0,-2 0-1 16,-4 0 0-16,2 0 1 0,4 3-1 0,-4-1-1 0,-4-2 2 15,-1 0-2-15,-1 2 1 0,3-2 1 0,-3 0-1 16,-1 0 1-16,1 4-1 0,-1-4 0 0,-4-2 1 16,-2 0-1-16,2 4 1 0,0 0 0 0,-2 0 1 15,0 0-1-15,0 1 1 0,-2-5-1 0,-2 1 2 16,-1 2-1-16,-5 1 1 0,-1-2-2 0,0 0 2 16,0 0 0-16,-2 0-1 0,0 0 0 0,0 0 1 15,0 0-1-15,0 0 1 0,0 0 2 0,-2 0 0 0,-2 0-1 16</inkml:trace>
  <inkml:trace contextRef="#ctx0" brushRef="#br0" timeOffset="137212.6">13514 14447 213 0,'0'0'0'0,"0"0"0"0,0 0 0 0,0 0 0 15,0 0 0-15,0 0 0 0,0 0 0 0,17 0 0 0,-10 0 0 16,-5 0 0-16,6 0 0 0,-3 0 0 0,1 0 0 15,-2 0 0-15,1 0 0 0,-1 0 0 0,2 0 1 16,-3 0-1-16,-1 2 1 0,2 0 0 0,2 0 0 16,-3-2 0-16,3 2 0 0,-2 0 1 0,3 0 0 15,-3 0-1-15,1 3 1 0,5 1 3 0,-1 1 0 16,-5-3 1-16,7 1 0 0,2 1 0 0,2 0 2 0,0-1 0 16,9 1 0-16,6 3-3 0,-6-2 1 0,2-5 0 15,-4-2-1-15,8 4 1 0,-6 0 1 0,1-2-1 16,-7-4 1-16,5 2 3 0,-1 2 0 0,-11-2 0 15,8-6 0-15,-6 6 3 0,-2 0-1 0,4-4 0 16,4-1 2-16,-8-1-2 0,-2 4 1 0,2 0-1 16,6-1 0-16,4-3 6 0,-7 2 1 0,1 3 0 15,4 1 1-15,0-2-3 0,1-2 3 0,-1 0-1 16,5 4 0-16,2-2-1 0,-4 1 1 0,-1-1 0 16,-6 4 0-16,3-2-7 0,3-2 2 0,-2 0-2 15,-1 4 2-15,-1-2-1 0,-4 0 2 0,2 3-2 0,0 1 2 16,-4 0-4-16,2-2 1 0,-4-2 1 0,6 0-1 15,0 2-1-15,0-2 0 0,4 0 1 0,3 0-1 16,0 0 1-16,-1 0 2 0,3 0-2 0,0 0 1 0,1 0 0 16,-3 0 0-16,0-2 1 0,4 2-1 0,4-2-2 15,-4 0 2-15,-5 0-1 0,1 4 0 0,2-2-2 16,-7-2 1-16,-4-2-1 0,-2 4 0 0,2-1-2 16,0-1 1-16,0 2-2 0,2 3 2 0,2-4-2 15,-8-1 0-15,-3 2 0 0,11 3 1 0,5-3-3 16,-7-1 2-16,0-1-2 0,4 4 2 0,-3-2-2 0,1-2 0 15,0 0 0-15,11 4 0 0,-2-2 0 0,0 0-1 16,0 0 1-16,-7 3 0 0,5-3-1 0,-3-1-1 16,-1-1 1-16,4 2 0 0,-1-2-1 0,-3-2 1 15,-1 4-1-15,-3 0 2 0,1 0-3 0,-4 0 1 16,-2-4 1-16,4 8-1 0,2-4-1 0,2 0 0 0,-4 2 1 16,3 0 0-16,3-2-2 0,-3 0 1 0,-3 2 0 15,10-2 0-15,-1-4-1 0,-4 2 1 0,3 2-1 16,8 0 2-16,-1 0 0 0,-6 0 1 0,-1-5 0 15,-3 5 0-15,-1 0 0 0,-4-2-1 0,-4-2 0 16,6 4 2-16,-4-2-2 0,0-3 1 0,2 1-1 16,-2 2 0-16,2 2 2 0,0-2 0 0,-1-2 0 15,11 2 1-15,-1-1-4 0,-4-1 1 0,3 0-1 16,3 2 2-16,-6 1-3 0,-1-3 0 0,3 2 0 16,3 4 1-16,-3-4-1 0,-3-2 1 0,-5 2-1 15,9 4 0-15,-1-2-1 0,-3-3 1 0,-4-1-1 0,-2 4 1 16,-2-2-1-16,-2 0 0 0,1 2 0 0,-1 4 1 15,0-6-1-15,-1-2 0 0,-1 4 0 0,2 0 0 16,-1 0 0-16,-1 0 0 0,-3 0 0 0,7 0 0 16,0 0 0-16,2 0 0 0,-3 0 0 0,-1 2 0 0,6 0 0 15,-4-2 0-15,0 0 0 0,8 4 0 0,-2-4 0 16,0 0 0-16,1 2 0 0,3 1 0 0,-6-3 0 16,-2-3 0-16,2-1 0 0,-1 4 0 0,5 0 0 15,-4 0 0-15,0 0 0 0,2 2 0 0,5-4 0 16,-7 0 0-16,-10 0 0 0,5 4 0 0,1 0 0 15,-4 0 0-15,-3 0 0 0,-2-1 0 0,2 1 0 0,1-2 0 16,1 0 0-16,1 0 0 0,5 0 0 0,-3 0 0 16,-2 0 0-16,5 0 0 0,-1 0 0 0,0 0 0 15,2 0 0-15,4 0 0 0,1 0 0 0,-3-2 0 16,-2-1 0-16,0 1 0 0,8 0 0 0,-4 0 0 16,-4 2 0-16,2 0 0 0,-1 0 0 0,1 0 0 15,-2-2 0-15,-1 2 0 0,-5 2 0 0,-1-2 0 0,1-2 0 16,2 2 1-16,4 2 0 0,-3 0 1 0,-5 0-1 15,-1 2 0-15,4-3 1 0,1-1 0 0,-2 0 1 16,4 4-1-16,1-4-1 0,-3 0 1 0,-2 0-1 16,1 2 2-16,1 0-2 0,-1 0 0 0,-3-2 0 15,1 0 0-15,-1 0-1 0,1 0 1 0,-2 0-1 16,-1 0 1-16,-1 0-1 0,4 0 0 0,-2 0 0 16,-1 0 1-16,-3 0-1 0,2 0 2 0,0 0-1 15,2 0 0-15,0 0-1 0,-1 0 1 0,1 0 0 0,2 0 0 16,-5 0 0-16,3 0 0 0,-2 0 0 15,0 0 2-15,0 0-3 0,1 0 1 0,-3 0-1 0,2 0 1 16,0 0-1-16,0 0 0 0,-2 0 0 0,0 0 1 16,0 0-1-16,0 0 0 0,0 0 0 0,0 0 1 15,0 0-1-15,0 0 1 0,0 0 0 0,4 0 1 0,-4 0-1 16,2 0 1-16,1 0 0 0,3-2 0 0,1 0 1 16,1 0-1-16,-1 0 0 0,8 0 2 0,0-1 0 15,-4-1 2-15,-1 0-1 0,-1 1 1 0,-3 1 3 16,-1 0 1-16,1-2 0 0,-3 4 0 0,1-2-1 15,0 0 0-15,1 2 0 0</inkml:trace>
  <inkml:trace contextRef="#ctx0" brushRef="#br0" timeOffset="142612.78">4899 14745 401 0,'0'0'0'16,"0"0"0"-16,0 0 0 0,0 0 5 0,0 0-1 16,-2-17 1-16,2 14 0 0,0 1 28 0,0 0-1 15,0-2 1-15,0-1 1 0,0-1-19 0,0 2 1 16,-4 2 0-16,4-3 1 0,-6-4 10 0,3-1-1 16,1 3 1-16,2 1 0 0,0 3-9 0,0 1 0 0,-10 0 0 15,5 0 1-15,1 0-2 0,0 2 1 0,3 0-1 16,-9 0 1-16,-5 4-2 0,0 1-1 0,2 3 1 15,2 1 1-15,-4 6-4 0,2 2 1 0,2-2-1 16,2 1 1-16,-4 3-3 0,3-2 1 0,3-2 1 16,-2 0-1-16,3-2-3 0,-1-2 1 0,-3 0-1 15,-1 6 1-15,2-2-2 0,3-2 0 0,1-8 0 16,1 4 1-16,-5 3-3 0,3-3 1 0,6-2 0 16,-6 4 1-16,-1 1-4 0,5-1 2 0,-2-2-1 15,4 4 1-15,-2 2-2 0,-1 0 2 0,3-2-1 0,-4 0 0 16,4 6 0-16,0-1-1 0,0 1 1 0,0-3 0 15,4 1-1-15,-1 2 0 0,-3-1-1 0,2 7 2 16,2-5-2-16,-2-3 2 0,2 1-2 0,-4 3 2 0,3-4-3 16,-1-4 1-16,-2 0 1 0,0 3-1 0,4 1-1 15,-2-4 1-15,-2-2-1 0,4 6 1 0,-4 2-1 16,3-3 1-16,3-3-1 0,-2 8 0 0,-3 3-1 16,3-2 1-16,-4 1 1 0,0 3-1 0,6-2-1 15,-3 2 0-15,-3 4 0 0,-3 3 0 0,3-3-1 16,-4-4 2-16,2 0-1 0,-3 6 0 0,1-4-1 0,0-6 1 15,-1 0 0-15,-1 4 0 0,2-3-1 0,2-1 1 16,-1 0-1-16,3 1 1 0,0 1-1 0,3 0 2 16,-6 2-2-16,3 0 1 0,0 0-1 0,3 0 1 15,-6 0-1-15,3 2 1 0,0-2-1 0,3-3 1 16,-6-5-1-16,-3 4 1 0,6 1-1 0,-4-3 1 16,-1-1-1-16,-1 5 1 0,6-3-1 0,-4-3 0 15,1 6 0-15,1 4 2 0,2-2-2 0,2 0 1 0,-2 4-1 16,0-6 1-16,3 6-1 0,-3-2 0 0,-3 0 0 15,1 2 1-15,2-4-1 0,0-4 0 0,-4-2 0 16,-2 3 1-16,3-3-1 0,1-3 0 0,-2 3 0 16,4 3 1-16,-4-3-1 0,4-1 0 0,0 3 0 15,4 0 1-15,0 3-1 0,-4-3 0 0,0 0 0 16,2 2 1-16,5 3-1 0,-5-1 0 0,-2 3 0 16,0-4 2-16,4-9-2 0,1 1 0 0,-5 2 0 0,0-1 1 15,0-3-1-15,0-4 0 0,-5 0 0 0,1 2 1 16,8-1-1-16,-4-3 0 0,0-2 0 0,-4 1 1 15,4-1-1-15,0-1 0 0,0-2 0 0,4 1 1 16,-4 4-1-16,0 1 0 0,0-3 0 0,0-3 1 16,5-2-1-16,-5 0 0 0,0 1 0 0,4 1 1 0,-4-2-1 15,0-2 0-15,0 0 0 0,2 2 1 0,-2 0-1 16,0-2 0-16,0 0 0 0,4 0 1 0,-4 0-1 16,3 0 0-16,-1 0 0 0,4 1 2 0,3 1-1 15,4 0 0-15,-3-2 0 0,10-2 0 0,10-3 1 16,-6-3 1-16,-5 3-1 0,5-1 1 0,6 1 2 0,-12-1 0 15,-8-1 1-15,6-1 0 0,12-1-4 0,-7-4 0 16,-8-2 0-16</inkml:trace>
  <inkml:trace contextRef="#ctx0" brushRef="#br0" timeOffset="145676.64">14468 14959 904 0,'0'0'0'0,"0"0"0"15,0 0 0-15,0 0 10 0,0 0 0 0,0 0 0 0,0 0 2 16,0 0 10-16,0 0 0 0,0 0 1 0,0 0 0 16,0 0-2-16,0 0-1 0,0 0 0 0,0 0 0 15,0 0-9-15,0 0 1 0,0 0-1 0,21 6 0 0,-21-4-4 16,2-1 1-16,-1-1-2 0,5 0 2 0,-2 2-3 15,3-2 0-15,-1 0 1 0,1 0 0 0,-1 0-2 16,3 0 1-16,-5 0-1 0,7-3 1 0,-2-5-2 16,6-1 0-16,-4-2 1 0,19-8 0 0,-2-1-2 15,-4 1 2-15,4 0-1 0,2-3 0 0,4-8-1 16,-4-1 0-16,-6-10 0 0,0-6 0 0,6 3-1 0,-2 1 1 16,-2-4-1-16,4 1 1 0,-2-1-1 0,1 4 0 15,9-3 0-15</inkml:trace>
  <inkml:trace contextRef="#ctx0" brushRef="#br0" timeOffset="155254.54">11122 16256 375 0,'0'0'0'0,"0"0"0"0,0 0 0 0,0 0 0 16,20 0 0-16,-14 0 0 0,7 0 2 0,2-2-1 15,-4-2 1-15,2 0-1 0,-4 3 1 0,3 1 1 16,-3 1 0-16,0 1-1 0,1 0 2 0,-3-2-2 0,0 2 0 16,-1 0 0-16,-2 2 0 0,5-1 1 0,2 1-1 15,-1 0 0-15,4 5 2 0,1-1-2 0,-2-3 0 16,0 3 0-16,10 3 1 0,1-8-2 0,0-1 0 16,0 0 0-16,1 4 1 0,-1-4-2 0,0-2 1 15,0 0 0-15,-1 1 1 0,1-2-2 0,-2-5 1 16,3-1-1-16,1 1 1 0,3 2-1 0,-1 1 0 0,0-1 0 15,2 2 1-15,4-2-1 0,-3-1 1 0,1-1-1 16,2 4 1-16,1-2-1 0,-9 1 1 0,0-1-1 16,4 6 1-16,-6-2 1 0,-3-2-1 0,-3-2 0 15,1 8 1-15,1-2-1 0,-1-2 1 0,2 0 1 16,3 0-1-16,0 0 1 0,-3 0 2 0,3 0-2 16,0 0 2-16,4 0 1 0,-2 0 2 0,-2-2-1 15,0 2 1-15,6-4 3 0,-6-1 1 0,-5-1 0 16,2 6 0-16,1-4 0 0,-2-1 2 0,-5-1-1 0,6 3 1 15,1-1-2-15,-7 0 0 0,0 0 1 0,0 3 0 16,4-1-4-16,-3 2 0 0,-1 0 0 0,2 0 0 16,3 0 5-16,-1 0-1 0,-4 0 0 0,0 3 1 15,2-3 2-15,-1-1 0 0,-4 1 1 0,6 3 0 16,-1-1-1-16,0-4 0 0,-6 0-1 0,4 4 2 0,4 2-1 16,-1-2-1-16,-3-4 1 0,0 2 0 0,-4 0-3 15,2 0 1-15,-3 0-1 0,1-2 1 0,2-2-3 16,-8 3 1-16,-3 1 1 0,2 0-1 0,0 0-2 15,-2 0 1-15,-2 1-1 0,3-1 2 0,-1 0-3 16,0 0 0-16,-4 0 0 0,0 0 0 0,2 0-3 0,0 0 2 16,0 0 0-16,2 0 0 0,-2 0-1 0,0 0-1 15,0 0 1-15</inkml:trace>
  <inkml:trace contextRef="#ctx0" brushRef="#br0" timeOffset="159848.56">14807 16284 979 0,'0'0'0'0,"0"0"0"15,0 0 0-15,0 0 10 0,0 0 1 0,26 3 0 0,-14 1 0 16,6-4 8-16,-3-2 0 0,0 0 0 0,0 4 0 15,4-2-3-15,-4-2 1 0,-1-1-2 0,5 5 2 0,-2-2-8 16,0-2 0-16,-3 0 0 0,7 4 1 16,3-2-4-16,-5 0-1 0,3 3 1 0,4 1 1 0,4-4-4 15,0-2 1-15,3 2-1 0,1 6 0 0,1-6 0 16,-1-2 0-16,-8 0-1 0,4 2 1 0,1-2-1 16,-4-1 0-16,4-1 0 0,7 2 0 0,-1-2-1 15,-4 0 1-15,3 3-1 0,7-1 0 0,-1-2 0 16,-2 2 0-16,-1 0 0 0,-9 4 0 0,-1 0-1 0,-1 0 1 15,2 0 1-15,-2 1-1 0,2-1-1 0,0 0 0 16,-1 2 0-16,-1 3 1 0,8-5-1 0,-3-2 0 16,-1 2 0-16,5 6 0 0,6-5-2 0,-9-3 0 15,1 0 0-15,-5 4 1 0,-2-6-1 0,2-2 1 16,-2 1-2-16,7 3 2 0,-1-4-1 0,-1-2 0 16,4 3 0-16,4 3-1 0,-2-2-1 0,-7-2 1 15,2 0-2-15,3 4 2 0,2-3 0 0,-7-5 2 0,-6 1 0 16,4 5 0-16,-4-4 0 0,2-1 0 0,5 1 0 15,-3 4 0-15,0-1-1 0,3-1 2 0,-3 0-1 16,4 2 1-16,-1 1 0 0,-7-3 0 0,2 2 0 16,0-2 0-16,2-1 0 0,-8-1 0 0,1 2 0 15,1-1 0-15,0-3 0 0,0 3 0 0,3 1 0 16,2 0 1-16,-3 2-1 0,-1 1 0 0,4-3 0 16,1-2 2-16,-2 3-2 0,2 1 1 0,-8 2 0 15,5 0 0-15,4 0 0 0,-5 0 0 0,-5 0 0 16,-6 0 0-16,3 3 1 0,3-1 0 0,-4-4-1 0,5 1 1 15,-7 2-1-15,0 3 2 0,3 0-2 0,3-2 1 16,-1-2-1-16,-3 2 1 0,0 1 0 0,3 1 1 16,-1 0-1-16,-4-1 1 0,0 1 1 0,3-2-1 0,-3-2 2 15,-2 2-1-15,-3 2 1 0,5-3 0 0,-4-1 1 16,-2 2 1-16,-3 2-2 0,-1-4 2 0,3 0 0 16,-3 0 0-16,-1 0 0 0,-2 0 1 0,0 0 1 15,0 0 0-15,0 0 0 0,5 0 0 0,-1 0 2 16,-3 0 0-16,-3 0 1 0,2 0-1 0,2 0 8 15,-4 0 1-15,0 0 0 0,0 0 1 0,0 0 2 0,0 0 1 16,-6 0-1-16</inkml:trace>
  <inkml:trace contextRef="#ctx0" brushRef="#br0" timeOffset="164862.87">16272 17247 476 0,'0'0'0'0,"0"0"0"0,20 0 0 0,3-3 2 16,-5-3-1-16,-6 2 0 0,-3 2 1 0,0 1 0 16,2-1 1-16,1-2-1 0,1 0 1 0,1 1-1 15,0-1 2-15,0 0-2 0,1 0 1 0,6 1 2 16,-3-1-1-16,-1 2 1 0,0 4-1 0,2-2-1 16,-3-2 0-16,3 0 0 0,-2 2 1 0,5 0-2 0,-5 0 1 15,0 0 0-15,1 4 0 0,10-2 2 0,0-2 1 16,0-2 0-16,-4 0 0 0,-9 2 5 0,0 0-1 15,4 0 0-15,1 2 0 0,-3-4 1 0,0 0 1 16,-2 2 1-16,0 0-1 0,5-3-1 0,-1 1 2 16,-6 0-1-16,2 4 0 0,5 0 1 0,-3-1-1 15,0 1 0-15,0-2 1 0,-1 0-1 0,5 2 0 16,-3 0 1-16,3 2 0 0,3-4-2 0,0 0 1 0,-5 3-1 16,-4 1 1-16,9 0-1 0,0-2 2 0,-3-2-1 15,-2 0 0-15,1 2 0 0,1-2-1 0,1 0 0 16,0 0 0-16,6-2-2 0,0-2 0 0,-7 2 0 15,5 4 1-15,0-2-1 0,0-2 0 0,-2 0 0 16,0 2 1-16,1 2-2 0,-3-2 0 0,-2 0 0 16,6 0 0-16,2-2-4 0,-7-1 2 0,-2 3-2 15,-6 1 2-15,0-2-3 0,0-1 2 0,2 0-2 16,0 2 2-16,-2 0-3 0,-2 0 0 0,0 0 1 16,2 0-1-16,2 0 0 0,-2 0 1 0,2 0 1 15,5 2-1-15,5 0-1 0,-5-2 2 0,-1 0-1 0,1 3 0 16,3-1 1-16,-3 0-1 0,4 0 1 0,-1 2-1 15,6-4 0-15,1-2 1 0,-6 0-1 0,1 2 2 0,-5-2-2 16,1 0 1-16,-5 0 0 0,5 2 0 0,-1-2 1 16,-1-1-1-16,-2-1 1 0,5 4 0 0,2-2-1 15,-5-2 0-15,2 1 1 0,-5 3-1 0,7 0-1 16,-3 0 2-16,1 0-1 0,3 2 1 0,4-4-2 16,0-2 1-16,-6 0-1 0,6 2 0 0,4 0 0 15,-6 1 0-15,-6-1-1 0,3 0 2 0,-3-2-2 0,3 0 0 16,-3 1 0-16,4 1 2 0,2-2-3 0,2 0 1 15,-7 3 0-15,7-3 1 0,2-2-2 0,-4-1 0 16,0-1 0-16,0 5 0 0,7 1 1 0,-5-2 2 16,0 0-1-16,4-3 0 0,-6 1 1 0,-4 4 0 15,1-1 1-15,-1-3-1 0,-1-1 2 0,-5 1-1 16,1 2 1-16,4 1 0 0,1-1 3 0,-3 2 1 16,-4-2 0-16,1-3 0 0,1 3 2 0,0 2 1 0,-2-1-1 15,2 1 1-15,3 0 2 0,-5 2 1 0,0 0-2 16,11-2 2-16,0 0-7 0,-6 2 1 0,-5 2 0 15,2-4 0-15,6 2 2 0,-9 2-1 0,-4-2 0 16,1 0 1-16,2 0-4 0,2 2 1 0,-6 0 0 16,0 0 0-16,1 0 0 0,-1-2 0 0,-1 1 0 15,-1 1 1-15,4-2-3 0,-1 0 1 0,-5 0-1 16,-1 0 0-16,1 0-4 0,-1 0 0 0,4 0 0 16,1 0 1-16,0 0-4 0,1 0 1 0,-5 0 0 0,-1 0 0 15,-4 0-1-15,2 0 0 0,0 0 0 0,-2 0 0 16,0 0 0-16,0 0 0 0,0 0 0 0,1 0 0 15,1 0 0-15,0 0 0 0,0 0 0 0,-2 0 0 16,-2 0-1-16,0 0 1 0,2 0 0 0,2 0 0 0,-2 0-1 16,0 0 1-16,0 0-1 0,0 2 1 0,0 0-1 15,0 0 1-15,0-2 0 0,-2 0 0 0,-1 2-2 16,-1 0 2-16,4-1 0 0,0 1 0 0,-4 0 0 16,2 0 0-16,0 0 0 0,1 0 0 0,-1 0 2 15,0-1 0-15,0 1 0 0,2 0 0 0,0 0 3 0,0-2 0 16,0 0 1-16,0 2 0 0,0 0 3 0,0 0 1 15,0-1-1-15,0-1 1 0,0 0 0 0,0 0 0 16,0 0 0-16,0 0 1 0,0 0-4 0,0 0 1 16,0 0-1-16</inkml:trace>
  <inkml:trace contextRef="#ctx0" brushRef="#br0" timeOffset="166138.72">21942 17232 1143 0,'0'0'0'0,"0"0"0"16,0 0 0-16,0 0 18 0,0 0 1 0,0 0 0 16,18 4 0-16,-5-4 6 0,4 0 1 0,-6 0 0 15,2 0-1-15,-7 0 11 0,3-2 0 0,1-1 0 16,1-1 0-16,2 2-16 0,-2 0 0 0,-3 2 1 16,3 0-1-16,-2 0-6 0,-2 0 1 0,1 0 0 0,1 2 0 15,2 0-7-15,1 0 0 0,1-2 0 16,7 2 1-16,3-2-5 0,-5 0 1 0,-1 3-1 0,5 1 2 15,2-4-4-15,-1 0 1 0,-1 2 0 0,2 2 0 16,-3-4-3-16,-2-2 1 0,1 2-1 0,2 2 1 16,1-1-1-16,-1 1 0 0,-5-2 0 0,5 2 1 0,2-2-1 15,-5 0 2-15,2 2-2 0,-1 0 1 0,8 0-1 16,-2-2 1-16,-2 0 0 0,4 3 0 0,-2-3 0 16,4-1 0-16,4 1 0 0,1 3 1 0,1-3-1 15,-5 0 1-15,1 2-1 0,0-2 1 0,-4-4-2 16,-4 1 1-16,4-1 1 0,9 2-1 0,-2 0-1 15,-3 0 0-15,2 1 0 0,5 1 1 0,-2 0-1 0,-3 0 1 16,1 0 0-16,0 0 0 0,3 0-1 0,-5 0 0 16,-5 0 0-16,0 0 0 0,0-4 0 0,-4 0 0 15,-3 4 0-15,5 2 0 0,4 0-1 0,-2 0 1 16,-2 0 0-16,0 1 0 0,2-3-2 0,1 0 1 16,-2 4-2-16,4 0 2 0,3-4-2 0,-6 0 0 15,-8 3-1-15,1-1 2 0,1-2-3 0,-1 0 2 0,-1 2-1 16,2-2 0-16,-1-4 0 0,-2 3 0 0,3-1 1 15,4 4 0-15,-2-2-1 0,-1-2 1 0,-5 0 0 16,8 2 0-16,2-2 0 0,-2 0 1 0,2 0-1 16,6 0 1-16,-1 1 0 0,-5-1 0 0,-3 0-1 15,1 2 2-15,0-2-2 0,-2-2 0 0,2 2-1 16,6 4 1-16,1 0-3 0,-1 2 2 0,-4 0-1 16,4-1 1-16,3-3 0 0,-2 0 1 0,1 4 0 15,1 0-1-15,-3-4 1 0,0 0 1 0,-8 0-2 16,4 3 2-16,0-3-1 0,-2-1-1 0,-2-1 1 0,6 4 1 15,0-2-2-15,-6-2 2 0,4-2 0 0,7 4 0 16,-5 0 1-16,0 0-1 0,0 0 1 0,3 0 0 16,3 0 0-16,-5-2 1 0,-8-2 0 0,3 1 0 0,0 1-1 15,-2 2 1-15,0 0 0 0,4 0 0 0,2-2-1 16,-2 0 1-16,0 2 0 0,2 2 0 0,-6 0 0 16,-2-2 0-16,6 0 0 0,0 4 0 0,2-3 0 15,-6-1 0-15,-1 0 0 0,-1 4 0 0,0-4-1 16,-1 0 1-16,-4 2 0 0,3 0 0 0,1 0-1 15,-3-2 1-15,3 0-2 0,3 0 2 0,4-2-1 0,0-2 1 16,2 2-1-16,1 0 1 0,1 1-1 0,-2-3 1 16,0 0-1-16,-2 4 1 0,0 0-1 0,0-2 1 15,-8-1-1-15,2-1 1 0,-3 0-1 0,-2 0-1 16,0 1 1-16,3 3 0 0,-1-2-1 0,-4 0 1 16,-2 0 0-16,3 2 0 0,3 0-2 0,-2 0 1 15,-2 0 0-15,-4 4 1 0,0-4-1 0,-2-2-1 16,-5 0 1-16,0 4 1 0,-2 0-1 0,0-2 1 0,-2 0-2 15,0 0 2-15,0 0 0 0,0 0 0 0,0 0 0 16,0 2 0-16,0 0 1 0,0-1 0 0,-2 1 0 16,-4 0 0-16,1 0 1 0,1 0 1 0,2-2-1 15,-4-2 1-15,-1 0 4 0,-2 0 0 0,-3 0-1 16</inkml:trace>
</inkml:ink>
</file>

<file path=ppt/ink/ink3.xml><?xml version="1.0" encoding="utf-8"?>
<inkml:ink xmlns:inkml="http://www.w3.org/2003/InkML">
  <inkml:definitions>
    <inkml:context xml:id="ctx0">
      <inkml:inkSource xml:id="inkSrc0">
        <inkml:traceFormat>
          <inkml:channel name="X" type="integer" max="18176" units="cm"/>
          <inkml:channel name="Y" type="integer" max="10240" units="cm"/>
          <inkml:channel name="F" type="integer" max="4096" units="dev"/>
          <inkml:channel name="T" type="integer" max="2.14748E9" units="dev"/>
        </inkml:traceFormat>
        <inkml:channelProperties>
          <inkml:channelProperty channel="X" name="resolution" value="618.23126" units="1/cm"/>
          <inkml:channelProperty channel="Y" name="resolution" value="616.86749" units="1/cm"/>
          <inkml:channelProperty channel="F" name="resolution" value="0" units="1/dev"/>
          <inkml:channelProperty channel="T" name="resolution" value="1" units="1/dev"/>
        </inkml:channelProperties>
      </inkml:inkSource>
      <inkml:timestamp xml:id="ts0" timeString="2022-09-10T03:46:13.494"/>
    </inkml:context>
    <inkml:brush xml:id="br0">
      <inkml:brushProperty name="width" value="0.05292" units="cm"/>
      <inkml:brushProperty name="height" value="0.05292" units="cm"/>
      <inkml:brushProperty name="color" value="#FF0000"/>
    </inkml:brush>
  </inkml:definitions>
  <inkml:trace contextRef="#ctx0" brushRef="#br0">2938 5103 878 0,'0'0'0'0,"0"0"0"16,0 0 0-16,0 0 9 0,0 24 0 0,0-20 0 15,0 22 0-15,10 9 11 0,-10-5 0 0,-4-8 1 16,0 3 0-16,2-5-3 0,-1-5 1 0,-3-6-1 0,0 6 1 16,6-4-8-16,-3 2 2 0,-7-3-2 0,9 1 1 15,-3 4-5-15,0-4 0 0,-5 2-1 0,1 7 1 16,8 1-2-16,-3 1-1 0,-3 4 1 0,2 2 0 0,4 7 0 15,4-1 0-15,-4 5 1 0,-4 7 0 0,4 1-1 16,4-12 1-16,-4 4-1 0,-4 0 1 0,4-3 0 16,0-3 0-16,0 6 1 0,0 0 0 0,4 2 0 15,2 2 0-15,-3 2 0 0,3 5 1 0,3-2-1 16,-3-9-1-16,-2 0 1 0,-3 0 1 0,3-3-3 16,-2-3-1-16,5 12 0 0,5-2 1 0,3 7-3 15,-2-2 2-15,-12 8-1 0,9-2 0 0,-1-9-2 0,-5-6 2 16,-2 4-2-16,5 1 1 0,-1 5-2 0,-1-1 1 15,1-1 0-15,3 10 0 0,1-3-1 0,-7-4 2 16,3-5-2-16,-1-2 1 0,5-4-1 0,-1-4 0 16,-3 8 0-16,-3 2 1 0,3-3-1 0,0 5 0 15,-3 5 0-15,3 2 1 0,-1-4 0 0,1-11 0 16,-2-3 0-16,0 8 2 0,1 3-1 0,-5-3 0 0,4 1 0 16,-2 5 2-16,1 4-1 0,-3-5 1 0,0-1 0 15,0-3 0-15,6-6 1 0,-6-6 0 0,0 4 1 16,-6 6 0-16,6 2-2 0,2-2 1 0,-2-2-1 15,4 1 2-15,-4 5-3 0,0-6 0 0,0-4 1 16,-6 6-1-16,6-8-1 0,2-5 1 0,-4 2-1 16,2 3 1-16,0 0-2 0,6 1 2 0,-6 1-1 15,4-4 0-15,5 4 0 0,-3-3 1 0,-4 1-1 16,1 3 0-16,1-9 0 0,-2-5 1 0,2 1-1 16,-4 1 1-16,0-2 1 0,0-4-1 0,1-1 0 0,-2 1 1 15,1 5-2-15,0-1 1 0,0-7 1 0,-4-1-1 16,8 5 3-16,-3-1-1 0,3 1 1 0,-4-5-1 15,0 5 3-15,0-1 0 0,4-1 0 0,-4 0 0 0,5 1-5 16,-1-5 1-16,-2 0-1 0,2-4 0 0,1-2-3 16,1-3 1-16,1-1 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10T04:04:20.323"/>
    </inkml:context>
    <inkml:brush xml:id="br0">
      <inkml:brushProperty name="width" value="0.05" units="cm"/>
      <inkml:brushProperty name="height" value="0.05" units="cm"/>
    </inkml:brush>
  </inkml:definitions>
  <inkml:trace contextRef="#ctx0" brushRef="#br0">1 589 5624 0 0,'0'0'161'0'0,"4"-1"-126"0"0,29-7 24 0 0,-1-2 1 0 0,48-20-1 0 0,-47 16-7 0 0,1 1 0 0 0,54-12-1 0 0,-64 21 4 0 0,-1-2-1 0 0,0-1 0 0 0,0-1 1 0 0,23-12-1 0 0,62-21 199 0 0,-68 28-47 0 0,55-27-1 0 0,170-77 709 0 0,-204 92-707 0 0,20 2 49 0 0,-36 11-88 0 0,19-1 76 0 0,-32 10-120 0 0,-2 0 76 0 0,-30 3-191 0 0,1-1-1 0 0,0 1 1 0 0,0-1 0 0 0,0 1 0 0 0,-1-1 0 0 0,1 1-1 0 0,0-1 1 0 0,0 1 0 0 0,-1-1 0 0 0,1 0 0 0 0,-1 1-1 0 0,1-1 1 0 0,-1 0 0 0 0,1 0 0 0 0,-1 1 0 0 0,1-1-1 0 0,-1 0 1 0 0,1 0 0 0 0,-1 0 0 0 0,0 1 0 0 0,0-1-1 0 0,1 0 1 0 0,-1 0 0 0 0,0 0 0 0 0,0 0 0 0 0,0 0-1 0 0,0 0 1 0 0,0-1 0 0 0,-1 1-4 0 0,1 0-1 0 0,-1 0 1 0 0,1 0-1 0 0,-1 0 1 0 0,0 1-1 0 0,1-1 1 0 0,-1 0-1 0 0,0 0 1 0 0,0 1-1 0 0,0-1 1 0 0,1 1-1 0 0,-1-1 1 0 0,0 1-1 0 0,0-1 1 0 0,0 1-1 0 0,0-1 1 0 0,0 1-1 0 0,0 0 1 0 0,0 0-1 0 0,-2-1 1 0 0,-3-1 8 0 0,-32-11 39 0 0,-53-11 0 0 0,50 15 4 0 0,-45-18 0 0 0,60 18-1 0 0,-51-10-1 0 0,75 19-40 0 0,-1 0 0 0 0,0-1 0 0 0,1 0 0 0 0,-1 0 0 0 0,0 0 0 0 0,1 0 0 0 0,-1 0 0 0 0,1 0 0 0 0,-3-2 0 0 0,0 0 13 0 0,4 1 404 0 0,5 3-417 0 0,1-1 28 0 0,13 0 14 0 0,1 1 0 0 0,-1 0 0 0 0,32 8 1 0 0,-42-7-38 0 0,-1 0 0 0 0,0 0 1 0 0,0 1-1 0 0,0 0 1 0 0,0 1-1 0 0,0-1 0 0 0,-1 1 1 0 0,1 1-1 0 0,-1-1 0 0 0,0 1 1 0 0,9 11-1 0 0,-11-13 32 0 0,-1 1 0 0 0,-1 1 0 0 0,1-1 0 0 0,0 0 1 0 0,-1 1-1 0 0,0-1 0 0 0,0 1 0 0 0,-1-1 0 0 0,1 1 0 0 0,-1 0 0 0 0,0 0 0 0 0,0 0 0 0 0,-1 0 0 0 0,1 0 1 0 0,-1 0-1 0 0,0 0 0 0 0,0 0 0 0 0,-1 0 0 0 0,0 0 0 0 0,1 0 0 0 0,-4 8 0 0 0,-3 7 142 0 0,-1 0-1 0 0,-1-1 0 0 0,-20 35 1 0 0,17-34-82 0 0,7-11-70 0 0,0-1-1 0 0,0 0 1 0 0,-1 0-1 0 0,-8 8 1 0 0,-7 2 62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10T04:04:25.398"/>
    </inkml:context>
    <inkml:brush xml:id="br0">
      <inkml:brushProperty name="width" value="0.05" units="cm"/>
      <inkml:brushProperty name="height" value="0.05" units="cm"/>
    </inkml:brush>
  </inkml:definitions>
  <inkml:trace contextRef="#ctx0" brushRef="#br0">0 1109 7136 0 0,'0'0'144'0'0,"5"0"-72"0"0,0 0-74 0 0,-3 1 28 0 0,-1-1-1 0 0,1 0 1 0 0,0 0 0 0 0,0 0-1 0 0,0 0 1 0 0,0 0 0 0 0,0 0-1 0 0,0-1 1 0 0,0 1 0 0 0,0-1-1 0 0,0 1 1 0 0,0-1 0 0 0,-1 0-1 0 0,1 1 1 0 0,0-1 0 0 0,0 0-1 0 0,-1 0 1 0 0,1 0-1 0 0,-1-1 1 0 0,1 1 0 0 0,1-2-1 0 0,10-11 73 0 0,1 1 0 0 0,0 1 0 0 0,29-20 0 0 0,-3 3 4 0 0,168-132 106 0 0,-180 142-192 0 0,1 2 1 0 0,39-18-1 0 0,5-4 5 0 0,62-28 3 0 0,34-21-5 0 0,-82 32-1 0 0,5-4 33 0 0,136-66 0 0 0,-174 99 12 0 0,99-65 1 0 0,-127 76-31 0 0,0 2 0 0 0,40-16 1 0 0,17-9 43 0 0,-36 20-8 0 0,-39 16-52 0 0,1 1-1 0 0,-1-2 1 0 0,0 1-1 0 0,7-6 1 0 0,-11 8-8 0 0,-1-1-1 0 0,0 1 1 0 0,1-1-1 0 0,-1 1 1 0 0,1 0 0 0 0,-1 0-1 0 0,1 1 1 0 0,4-1-1 0 0,25-8 76 0 0,-17 4-36 0 0,1-3 288 0 0,-17 7-323 0 0,-1 1-1 0 0,1-1 1 0 0,0 0-1 0 0,0 0 0 0 0,-1 1 1 0 0,1-1-1 0 0,0 0 1 0 0,-1 1-1 0 0,1-1 0 0 0,0 1 1 0 0,-1-1-1 0 0,1 0 1 0 0,-1 1-1 0 0,1-1 0 0 0,-1 1 1 0 0,1-1-1 0 0,-1 1 1 0 0,0-1-1 0 0,1 1 0 0 0,-1 0 1 0 0,1-1-1 0 0,-1 1 1 0 0,0 0-1 0 0,0 0 0 0 0,1-1 1 0 0,-1 1-1 0 0,0 0 1 0 0,1 0-1 0 0,-2 0 0 0 0,-12-6 51 0 0,-1 2 0 0 0,1 0 0 0 0,-1 1 0 0 0,0 0-1 0 0,0 1 1 0 0,0 1 0 0 0,0 0 0 0 0,-25 3 0 0 0,15-2 69 0 0,19 0 21 0 0,8 1-62 0 0,23 4-35 0 0,42 3-42 0 0,-1-4 33 0 0,43 7 94 0 0,-81-8-58 0 0,-22-3-41 0 0,1 0 0 0 0,0 1 0 0 0,0 0 0 0 0,0 0 1 0 0,7 3-1 0 0,-12-4-27 0 0,-1 1 0 0 0,0 0 1 0 0,1-1-1 0 0,-1 1 0 0 0,0 0 1 0 0,0 0-1 0 0,1 0 0 0 0,-1 0 1 0 0,0 0-1 0 0,0 0 0 0 0,0 0 1 0 0,0 0-1 0 0,0 0 0 0 0,0 1 1 0 0,0-1-1 0 0,-1 0 0 0 0,1 0 1 0 0,0 1-1 0 0,-1-1 0 0 0,1 1 1 0 0,-1-1-1 0 0,1 1 0 0 0,-1-1 1 0 0,0 1-1 0 0,1-1 0 0 0,-1 1 1 0 0,0-1-1 0 0,0 2 0 0 0,-2 7 22 0 0,1-1-1 0 0,-2 1 1 0 0,1-1-1 0 0,-1 0 0 0 0,-1 0 1 0 0,1 0-1 0 0,-1-1 1 0 0,-1 1-1 0 0,0-1 1 0 0,-11 15-1 0 0,2-1 7 0 0,0 0-12 0 0,-40 71 106 0 0,45-73-111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10T04:06:06.793"/>
    </inkml:context>
    <inkml:brush xml:id="br0">
      <inkml:brushProperty name="width" value="0.05" units="cm"/>
      <inkml:brushProperty name="height" value="0.05" units="cm"/>
      <inkml:brushProperty name="color" value="#E71224"/>
    </inkml:brush>
  </inkml:definitions>
  <inkml:trace contextRef="#ctx0" brushRef="#br0">28 961 7024 0 0,'0'0'120'0'0,"-4"2"-58"0"0,1-1 9 0 0,-12 7-119 0 0,10 3 787 0 0,5-11-595 0 0,7-4-38 0 0,0-1 0 0 0,-1-1 1 0 0,1 1-1 0 0,-1-1 0 0 0,6-7 0 0 0,13-12-62 0 0,51-35 55 0 0,2 4 1 0 0,92-49-1 0 0,18-13-21 0 0,194-104 18 0 0,-337 202-90 0 0,0 2-1 0 0,1 2 1 0 0,1 2 0 0 0,50-8-1 0 0,64-20 14 0 0,-63 5-2 0 0,-64 23-4 0 0,1 1-1 0 0,53-13 0 0 0,-54 18-2 0 0,-27 6-3 0 0,1 0-1 0 0,-1 0 1 0 0,1 1 0 0 0,0 0 0 0 0,-1 0 0 0 0,1 0 0 0 0,14 2-1 0 0,22 1 50 0 0,-43-2 42 0 0,-23-9-42 0 0,6 5-46 0 0,1 0 0 0 0,0-1 1 0 0,0-1-1 0 0,0 0 0 0 0,-22-14 0 0 0,-19-7 25 0 0,30 8-15 0 0,24 17-3 0 0,0 0-1 0 0,0 0 1 0 0,0 1-1 0 0,0-1 1 0 0,-1 0-1 0 0,1 1 1 0 0,0 0 0 0 0,-1-1-1 0 0,1 1 1 0 0,0 0-1 0 0,-1 0 1 0 0,0 1-1 0 0,1-1 1 0 0,-1 0-1 0 0,-5 0 1 0 0,8 2-5 0 0,0 0 0 0 0,-1 0-1 0 0,1-1 1 0 0,0 1 0 0 0,0 0 0 0 0,0 0-1 0 0,0 0 1 0 0,0 0 0 0 0,0-1 0 0 0,0 1-1 0 0,0 0 1 0 0,0 0 0 0 0,0 0 0 0 0,0-1 0 0 0,1 1-1 0 0,-1 0 1 0 0,0 0 0 0 0,1 0 0 0 0,-1-1-1 0 0,0 1 1 0 0,1 0 0 0 0,7 18 85 0 0,0-5-77 0 0,-3-5 46 0 0,0-1 1 0 0,0 2-1 0 0,0-1 0 0 0,-2 0 0 0 0,6 16 0 0 0,-9-22-45 0 0,1 0-1 0 0,-1-1 1 0 0,0 1-1 0 0,0 0 1 0 0,0-1 0 0 0,0 1-1 0 0,0 0 1 0 0,0-1-1 0 0,-1 1 1 0 0,0 0 0 0 0,1-1-1 0 0,-1 1 1 0 0,0-1-1 0 0,0 1 1 0 0,0-1 0 0 0,-1 1-1 0 0,1-1 1 0 0,0 0-1 0 0,-1 0 1 0 0,0 0 0 0 0,1 0-1 0 0,-1 0 1 0 0,0 0-1 0 0,0 0 1 0 0,0 0 0 0 0,-5 2-1 0 0,-5 6 45 0 0,1 0-1 0 0,0 1 1 0 0,1 0-1 0 0,0 1 1 0 0,-14 22-1 0 0,9-12 39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10T04:08:13.095"/>
    </inkml:context>
    <inkml:brush xml:id="br0">
      <inkml:brushProperty name="width" value="0.05" units="cm"/>
      <inkml:brushProperty name="height" value="0.05" units="cm"/>
      <inkml:brushProperty name="color" value="#E71224"/>
    </inkml:brush>
  </inkml:definitions>
  <inkml:trace contextRef="#ctx0" brushRef="#br0">1 178 3312 0 0,'43'8'558'0'0,"1"-2"-1"0"0,0-3 1 0 0,76-2 0 0 0,-85-4-289 0 0,1-1 0 0 0,59-17 0 0 0,119-31 403 0 0,-183 46-608 0 0,41-4 0 0 0,9-2 18 0 0,247-44 151 0 0,-74 31-106 0 0,-205 19-111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10T04:08:54.596"/>
    </inkml:context>
    <inkml:brush xml:id="br0">
      <inkml:brushProperty name="width" value="0.05" units="cm"/>
      <inkml:brushProperty name="height" value="0.05" units="cm"/>
      <inkml:brushProperty name="color" value="#E71224"/>
    </inkml:brush>
  </inkml:definitions>
  <inkml:trace contextRef="#ctx0" brushRef="#br0">0 1383 3808 0 0,'0'0'160'0'0,"0"6"0"0"0,1 7-67 0 0,1-1 1 0 0,0 1 0 0 0,1-1-1 0 0,0 0 1 0 0,0 0-1 0 0,2 0 1 0 0,-1 0 0 0 0,12 19-1 0 0,-12-22-26 0 0,1-2-1 0 0,0 1 1 0 0,0 0 0 0 0,0-1-1 0 0,1 0 1 0 0,0 0-1 0 0,1-1 1 0 0,-1 0 0 0 0,1 0-1 0 0,1 0 1 0 0,-1-1-1 0 0,1 0 1 0 0,14 7-1 0 0,-20-12-49 0 0,0 1 0 0 0,0 0-1 0 0,-1-1 1 0 0,1 1 0 0 0,0-1-1 0 0,0 0 1 0 0,0 0-1 0 0,0 0 1 0 0,0 0 0 0 0,0 0-1 0 0,0 0 1 0 0,0 0 0 0 0,0-1-1 0 0,0 1 1 0 0,0 0-1 0 0,0-1 1 0 0,0 0 0 0 0,0 0-1 0 0,0 1 1 0 0,0-1-1 0 0,-1 0 1 0 0,1 0 0 0 0,0-1-1 0 0,-1 1 1 0 0,1 0 0 0 0,-1-1-1 0 0,2-1 1 0 0,3-4 43 0 0,-1 0-1 0 0,1-1 1 0 0,-2 0 0 0 0,8-17-1 0 0,6-8 20 0 0,56-80 215 0 0,141-163 0 0 0,5-13-160 0 0,-27 32-1 0 0,180-201 89 0 0,-267 335-164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10T04:08:56.091"/>
    </inkml:context>
    <inkml:brush xml:id="br0">
      <inkml:brushProperty name="width" value="0.05" units="cm"/>
      <inkml:brushProperty name="height" value="0.05" units="cm"/>
      <inkml:brushProperty name="color" value="#E71224"/>
    </inkml:brush>
  </inkml:definitions>
  <inkml:trace contextRef="#ctx0" brushRef="#br0">1 1535 3912 0 0,'3'7'80'0'0,"0"0"0"0"0,0-1 0 0 0,1 1 0 0 0,0-1 1 0 0,0 0-1 0 0,1 0 0 0 0,0 0 0 0 0,0-1 0 0 0,0 0 0 0 0,1 0 0 0 0,0 0 0 0 0,0 0 1 0 0,0-1-1 0 0,0 0 0 0 0,1 0 0 0 0,-1-1 0 0 0,1 0 0 0 0,0 0 0 0 0,0-1 0 0 0,0 1 1 0 0,1-2-1 0 0,-1 1 0 0 0,0-1 0 0 0,1 0 0 0 0,-1 0 0 0 0,1-1 0 0 0,-1 0 0 0 0,1 0 1 0 0,-1-1-1 0 0,10-2 0 0 0,-11 1-56 0 0,0 0-1 0 0,0 0 1 0 0,0 0 0 0 0,0-1 0 0 0,0 0 0 0 0,0-1-1 0 0,-1 1 1 0 0,1-1 0 0 0,-1 0 0 0 0,0 0 0 0 0,0-1 0 0 0,-1 1-1 0 0,1-1 1 0 0,-1 0 0 0 0,0-1 0 0 0,3-5 0 0 0,7-12 25 0 0,-1 0 1 0 0,15-40 0 0 0,-26 59-47 0 0,42-110 90 0 0,23-49 17 0 0,-53 133-91 0 0,2 1-1 0 0,1 1 1 0 0,29-37-1 0 0,44-45 33 0 0,-15 20 1 0 0,67-105 0 0 0,-67 82 3 0 0,114-134-1 0 0,-84 123-19 0 0,19-25 4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2523CE-CADD-464B-A17B-21DB1D3742D8}" type="datetimeFigureOut">
              <a:rPr lang="en-IN" smtClean="0"/>
              <a:t>12-01-2023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E137D5-5896-4C5A-AC75-A90082D284E5}" type="slidenum">
              <a:rPr lang="en-IN" smtClean="0"/>
              <a:t>‹#›</a:t>
            </a:fld>
            <a:endParaRPr lang="en-IN"/>
          </a:p>
        </p:txBody>
      </p:sp>
    </p:spTree>
    <p:extLst>
      <p:ext uri="{BB962C8B-B14F-4D97-AF65-F5344CB8AC3E}">
        <p14:creationId xmlns:p14="http://schemas.microsoft.com/office/powerpoint/2010/main" val="4139619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p>
          <a:p>
            <a:endParaRPr lang="en-IN" dirty="0"/>
          </a:p>
        </p:txBody>
      </p:sp>
      <p:sp>
        <p:nvSpPr>
          <p:cNvPr id="4" name="Slide Number Placeholder 3"/>
          <p:cNvSpPr>
            <a:spLocks noGrp="1"/>
          </p:cNvSpPr>
          <p:nvPr>
            <p:ph type="sldNum" sz="quarter" idx="10"/>
          </p:nvPr>
        </p:nvSpPr>
        <p:spPr/>
        <p:txBody>
          <a:bodyPr/>
          <a:lstStyle/>
          <a:p>
            <a:fld id="{72E137D5-5896-4C5A-AC75-A90082D284E5}" type="slidenum">
              <a:rPr lang="en-IN" smtClean="0"/>
              <a:t>11</a:t>
            </a:fld>
            <a:endParaRPr lang="en-IN"/>
          </a:p>
        </p:txBody>
      </p:sp>
    </p:spTree>
    <p:extLst>
      <p:ext uri="{BB962C8B-B14F-4D97-AF65-F5344CB8AC3E}">
        <p14:creationId xmlns:p14="http://schemas.microsoft.com/office/powerpoint/2010/main" val="4213508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development of the West had come on the shoulders and at the cost of the non- West.</a:t>
            </a:r>
          </a:p>
          <a:p>
            <a:endParaRPr lang="en-IN" dirty="0"/>
          </a:p>
        </p:txBody>
      </p:sp>
      <p:sp>
        <p:nvSpPr>
          <p:cNvPr id="4" name="Slide Number Placeholder 3"/>
          <p:cNvSpPr>
            <a:spLocks noGrp="1"/>
          </p:cNvSpPr>
          <p:nvPr>
            <p:ph type="sldNum" sz="quarter" idx="5"/>
          </p:nvPr>
        </p:nvSpPr>
        <p:spPr/>
        <p:txBody>
          <a:bodyPr/>
          <a:lstStyle/>
          <a:p>
            <a:fld id="{72E137D5-5896-4C5A-AC75-A90082D284E5}" type="slidenum">
              <a:rPr lang="en-IN" smtClean="0"/>
              <a:t>12</a:t>
            </a:fld>
            <a:endParaRPr lang="en-IN"/>
          </a:p>
        </p:txBody>
      </p:sp>
    </p:spTree>
    <p:extLst>
      <p:ext uri="{BB962C8B-B14F-4D97-AF65-F5344CB8AC3E}">
        <p14:creationId xmlns:p14="http://schemas.microsoft.com/office/powerpoint/2010/main" val="865288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 does not reflect on inequalities, poverty, human security, empowerment</a:t>
            </a:r>
          </a:p>
        </p:txBody>
      </p:sp>
      <p:sp>
        <p:nvSpPr>
          <p:cNvPr id="4" name="Slide Number Placeholder 3"/>
          <p:cNvSpPr>
            <a:spLocks noGrp="1"/>
          </p:cNvSpPr>
          <p:nvPr>
            <p:ph type="sldNum" sz="quarter" idx="10"/>
          </p:nvPr>
        </p:nvSpPr>
        <p:spPr/>
        <p:txBody>
          <a:bodyPr/>
          <a:lstStyle/>
          <a:p>
            <a:fld id="{72E137D5-5896-4C5A-AC75-A90082D284E5}" type="slidenum">
              <a:rPr lang="en-IN" smtClean="0"/>
              <a:t>16</a:t>
            </a:fld>
            <a:endParaRPr lang="en-IN"/>
          </a:p>
        </p:txBody>
      </p:sp>
    </p:spTree>
    <p:extLst>
      <p:ext uri="{BB962C8B-B14F-4D97-AF65-F5344CB8AC3E}">
        <p14:creationId xmlns:p14="http://schemas.microsoft.com/office/powerpoint/2010/main" val="3432531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3F5BFEA-A266-4470-A4D5-A9819BE105FE}"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245DB3-CC70-46CB-B59F-9468BE4504A9}" type="slidenum">
              <a:rPr lang="en-IN" smtClean="0"/>
              <a:t>‹#›</a:t>
            </a:fld>
            <a:endParaRPr lang="en-IN"/>
          </a:p>
        </p:txBody>
      </p:sp>
    </p:spTree>
    <p:extLst>
      <p:ext uri="{BB962C8B-B14F-4D97-AF65-F5344CB8AC3E}">
        <p14:creationId xmlns:p14="http://schemas.microsoft.com/office/powerpoint/2010/main" val="2947042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3F5BFEA-A266-4470-A4D5-A9819BE105FE}"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245DB3-CC70-46CB-B59F-9468BE4504A9}" type="slidenum">
              <a:rPr lang="en-IN" smtClean="0"/>
              <a:t>‹#›</a:t>
            </a:fld>
            <a:endParaRPr lang="en-IN"/>
          </a:p>
        </p:txBody>
      </p:sp>
    </p:spTree>
    <p:extLst>
      <p:ext uri="{BB962C8B-B14F-4D97-AF65-F5344CB8AC3E}">
        <p14:creationId xmlns:p14="http://schemas.microsoft.com/office/powerpoint/2010/main" val="1163122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3F5BFEA-A266-4470-A4D5-A9819BE105FE}"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245DB3-CC70-46CB-B59F-9468BE4504A9}" type="slidenum">
              <a:rPr lang="en-IN" smtClean="0"/>
              <a:t>‹#›</a:t>
            </a:fld>
            <a:endParaRPr lang="en-IN"/>
          </a:p>
        </p:txBody>
      </p:sp>
    </p:spTree>
    <p:extLst>
      <p:ext uri="{BB962C8B-B14F-4D97-AF65-F5344CB8AC3E}">
        <p14:creationId xmlns:p14="http://schemas.microsoft.com/office/powerpoint/2010/main" val="553718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84720-40F5-48C7-BFC4-91C871BBF1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F8A5409-A0A8-4543-B31D-962D1E1D31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6AC69BB-3559-4BFF-9321-A4CE8F3B60CF}"/>
              </a:ext>
            </a:extLst>
          </p:cNvPr>
          <p:cNvSpPr>
            <a:spLocks noGrp="1"/>
          </p:cNvSpPr>
          <p:nvPr>
            <p:ph type="dt" sz="half" idx="10"/>
          </p:nvPr>
        </p:nvSpPr>
        <p:spPr/>
        <p:txBody>
          <a:bodyPr/>
          <a:lstStyle/>
          <a:p>
            <a:fld id="{5ED48D92-B1AD-4C9B-827F-5266C1990F9F}" type="datetimeFigureOut">
              <a:rPr lang="en-IN" smtClean="0"/>
              <a:t>12-01-2023</a:t>
            </a:fld>
            <a:endParaRPr lang="en-IN"/>
          </a:p>
        </p:txBody>
      </p:sp>
      <p:sp>
        <p:nvSpPr>
          <p:cNvPr id="5" name="Footer Placeholder 4">
            <a:extLst>
              <a:ext uri="{FF2B5EF4-FFF2-40B4-BE49-F238E27FC236}">
                <a16:creationId xmlns:a16="http://schemas.microsoft.com/office/drawing/2014/main" id="{27DECADF-0679-4FA2-9037-63A3216209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DA43BD-47C5-4ED1-B8E3-7DEA2AFF500F}"/>
              </a:ext>
            </a:extLst>
          </p:cNvPr>
          <p:cNvSpPr>
            <a:spLocks noGrp="1"/>
          </p:cNvSpPr>
          <p:nvPr>
            <p:ph type="sldNum" sz="quarter" idx="12"/>
          </p:nvPr>
        </p:nvSpPr>
        <p:spPr/>
        <p:txBody>
          <a:bodyPr/>
          <a:lstStyle/>
          <a:p>
            <a:fld id="{82F1A773-7745-4B64-901D-B8DEDDB37237}" type="slidenum">
              <a:rPr lang="en-IN" smtClean="0"/>
              <a:t>‹#›</a:t>
            </a:fld>
            <a:endParaRPr lang="en-IN"/>
          </a:p>
        </p:txBody>
      </p:sp>
    </p:spTree>
    <p:extLst>
      <p:ext uri="{BB962C8B-B14F-4D97-AF65-F5344CB8AC3E}">
        <p14:creationId xmlns:p14="http://schemas.microsoft.com/office/powerpoint/2010/main" val="24125280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9825-3234-4A25-B9C6-C32557FA5A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A87D83-9B1B-4E1A-A433-41ED2F69269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835A5C-7CCF-422A-AFAC-5D86FFB90FA4}"/>
              </a:ext>
            </a:extLst>
          </p:cNvPr>
          <p:cNvSpPr>
            <a:spLocks noGrp="1"/>
          </p:cNvSpPr>
          <p:nvPr>
            <p:ph type="dt" sz="half" idx="10"/>
          </p:nvPr>
        </p:nvSpPr>
        <p:spPr/>
        <p:txBody>
          <a:bodyPr/>
          <a:lstStyle/>
          <a:p>
            <a:fld id="{5ED48D92-B1AD-4C9B-827F-5266C1990F9F}" type="datetimeFigureOut">
              <a:rPr lang="en-IN" smtClean="0"/>
              <a:t>12-01-2023</a:t>
            </a:fld>
            <a:endParaRPr lang="en-IN"/>
          </a:p>
        </p:txBody>
      </p:sp>
      <p:sp>
        <p:nvSpPr>
          <p:cNvPr id="5" name="Footer Placeholder 4">
            <a:extLst>
              <a:ext uri="{FF2B5EF4-FFF2-40B4-BE49-F238E27FC236}">
                <a16:creationId xmlns:a16="http://schemas.microsoft.com/office/drawing/2014/main" id="{7A1C2477-E85B-45A9-80BA-4ABA22EB48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7DFC46-6688-433C-A228-A826221E5CA9}"/>
              </a:ext>
            </a:extLst>
          </p:cNvPr>
          <p:cNvSpPr>
            <a:spLocks noGrp="1"/>
          </p:cNvSpPr>
          <p:nvPr>
            <p:ph type="sldNum" sz="quarter" idx="12"/>
          </p:nvPr>
        </p:nvSpPr>
        <p:spPr/>
        <p:txBody>
          <a:bodyPr/>
          <a:lstStyle/>
          <a:p>
            <a:fld id="{82F1A773-7745-4B64-901D-B8DEDDB37237}" type="slidenum">
              <a:rPr lang="en-IN" smtClean="0"/>
              <a:t>‹#›</a:t>
            </a:fld>
            <a:endParaRPr lang="en-IN"/>
          </a:p>
        </p:txBody>
      </p:sp>
    </p:spTree>
    <p:extLst>
      <p:ext uri="{BB962C8B-B14F-4D97-AF65-F5344CB8AC3E}">
        <p14:creationId xmlns:p14="http://schemas.microsoft.com/office/powerpoint/2010/main" val="42028567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28AB8-0A49-4DCE-BC0C-CEE4538ECC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45BCAED-E1CF-4077-971B-496D0E47F1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2C27096-4691-4192-B16B-0AC741A78A32}"/>
              </a:ext>
            </a:extLst>
          </p:cNvPr>
          <p:cNvSpPr>
            <a:spLocks noGrp="1"/>
          </p:cNvSpPr>
          <p:nvPr>
            <p:ph type="dt" sz="half" idx="10"/>
          </p:nvPr>
        </p:nvSpPr>
        <p:spPr/>
        <p:txBody>
          <a:bodyPr/>
          <a:lstStyle/>
          <a:p>
            <a:fld id="{5ED48D92-B1AD-4C9B-827F-5266C1990F9F}" type="datetimeFigureOut">
              <a:rPr lang="en-IN" smtClean="0"/>
              <a:t>12-01-2023</a:t>
            </a:fld>
            <a:endParaRPr lang="en-IN"/>
          </a:p>
        </p:txBody>
      </p:sp>
      <p:sp>
        <p:nvSpPr>
          <p:cNvPr id="5" name="Footer Placeholder 4">
            <a:extLst>
              <a:ext uri="{FF2B5EF4-FFF2-40B4-BE49-F238E27FC236}">
                <a16:creationId xmlns:a16="http://schemas.microsoft.com/office/drawing/2014/main" id="{870203CC-C3F6-4836-9190-A19D66BD80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FEBB93-7D4C-43DA-A371-775A4CD852E2}"/>
              </a:ext>
            </a:extLst>
          </p:cNvPr>
          <p:cNvSpPr>
            <a:spLocks noGrp="1"/>
          </p:cNvSpPr>
          <p:nvPr>
            <p:ph type="sldNum" sz="quarter" idx="12"/>
          </p:nvPr>
        </p:nvSpPr>
        <p:spPr/>
        <p:txBody>
          <a:bodyPr/>
          <a:lstStyle/>
          <a:p>
            <a:fld id="{82F1A773-7745-4B64-901D-B8DEDDB37237}" type="slidenum">
              <a:rPr lang="en-IN" smtClean="0"/>
              <a:t>‹#›</a:t>
            </a:fld>
            <a:endParaRPr lang="en-IN"/>
          </a:p>
        </p:txBody>
      </p:sp>
    </p:spTree>
    <p:extLst>
      <p:ext uri="{BB962C8B-B14F-4D97-AF65-F5344CB8AC3E}">
        <p14:creationId xmlns:p14="http://schemas.microsoft.com/office/powerpoint/2010/main" val="12131279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0ECAA-A4E6-4AE7-981F-22AC7C1CCC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281969-A25B-4A2E-9C8E-E18EF7F168F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324F66F-2C13-4D91-8C63-17D27867D88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7A30E49-FE66-4FF6-903E-2DFA411C808B}"/>
              </a:ext>
            </a:extLst>
          </p:cNvPr>
          <p:cNvSpPr>
            <a:spLocks noGrp="1"/>
          </p:cNvSpPr>
          <p:nvPr>
            <p:ph type="dt" sz="half" idx="10"/>
          </p:nvPr>
        </p:nvSpPr>
        <p:spPr/>
        <p:txBody>
          <a:bodyPr/>
          <a:lstStyle/>
          <a:p>
            <a:fld id="{5ED48D92-B1AD-4C9B-827F-5266C1990F9F}" type="datetimeFigureOut">
              <a:rPr lang="en-IN" smtClean="0"/>
              <a:t>12-01-2023</a:t>
            </a:fld>
            <a:endParaRPr lang="en-IN"/>
          </a:p>
        </p:txBody>
      </p:sp>
      <p:sp>
        <p:nvSpPr>
          <p:cNvPr id="6" name="Footer Placeholder 5">
            <a:extLst>
              <a:ext uri="{FF2B5EF4-FFF2-40B4-BE49-F238E27FC236}">
                <a16:creationId xmlns:a16="http://schemas.microsoft.com/office/drawing/2014/main" id="{25195E4A-99BC-4A35-9CB5-6E8CA0DCB3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FC25FF-C51F-46DD-B906-287B48C56898}"/>
              </a:ext>
            </a:extLst>
          </p:cNvPr>
          <p:cNvSpPr>
            <a:spLocks noGrp="1"/>
          </p:cNvSpPr>
          <p:nvPr>
            <p:ph type="sldNum" sz="quarter" idx="12"/>
          </p:nvPr>
        </p:nvSpPr>
        <p:spPr/>
        <p:txBody>
          <a:bodyPr/>
          <a:lstStyle/>
          <a:p>
            <a:fld id="{82F1A773-7745-4B64-901D-B8DEDDB37237}" type="slidenum">
              <a:rPr lang="en-IN" smtClean="0"/>
              <a:t>‹#›</a:t>
            </a:fld>
            <a:endParaRPr lang="en-IN"/>
          </a:p>
        </p:txBody>
      </p:sp>
    </p:spTree>
    <p:extLst>
      <p:ext uri="{BB962C8B-B14F-4D97-AF65-F5344CB8AC3E}">
        <p14:creationId xmlns:p14="http://schemas.microsoft.com/office/powerpoint/2010/main" val="41021472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60839-934B-4814-A404-EF2AA31980F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9A527C-6A4A-4F2F-8242-D640E5EF85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3B0C925-EBFD-4EBB-B0C8-5FA372FF7A1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AC3B51B-3278-4A05-BF59-C9B24631E1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F5E04C4-432C-4F6B-91D3-E0A555B3FBD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D2744C9-E825-4F6F-B6AF-EE13DFE68032}"/>
              </a:ext>
            </a:extLst>
          </p:cNvPr>
          <p:cNvSpPr>
            <a:spLocks noGrp="1"/>
          </p:cNvSpPr>
          <p:nvPr>
            <p:ph type="dt" sz="half" idx="10"/>
          </p:nvPr>
        </p:nvSpPr>
        <p:spPr/>
        <p:txBody>
          <a:bodyPr/>
          <a:lstStyle/>
          <a:p>
            <a:fld id="{5ED48D92-B1AD-4C9B-827F-5266C1990F9F}" type="datetimeFigureOut">
              <a:rPr lang="en-IN" smtClean="0"/>
              <a:t>12-01-2023</a:t>
            </a:fld>
            <a:endParaRPr lang="en-IN"/>
          </a:p>
        </p:txBody>
      </p:sp>
      <p:sp>
        <p:nvSpPr>
          <p:cNvPr id="8" name="Footer Placeholder 7">
            <a:extLst>
              <a:ext uri="{FF2B5EF4-FFF2-40B4-BE49-F238E27FC236}">
                <a16:creationId xmlns:a16="http://schemas.microsoft.com/office/drawing/2014/main" id="{E1678189-1251-4BBB-B84E-5AB9DD57AFE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436686E-31F4-462C-A7AF-EE1CFA96D301}"/>
              </a:ext>
            </a:extLst>
          </p:cNvPr>
          <p:cNvSpPr>
            <a:spLocks noGrp="1"/>
          </p:cNvSpPr>
          <p:nvPr>
            <p:ph type="sldNum" sz="quarter" idx="12"/>
          </p:nvPr>
        </p:nvSpPr>
        <p:spPr/>
        <p:txBody>
          <a:bodyPr/>
          <a:lstStyle/>
          <a:p>
            <a:fld id="{82F1A773-7745-4B64-901D-B8DEDDB37237}" type="slidenum">
              <a:rPr lang="en-IN" smtClean="0"/>
              <a:t>‹#›</a:t>
            </a:fld>
            <a:endParaRPr lang="en-IN"/>
          </a:p>
        </p:txBody>
      </p:sp>
    </p:spTree>
    <p:extLst>
      <p:ext uri="{BB962C8B-B14F-4D97-AF65-F5344CB8AC3E}">
        <p14:creationId xmlns:p14="http://schemas.microsoft.com/office/powerpoint/2010/main" val="36188972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7E6FB-3107-4455-96D7-90DCB775C5F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E572DEC-38C5-4174-9252-23FD55BFFD8A}"/>
              </a:ext>
            </a:extLst>
          </p:cNvPr>
          <p:cNvSpPr>
            <a:spLocks noGrp="1"/>
          </p:cNvSpPr>
          <p:nvPr>
            <p:ph type="dt" sz="half" idx="10"/>
          </p:nvPr>
        </p:nvSpPr>
        <p:spPr/>
        <p:txBody>
          <a:bodyPr/>
          <a:lstStyle/>
          <a:p>
            <a:fld id="{5ED48D92-B1AD-4C9B-827F-5266C1990F9F}" type="datetimeFigureOut">
              <a:rPr lang="en-IN" smtClean="0"/>
              <a:t>12-01-2023</a:t>
            </a:fld>
            <a:endParaRPr lang="en-IN"/>
          </a:p>
        </p:txBody>
      </p:sp>
      <p:sp>
        <p:nvSpPr>
          <p:cNvPr id="4" name="Footer Placeholder 3">
            <a:extLst>
              <a:ext uri="{FF2B5EF4-FFF2-40B4-BE49-F238E27FC236}">
                <a16:creationId xmlns:a16="http://schemas.microsoft.com/office/drawing/2014/main" id="{1D0D4177-7C7A-4F35-91A1-BC1526B9FCC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4D4F854-B607-4695-9EE3-DE088D2B39EA}"/>
              </a:ext>
            </a:extLst>
          </p:cNvPr>
          <p:cNvSpPr>
            <a:spLocks noGrp="1"/>
          </p:cNvSpPr>
          <p:nvPr>
            <p:ph type="sldNum" sz="quarter" idx="12"/>
          </p:nvPr>
        </p:nvSpPr>
        <p:spPr/>
        <p:txBody>
          <a:bodyPr/>
          <a:lstStyle/>
          <a:p>
            <a:fld id="{82F1A773-7745-4B64-901D-B8DEDDB37237}" type="slidenum">
              <a:rPr lang="en-IN" smtClean="0"/>
              <a:t>‹#›</a:t>
            </a:fld>
            <a:endParaRPr lang="en-IN"/>
          </a:p>
        </p:txBody>
      </p:sp>
    </p:spTree>
    <p:extLst>
      <p:ext uri="{BB962C8B-B14F-4D97-AF65-F5344CB8AC3E}">
        <p14:creationId xmlns:p14="http://schemas.microsoft.com/office/powerpoint/2010/main" val="20058659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4851D6-DA8E-4612-8B94-A779C2D0EE19}"/>
              </a:ext>
            </a:extLst>
          </p:cNvPr>
          <p:cNvSpPr>
            <a:spLocks noGrp="1"/>
          </p:cNvSpPr>
          <p:nvPr>
            <p:ph type="dt" sz="half" idx="10"/>
          </p:nvPr>
        </p:nvSpPr>
        <p:spPr/>
        <p:txBody>
          <a:bodyPr/>
          <a:lstStyle/>
          <a:p>
            <a:fld id="{5ED48D92-B1AD-4C9B-827F-5266C1990F9F}" type="datetimeFigureOut">
              <a:rPr lang="en-IN" smtClean="0"/>
              <a:t>12-01-2023</a:t>
            </a:fld>
            <a:endParaRPr lang="en-IN"/>
          </a:p>
        </p:txBody>
      </p:sp>
      <p:sp>
        <p:nvSpPr>
          <p:cNvPr id="3" name="Footer Placeholder 2">
            <a:extLst>
              <a:ext uri="{FF2B5EF4-FFF2-40B4-BE49-F238E27FC236}">
                <a16:creationId xmlns:a16="http://schemas.microsoft.com/office/drawing/2014/main" id="{1C413445-FAAF-4AD9-B4EB-5827D5F7208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CAB0543-55AB-4FF7-9D31-834BEDC1C8BC}"/>
              </a:ext>
            </a:extLst>
          </p:cNvPr>
          <p:cNvSpPr>
            <a:spLocks noGrp="1"/>
          </p:cNvSpPr>
          <p:nvPr>
            <p:ph type="sldNum" sz="quarter" idx="12"/>
          </p:nvPr>
        </p:nvSpPr>
        <p:spPr/>
        <p:txBody>
          <a:bodyPr/>
          <a:lstStyle/>
          <a:p>
            <a:fld id="{82F1A773-7745-4B64-901D-B8DEDDB37237}" type="slidenum">
              <a:rPr lang="en-IN" smtClean="0"/>
              <a:t>‹#›</a:t>
            </a:fld>
            <a:endParaRPr lang="en-IN"/>
          </a:p>
        </p:txBody>
      </p:sp>
    </p:spTree>
    <p:extLst>
      <p:ext uri="{BB962C8B-B14F-4D97-AF65-F5344CB8AC3E}">
        <p14:creationId xmlns:p14="http://schemas.microsoft.com/office/powerpoint/2010/main" val="42276632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6B9F7-5F0A-45DD-A940-EC197270E8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9E23C76-1A62-4002-8D74-1BCB50AE41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D609556-E35C-49C4-9E7F-423BD23728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3987173-EA4D-4F2F-83A1-9D2945466692}"/>
              </a:ext>
            </a:extLst>
          </p:cNvPr>
          <p:cNvSpPr>
            <a:spLocks noGrp="1"/>
          </p:cNvSpPr>
          <p:nvPr>
            <p:ph type="dt" sz="half" idx="10"/>
          </p:nvPr>
        </p:nvSpPr>
        <p:spPr/>
        <p:txBody>
          <a:bodyPr/>
          <a:lstStyle/>
          <a:p>
            <a:fld id="{5ED48D92-B1AD-4C9B-827F-5266C1990F9F}" type="datetimeFigureOut">
              <a:rPr lang="en-IN" smtClean="0"/>
              <a:t>12-01-2023</a:t>
            </a:fld>
            <a:endParaRPr lang="en-IN"/>
          </a:p>
        </p:txBody>
      </p:sp>
      <p:sp>
        <p:nvSpPr>
          <p:cNvPr id="6" name="Footer Placeholder 5">
            <a:extLst>
              <a:ext uri="{FF2B5EF4-FFF2-40B4-BE49-F238E27FC236}">
                <a16:creationId xmlns:a16="http://schemas.microsoft.com/office/drawing/2014/main" id="{E9E8966C-B821-4DA4-8859-726695A6A6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E5EAB6-71F7-4396-9332-447474503265}"/>
              </a:ext>
            </a:extLst>
          </p:cNvPr>
          <p:cNvSpPr>
            <a:spLocks noGrp="1"/>
          </p:cNvSpPr>
          <p:nvPr>
            <p:ph type="sldNum" sz="quarter" idx="12"/>
          </p:nvPr>
        </p:nvSpPr>
        <p:spPr/>
        <p:txBody>
          <a:bodyPr/>
          <a:lstStyle/>
          <a:p>
            <a:fld id="{82F1A773-7745-4B64-901D-B8DEDDB37237}" type="slidenum">
              <a:rPr lang="en-IN" smtClean="0"/>
              <a:t>‹#›</a:t>
            </a:fld>
            <a:endParaRPr lang="en-IN"/>
          </a:p>
        </p:txBody>
      </p:sp>
    </p:spTree>
    <p:extLst>
      <p:ext uri="{BB962C8B-B14F-4D97-AF65-F5344CB8AC3E}">
        <p14:creationId xmlns:p14="http://schemas.microsoft.com/office/powerpoint/2010/main" val="4076946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3F5BFEA-A266-4470-A4D5-A9819BE105FE}"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245DB3-CC70-46CB-B59F-9468BE4504A9}" type="slidenum">
              <a:rPr lang="en-IN" smtClean="0"/>
              <a:t>‹#›</a:t>
            </a:fld>
            <a:endParaRPr lang="en-IN"/>
          </a:p>
        </p:txBody>
      </p:sp>
    </p:spTree>
    <p:extLst>
      <p:ext uri="{BB962C8B-B14F-4D97-AF65-F5344CB8AC3E}">
        <p14:creationId xmlns:p14="http://schemas.microsoft.com/office/powerpoint/2010/main" val="32790506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D7A8E-115E-499B-AD43-F3400348AB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9E99842-1A32-436E-A5B3-48CB1A24F6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47A81D5-460C-48F0-B0B1-7270750B33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B4253DC-EDA7-4219-8B15-13B9FCAB2F24}"/>
              </a:ext>
            </a:extLst>
          </p:cNvPr>
          <p:cNvSpPr>
            <a:spLocks noGrp="1"/>
          </p:cNvSpPr>
          <p:nvPr>
            <p:ph type="dt" sz="half" idx="10"/>
          </p:nvPr>
        </p:nvSpPr>
        <p:spPr/>
        <p:txBody>
          <a:bodyPr/>
          <a:lstStyle/>
          <a:p>
            <a:fld id="{5ED48D92-B1AD-4C9B-827F-5266C1990F9F}" type="datetimeFigureOut">
              <a:rPr lang="en-IN" smtClean="0"/>
              <a:t>12-01-2023</a:t>
            </a:fld>
            <a:endParaRPr lang="en-IN"/>
          </a:p>
        </p:txBody>
      </p:sp>
      <p:sp>
        <p:nvSpPr>
          <p:cNvPr id="6" name="Footer Placeholder 5">
            <a:extLst>
              <a:ext uri="{FF2B5EF4-FFF2-40B4-BE49-F238E27FC236}">
                <a16:creationId xmlns:a16="http://schemas.microsoft.com/office/drawing/2014/main" id="{B065BF3A-A1A4-4827-AB23-84A19305C4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D90C36-84BA-49BF-B3CF-5894380726C0}"/>
              </a:ext>
            </a:extLst>
          </p:cNvPr>
          <p:cNvSpPr>
            <a:spLocks noGrp="1"/>
          </p:cNvSpPr>
          <p:nvPr>
            <p:ph type="sldNum" sz="quarter" idx="12"/>
          </p:nvPr>
        </p:nvSpPr>
        <p:spPr/>
        <p:txBody>
          <a:bodyPr/>
          <a:lstStyle/>
          <a:p>
            <a:fld id="{82F1A773-7745-4B64-901D-B8DEDDB37237}" type="slidenum">
              <a:rPr lang="en-IN" smtClean="0"/>
              <a:t>‹#›</a:t>
            </a:fld>
            <a:endParaRPr lang="en-IN"/>
          </a:p>
        </p:txBody>
      </p:sp>
    </p:spTree>
    <p:extLst>
      <p:ext uri="{BB962C8B-B14F-4D97-AF65-F5344CB8AC3E}">
        <p14:creationId xmlns:p14="http://schemas.microsoft.com/office/powerpoint/2010/main" val="36254662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FA57-78C6-4083-9AAA-FB732B643E7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223C19-3B35-4A7B-ACDB-A846B111F49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BF318A-9A7D-4A45-A132-B45404B5EA09}"/>
              </a:ext>
            </a:extLst>
          </p:cNvPr>
          <p:cNvSpPr>
            <a:spLocks noGrp="1"/>
          </p:cNvSpPr>
          <p:nvPr>
            <p:ph type="dt" sz="half" idx="10"/>
          </p:nvPr>
        </p:nvSpPr>
        <p:spPr/>
        <p:txBody>
          <a:bodyPr/>
          <a:lstStyle/>
          <a:p>
            <a:fld id="{5ED48D92-B1AD-4C9B-827F-5266C1990F9F}" type="datetimeFigureOut">
              <a:rPr lang="en-IN" smtClean="0"/>
              <a:t>12-01-2023</a:t>
            </a:fld>
            <a:endParaRPr lang="en-IN"/>
          </a:p>
        </p:txBody>
      </p:sp>
      <p:sp>
        <p:nvSpPr>
          <p:cNvPr id="5" name="Footer Placeholder 4">
            <a:extLst>
              <a:ext uri="{FF2B5EF4-FFF2-40B4-BE49-F238E27FC236}">
                <a16:creationId xmlns:a16="http://schemas.microsoft.com/office/drawing/2014/main" id="{9810FE28-F3FE-4DB8-8647-6F70F0978E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3A5E48-2CE7-47AF-AA09-28CF895EFB21}"/>
              </a:ext>
            </a:extLst>
          </p:cNvPr>
          <p:cNvSpPr>
            <a:spLocks noGrp="1"/>
          </p:cNvSpPr>
          <p:nvPr>
            <p:ph type="sldNum" sz="quarter" idx="12"/>
          </p:nvPr>
        </p:nvSpPr>
        <p:spPr/>
        <p:txBody>
          <a:bodyPr/>
          <a:lstStyle/>
          <a:p>
            <a:fld id="{82F1A773-7745-4B64-901D-B8DEDDB37237}" type="slidenum">
              <a:rPr lang="en-IN" smtClean="0"/>
              <a:t>‹#›</a:t>
            </a:fld>
            <a:endParaRPr lang="en-IN"/>
          </a:p>
        </p:txBody>
      </p:sp>
    </p:spTree>
    <p:extLst>
      <p:ext uri="{BB962C8B-B14F-4D97-AF65-F5344CB8AC3E}">
        <p14:creationId xmlns:p14="http://schemas.microsoft.com/office/powerpoint/2010/main" val="17308249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BA842E-B4E4-4D70-91FF-7B3C6201FC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59F06E-767D-4001-9752-00D1E0AF0B1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BE88D2-D0D1-4D02-8557-AE3C197CA6B8}"/>
              </a:ext>
            </a:extLst>
          </p:cNvPr>
          <p:cNvSpPr>
            <a:spLocks noGrp="1"/>
          </p:cNvSpPr>
          <p:nvPr>
            <p:ph type="dt" sz="half" idx="10"/>
          </p:nvPr>
        </p:nvSpPr>
        <p:spPr/>
        <p:txBody>
          <a:bodyPr/>
          <a:lstStyle/>
          <a:p>
            <a:fld id="{5ED48D92-B1AD-4C9B-827F-5266C1990F9F}" type="datetimeFigureOut">
              <a:rPr lang="en-IN" smtClean="0"/>
              <a:t>12-01-2023</a:t>
            </a:fld>
            <a:endParaRPr lang="en-IN"/>
          </a:p>
        </p:txBody>
      </p:sp>
      <p:sp>
        <p:nvSpPr>
          <p:cNvPr id="5" name="Footer Placeholder 4">
            <a:extLst>
              <a:ext uri="{FF2B5EF4-FFF2-40B4-BE49-F238E27FC236}">
                <a16:creationId xmlns:a16="http://schemas.microsoft.com/office/drawing/2014/main" id="{13796E04-E8D2-443F-982D-FF19AB9031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7DF2A4-21F4-498C-9301-AA58F252C04E}"/>
              </a:ext>
            </a:extLst>
          </p:cNvPr>
          <p:cNvSpPr>
            <a:spLocks noGrp="1"/>
          </p:cNvSpPr>
          <p:nvPr>
            <p:ph type="sldNum" sz="quarter" idx="12"/>
          </p:nvPr>
        </p:nvSpPr>
        <p:spPr/>
        <p:txBody>
          <a:bodyPr/>
          <a:lstStyle/>
          <a:p>
            <a:fld id="{82F1A773-7745-4B64-901D-B8DEDDB37237}" type="slidenum">
              <a:rPr lang="en-IN" smtClean="0"/>
              <a:t>‹#›</a:t>
            </a:fld>
            <a:endParaRPr lang="en-IN"/>
          </a:p>
        </p:txBody>
      </p:sp>
    </p:spTree>
    <p:extLst>
      <p:ext uri="{BB962C8B-B14F-4D97-AF65-F5344CB8AC3E}">
        <p14:creationId xmlns:p14="http://schemas.microsoft.com/office/powerpoint/2010/main" val="19036728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63469-69A0-41C8-9DE7-5D4AE3F82F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63A0C1-C133-47A4-AB11-ED3A5F3A97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E215433-407B-4309-9A2A-1BD576D6738E}"/>
              </a:ext>
            </a:extLst>
          </p:cNvPr>
          <p:cNvSpPr>
            <a:spLocks noGrp="1"/>
          </p:cNvSpPr>
          <p:nvPr>
            <p:ph type="dt" sz="half" idx="10"/>
          </p:nvPr>
        </p:nvSpPr>
        <p:spPr/>
        <p:txBody>
          <a:bodyPr/>
          <a:lstStyle/>
          <a:p>
            <a:fld id="{D5E04F96-2926-42F0-BF31-13A29DEF9636}" type="datetimeFigureOut">
              <a:rPr lang="en-IN" smtClean="0"/>
              <a:t>12-01-2023</a:t>
            </a:fld>
            <a:endParaRPr lang="en-IN"/>
          </a:p>
        </p:txBody>
      </p:sp>
      <p:sp>
        <p:nvSpPr>
          <p:cNvPr id="5" name="Footer Placeholder 4">
            <a:extLst>
              <a:ext uri="{FF2B5EF4-FFF2-40B4-BE49-F238E27FC236}">
                <a16:creationId xmlns:a16="http://schemas.microsoft.com/office/drawing/2014/main" id="{0387D5E5-7CFA-4000-BB59-989ADAB303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CF5D33-602F-48F7-A996-15B0A29DE70F}"/>
              </a:ext>
            </a:extLst>
          </p:cNvPr>
          <p:cNvSpPr>
            <a:spLocks noGrp="1"/>
          </p:cNvSpPr>
          <p:nvPr>
            <p:ph type="sldNum" sz="quarter" idx="12"/>
          </p:nvPr>
        </p:nvSpPr>
        <p:spPr/>
        <p:txBody>
          <a:bodyPr/>
          <a:lstStyle/>
          <a:p>
            <a:fld id="{A0DDA154-246F-4A0D-91C6-C2F8CE6A6CCA}" type="slidenum">
              <a:rPr lang="en-IN" smtClean="0"/>
              <a:t>‹#›</a:t>
            </a:fld>
            <a:endParaRPr lang="en-IN"/>
          </a:p>
        </p:txBody>
      </p:sp>
    </p:spTree>
    <p:extLst>
      <p:ext uri="{BB962C8B-B14F-4D97-AF65-F5344CB8AC3E}">
        <p14:creationId xmlns:p14="http://schemas.microsoft.com/office/powerpoint/2010/main" val="29859602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DDD36-9A50-421D-A9C2-3E4D45CCDD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E22D4F-4AC4-43A5-BB83-723B3D5BC3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E72A76-EE38-4C05-9C53-E0A9689B0A97}"/>
              </a:ext>
            </a:extLst>
          </p:cNvPr>
          <p:cNvSpPr>
            <a:spLocks noGrp="1"/>
          </p:cNvSpPr>
          <p:nvPr>
            <p:ph type="dt" sz="half" idx="10"/>
          </p:nvPr>
        </p:nvSpPr>
        <p:spPr/>
        <p:txBody>
          <a:bodyPr/>
          <a:lstStyle/>
          <a:p>
            <a:fld id="{D5E04F96-2926-42F0-BF31-13A29DEF9636}" type="datetimeFigureOut">
              <a:rPr lang="en-IN" smtClean="0"/>
              <a:t>12-01-2023</a:t>
            </a:fld>
            <a:endParaRPr lang="en-IN"/>
          </a:p>
        </p:txBody>
      </p:sp>
      <p:sp>
        <p:nvSpPr>
          <p:cNvPr id="5" name="Footer Placeholder 4">
            <a:extLst>
              <a:ext uri="{FF2B5EF4-FFF2-40B4-BE49-F238E27FC236}">
                <a16:creationId xmlns:a16="http://schemas.microsoft.com/office/drawing/2014/main" id="{249A3EDB-194C-4625-B856-278E88F3F1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AE245C-0B7C-43C6-9F2B-6A4B69DF0534}"/>
              </a:ext>
            </a:extLst>
          </p:cNvPr>
          <p:cNvSpPr>
            <a:spLocks noGrp="1"/>
          </p:cNvSpPr>
          <p:nvPr>
            <p:ph type="sldNum" sz="quarter" idx="12"/>
          </p:nvPr>
        </p:nvSpPr>
        <p:spPr/>
        <p:txBody>
          <a:bodyPr/>
          <a:lstStyle/>
          <a:p>
            <a:fld id="{A0DDA154-246F-4A0D-91C6-C2F8CE6A6CCA}" type="slidenum">
              <a:rPr lang="en-IN" smtClean="0"/>
              <a:t>‹#›</a:t>
            </a:fld>
            <a:endParaRPr lang="en-IN"/>
          </a:p>
        </p:txBody>
      </p:sp>
    </p:spTree>
    <p:extLst>
      <p:ext uri="{BB962C8B-B14F-4D97-AF65-F5344CB8AC3E}">
        <p14:creationId xmlns:p14="http://schemas.microsoft.com/office/powerpoint/2010/main" val="32961468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DCCB0-EEF0-4B3F-AF19-C6FDB251E5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B953819-7D43-46C2-8B0F-6CB592BB70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8610B2-D57E-478B-9D46-55B9B003E28D}"/>
              </a:ext>
            </a:extLst>
          </p:cNvPr>
          <p:cNvSpPr>
            <a:spLocks noGrp="1"/>
          </p:cNvSpPr>
          <p:nvPr>
            <p:ph type="dt" sz="half" idx="10"/>
          </p:nvPr>
        </p:nvSpPr>
        <p:spPr/>
        <p:txBody>
          <a:bodyPr/>
          <a:lstStyle/>
          <a:p>
            <a:fld id="{D5E04F96-2926-42F0-BF31-13A29DEF9636}" type="datetimeFigureOut">
              <a:rPr lang="en-IN" smtClean="0"/>
              <a:t>12-01-2023</a:t>
            </a:fld>
            <a:endParaRPr lang="en-IN"/>
          </a:p>
        </p:txBody>
      </p:sp>
      <p:sp>
        <p:nvSpPr>
          <p:cNvPr id="5" name="Footer Placeholder 4">
            <a:extLst>
              <a:ext uri="{FF2B5EF4-FFF2-40B4-BE49-F238E27FC236}">
                <a16:creationId xmlns:a16="http://schemas.microsoft.com/office/drawing/2014/main" id="{DA77E46E-F635-440A-9CC9-681AC7A247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BFD709-56AE-4B8E-A1D0-9C58D4FC8FCC}"/>
              </a:ext>
            </a:extLst>
          </p:cNvPr>
          <p:cNvSpPr>
            <a:spLocks noGrp="1"/>
          </p:cNvSpPr>
          <p:nvPr>
            <p:ph type="sldNum" sz="quarter" idx="12"/>
          </p:nvPr>
        </p:nvSpPr>
        <p:spPr/>
        <p:txBody>
          <a:bodyPr/>
          <a:lstStyle/>
          <a:p>
            <a:fld id="{A0DDA154-246F-4A0D-91C6-C2F8CE6A6CCA}" type="slidenum">
              <a:rPr lang="en-IN" smtClean="0"/>
              <a:t>‹#›</a:t>
            </a:fld>
            <a:endParaRPr lang="en-IN"/>
          </a:p>
        </p:txBody>
      </p:sp>
    </p:spTree>
    <p:extLst>
      <p:ext uri="{BB962C8B-B14F-4D97-AF65-F5344CB8AC3E}">
        <p14:creationId xmlns:p14="http://schemas.microsoft.com/office/powerpoint/2010/main" val="24833628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8F283-4825-48DD-8008-ACA339AB84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79922F-15CB-45FA-88CB-7AAE8447EC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3DA6BD1-188E-41A2-8455-892FD049ED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592B1F5-D989-429F-B5CB-4BBF4B5FF3DA}"/>
              </a:ext>
            </a:extLst>
          </p:cNvPr>
          <p:cNvSpPr>
            <a:spLocks noGrp="1"/>
          </p:cNvSpPr>
          <p:nvPr>
            <p:ph type="dt" sz="half" idx="10"/>
          </p:nvPr>
        </p:nvSpPr>
        <p:spPr/>
        <p:txBody>
          <a:bodyPr/>
          <a:lstStyle/>
          <a:p>
            <a:fld id="{D5E04F96-2926-42F0-BF31-13A29DEF9636}" type="datetimeFigureOut">
              <a:rPr lang="en-IN" smtClean="0"/>
              <a:t>12-01-2023</a:t>
            </a:fld>
            <a:endParaRPr lang="en-IN"/>
          </a:p>
        </p:txBody>
      </p:sp>
      <p:sp>
        <p:nvSpPr>
          <p:cNvPr id="6" name="Footer Placeholder 5">
            <a:extLst>
              <a:ext uri="{FF2B5EF4-FFF2-40B4-BE49-F238E27FC236}">
                <a16:creationId xmlns:a16="http://schemas.microsoft.com/office/drawing/2014/main" id="{EDB6A296-CE33-4327-9D2E-91E4A568ED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9A54A5-27A3-47D9-ACE6-FF7CED2B4100}"/>
              </a:ext>
            </a:extLst>
          </p:cNvPr>
          <p:cNvSpPr>
            <a:spLocks noGrp="1"/>
          </p:cNvSpPr>
          <p:nvPr>
            <p:ph type="sldNum" sz="quarter" idx="12"/>
          </p:nvPr>
        </p:nvSpPr>
        <p:spPr/>
        <p:txBody>
          <a:bodyPr/>
          <a:lstStyle/>
          <a:p>
            <a:fld id="{A0DDA154-246F-4A0D-91C6-C2F8CE6A6CCA}" type="slidenum">
              <a:rPr lang="en-IN" smtClean="0"/>
              <a:t>‹#›</a:t>
            </a:fld>
            <a:endParaRPr lang="en-IN"/>
          </a:p>
        </p:txBody>
      </p:sp>
    </p:spTree>
    <p:extLst>
      <p:ext uri="{BB962C8B-B14F-4D97-AF65-F5344CB8AC3E}">
        <p14:creationId xmlns:p14="http://schemas.microsoft.com/office/powerpoint/2010/main" val="10908924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4BAA1-A772-4131-9777-87F585D7B19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E1AB99-B9E3-45C4-8DF7-5E9E2D74E6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FAB5D6-0A88-406B-934D-3F53FE5F99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3B7117-A0E1-4C4C-9560-889218DE72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542CB7-8991-46B2-B8D7-ED4196B387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B30D1F2-F1A8-4092-BE29-D35652359F16}"/>
              </a:ext>
            </a:extLst>
          </p:cNvPr>
          <p:cNvSpPr>
            <a:spLocks noGrp="1"/>
          </p:cNvSpPr>
          <p:nvPr>
            <p:ph type="dt" sz="half" idx="10"/>
          </p:nvPr>
        </p:nvSpPr>
        <p:spPr/>
        <p:txBody>
          <a:bodyPr/>
          <a:lstStyle/>
          <a:p>
            <a:fld id="{D5E04F96-2926-42F0-BF31-13A29DEF9636}" type="datetimeFigureOut">
              <a:rPr lang="en-IN" smtClean="0"/>
              <a:t>12-01-2023</a:t>
            </a:fld>
            <a:endParaRPr lang="en-IN"/>
          </a:p>
        </p:txBody>
      </p:sp>
      <p:sp>
        <p:nvSpPr>
          <p:cNvPr id="8" name="Footer Placeholder 7">
            <a:extLst>
              <a:ext uri="{FF2B5EF4-FFF2-40B4-BE49-F238E27FC236}">
                <a16:creationId xmlns:a16="http://schemas.microsoft.com/office/drawing/2014/main" id="{FB7A121F-27B8-468F-AFDF-56AD698164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5EACB7E-86F5-40F1-8B09-5441BF6E52BF}"/>
              </a:ext>
            </a:extLst>
          </p:cNvPr>
          <p:cNvSpPr>
            <a:spLocks noGrp="1"/>
          </p:cNvSpPr>
          <p:nvPr>
            <p:ph type="sldNum" sz="quarter" idx="12"/>
          </p:nvPr>
        </p:nvSpPr>
        <p:spPr/>
        <p:txBody>
          <a:bodyPr/>
          <a:lstStyle/>
          <a:p>
            <a:fld id="{A0DDA154-246F-4A0D-91C6-C2F8CE6A6CCA}" type="slidenum">
              <a:rPr lang="en-IN" smtClean="0"/>
              <a:t>‹#›</a:t>
            </a:fld>
            <a:endParaRPr lang="en-IN"/>
          </a:p>
        </p:txBody>
      </p:sp>
    </p:spTree>
    <p:extLst>
      <p:ext uri="{BB962C8B-B14F-4D97-AF65-F5344CB8AC3E}">
        <p14:creationId xmlns:p14="http://schemas.microsoft.com/office/powerpoint/2010/main" val="35433891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97639-FC41-4AD8-874D-0CDE895A2C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FEFDCD1-8FAD-4AAD-A813-EB69E8E13E28}"/>
              </a:ext>
            </a:extLst>
          </p:cNvPr>
          <p:cNvSpPr>
            <a:spLocks noGrp="1"/>
          </p:cNvSpPr>
          <p:nvPr>
            <p:ph type="dt" sz="half" idx="10"/>
          </p:nvPr>
        </p:nvSpPr>
        <p:spPr/>
        <p:txBody>
          <a:bodyPr/>
          <a:lstStyle/>
          <a:p>
            <a:fld id="{D5E04F96-2926-42F0-BF31-13A29DEF9636}" type="datetimeFigureOut">
              <a:rPr lang="en-IN" smtClean="0"/>
              <a:t>12-01-2023</a:t>
            </a:fld>
            <a:endParaRPr lang="en-IN"/>
          </a:p>
        </p:txBody>
      </p:sp>
      <p:sp>
        <p:nvSpPr>
          <p:cNvPr id="4" name="Footer Placeholder 3">
            <a:extLst>
              <a:ext uri="{FF2B5EF4-FFF2-40B4-BE49-F238E27FC236}">
                <a16:creationId xmlns:a16="http://schemas.microsoft.com/office/drawing/2014/main" id="{41A4D739-B38A-463B-9581-101831E4437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DA32F93-A2AF-4267-948F-893B1170B1FF}"/>
              </a:ext>
            </a:extLst>
          </p:cNvPr>
          <p:cNvSpPr>
            <a:spLocks noGrp="1"/>
          </p:cNvSpPr>
          <p:nvPr>
            <p:ph type="sldNum" sz="quarter" idx="12"/>
          </p:nvPr>
        </p:nvSpPr>
        <p:spPr/>
        <p:txBody>
          <a:bodyPr/>
          <a:lstStyle/>
          <a:p>
            <a:fld id="{A0DDA154-246F-4A0D-91C6-C2F8CE6A6CCA}" type="slidenum">
              <a:rPr lang="en-IN" smtClean="0"/>
              <a:t>‹#›</a:t>
            </a:fld>
            <a:endParaRPr lang="en-IN"/>
          </a:p>
        </p:txBody>
      </p:sp>
    </p:spTree>
    <p:extLst>
      <p:ext uri="{BB962C8B-B14F-4D97-AF65-F5344CB8AC3E}">
        <p14:creationId xmlns:p14="http://schemas.microsoft.com/office/powerpoint/2010/main" val="22373918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3FBC94-F305-4AA0-9530-C37B40499DE8}"/>
              </a:ext>
            </a:extLst>
          </p:cNvPr>
          <p:cNvSpPr>
            <a:spLocks noGrp="1"/>
          </p:cNvSpPr>
          <p:nvPr>
            <p:ph type="dt" sz="half" idx="10"/>
          </p:nvPr>
        </p:nvSpPr>
        <p:spPr/>
        <p:txBody>
          <a:bodyPr/>
          <a:lstStyle/>
          <a:p>
            <a:fld id="{D5E04F96-2926-42F0-BF31-13A29DEF9636}" type="datetimeFigureOut">
              <a:rPr lang="en-IN" smtClean="0"/>
              <a:t>12-01-2023</a:t>
            </a:fld>
            <a:endParaRPr lang="en-IN"/>
          </a:p>
        </p:txBody>
      </p:sp>
      <p:sp>
        <p:nvSpPr>
          <p:cNvPr id="3" name="Footer Placeholder 2">
            <a:extLst>
              <a:ext uri="{FF2B5EF4-FFF2-40B4-BE49-F238E27FC236}">
                <a16:creationId xmlns:a16="http://schemas.microsoft.com/office/drawing/2014/main" id="{C4EDE19F-A568-427D-A030-458092AEE6B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7E8640F-B3DD-45D6-9E0F-1AAB1E0FD5F9}"/>
              </a:ext>
            </a:extLst>
          </p:cNvPr>
          <p:cNvSpPr>
            <a:spLocks noGrp="1"/>
          </p:cNvSpPr>
          <p:nvPr>
            <p:ph type="sldNum" sz="quarter" idx="12"/>
          </p:nvPr>
        </p:nvSpPr>
        <p:spPr/>
        <p:txBody>
          <a:bodyPr/>
          <a:lstStyle/>
          <a:p>
            <a:fld id="{A0DDA154-246F-4A0D-91C6-C2F8CE6A6CCA}" type="slidenum">
              <a:rPr lang="en-IN" smtClean="0"/>
              <a:t>‹#›</a:t>
            </a:fld>
            <a:endParaRPr lang="en-IN"/>
          </a:p>
        </p:txBody>
      </p:sp>
    </p:spTree>
    <p:extLst>
      <p:ext uri="{BB962C8B-B14F-4D97-AF65-F5344CB8AC3E}">
        <p14:creationId xmlns:p14="http://schemas.microsoft.com/office/powerpoint/2010/main" val="1852519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F5BFEA-A266-4470-A4D5-A9819BE105FE}"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245DB3-CC70-46CB-B59F-9468BE4504A9}" type="slidenum">
              <a:rPr lang="en-IN" smtClean="0"/>
              <a:t>‹#›</a:t>
            </a:fld>
            <a:endParaRPr lang="en-IN"/>
          </a:p>
        </p:txBody>
      </p:sp>
    </p:spTree>
    <p:extLst>
      <p:ext uri="{BB962C8B-B14F-4D97-AF65-F5344CB8AC3E}">
        <p14:creationId xmlns:p14="http://schemas.microsoft.com/office/powerpoint/2010/main" val="38224010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6C771-DE5D-40D1-B5AC-DD5FAD9B02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B1DE29A-B419-4F9A-89E7-5B9284003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1F19088-9972-4D70-8368-48626850D6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697CAF-562D-4C59-941B-A21A9384F46D}"/>
              </a:ext>
            </a:extLst>
          </p:cNvPr>
          <p:cNvSpPr>
            <a:spLocks noGrp="1"/>
          </p:cNvSpPr>
          <p:nvPr>
            <p:ph type="dt" sz="half" idx="10"/>
          </p:nvPr>
        </p:nvSpPr>
        <p:spPr/>
        <p:txBody>
          <a:bodyPr/>
          <a:lstStyle/>
          <a:p>
            <a:fld id="{D5E04F96-2926-42F0-BF31-13A29DEF9636}" type="datetimeFigureOut">
              <a:rPr lang="en-IN" smtClean="0"/>
              <a:t>12-01-2023</a:t>
            </a:fld>
            <a:endParaRPr lang="en-IN"/>
          </a:p>
        </p:txBody>
      </p:sp>
      <p:sp>
        <p:nvSpPr>
          <p:cNvPr id="6" name="Footer Placeholder 5">
            <a:extLst>
              <a:ext uri="{FF2B5EF4-FFF2-40B4-BE49-F238E27FC236}">
                <a16:creationId xmlns:a16="http://schemas.microsoft.com/office/drawing/2014/main" id="{CDC5294B-EEE6-42B7-B717-1DD577A174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D5FAFF-F401-47F7-9E3E-EAE06D03E84F}"/>
              </a:ext>
            </a:extLst>
          </p:cNvPr>
          <p:cNvSpPr>
            <a:spLocks noGrp="1"/>
          </p:cNvSpPr>
          <p:nvPr>
            <p:ph type="sldNum" sz="quarter" idx="12"/>
          </p:nvPr>
        </p:nvSpPr>
        <p:spPr/>
        <p:txBody>
          <a:bodyPr/>
          <a:lstStyle/>
          <a:p>
            <a:fld id="{A0DDA154-246F-4A0D-91C6-C2F8CE6A6CCA}" type="slidenum">
              <a:rPr lang="en-IN" smtClean="0"/>
              <a:t>‹#›</a:t>
            </a:fld>
            <a:endParaRPr lang="en-IN"/>
          </a:p>
        </p:txBody>
      </p:sp>
    </p:spTree>
    <p:extLst>
      <p:ext uri="{BB962C8B-B14F-4D97-AF65-F5344CB8AC3E}">
        <p14:creationId xmlns:p14="http://schemas.microsoft.com/office/powerpoint/2010/main" val="2753604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C5BE3-7EE1-46DA-944D-F31519FDBF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940C67-A6B2-4B6A-AE92-DA7AEB3B43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F5F9F31-6CFC-4A4D-952A-5EE315EFFC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1E7E9D-9C7F-4097-8B84-B78A22E2E508}"/>
              </a:ext>
            </a:extLst>
          </p:cNvPr>
          <p:cNvSpPr>
            <a:spLocks noGrp="1"/>
          </p:cNvSpPr>
          <p:nvPr>
            <p:ph type="dt" sz="half" idx="10"/>
          </p:nvPr>
        </p:nvSpPr>
        <p:spPr/>
        <p:txBody>
          <a:bodyPr/>
          <a:lstStyle/>
          <a:p>
            <a:fld id="{D5E04F96-2926-42F0-BF31-13A29DEF9636}" type="datetimeFigureOut">
              <a:rPr lang="en-IN" smtClean="0"/>
              <a:t>12-01-2023</a:t>
            </a:fld>
            <a:endParaRPr lang="en-IN"/>
          </a:p>
        </p:txBody>
      </p:sp>
      <p:sp>
        <p:nvSpPr>
          <p:cNvPr id="6" name="Footer Placeholder 5">
            <a:extLst>
              <a:ext uri="{FF2B5EF4-FFF2-40B4-BE49-F238E27FC236}">
                <a16:creationId xmlns:a16="http://schemas.microsoft.com/office/drawing/2014/main" id="{9A4DB4FE-5444-4E16-8C49-02C16BA473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1BE069-0C2A-4410-850F-11E3201A07AE}"/>
              </a:ext>
            </a:extLst>
          </p:cNvPr>
          <p:cNvSpPr>
            <a:spLocks noGrp="1"/>
          </p:cNvSpPr>
          <p:nvPr>
            <p:ph type="sldNum" sz="quarter" idx="12"/>
          </p:nvPr>
        </p:nvSpPr>
        <p:spPr/>
        <p:txBody>
          <a:bodyPr/>
          <a:lstStyle/>
          <a:p>
            <a:fld id="{A0DDA154-246F-4A0D-91C6-C2F8CE6A6CCA}" type="slidenum">
              <a:rPr lang="en-IN" smtClean="0"/>
              <a:t>‹#›</a:t>
            </a:fld>
            <a:endParaRPr lang="en-IN"/>
          </a:p>
        </p:txBody>
      </p:sp>
    </p:spTree>
    <p:extLst>
      <p:ext uri="{BB962C8B-B14F-4D97-AF65-F5344CB8AC3E}">
        <p14:creationId xmlns:p14="http://schemas.microsoft.com/office/powerpoint/2010/main" val="13546409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06425-271C-4CEE-A316-C931CC8B3F2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A115DC-A4BE-4D1D-BCCE-B46AB6CD6B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9AF93D-143B-4362-A5C1-9B0CF90E2EE7}"/>
              </a:ext>
            </a:extLst>
          </p:cNvPr>
          <p:cNvSpPr>
            <a:spLocks noGrp="1"/>
          </p:cNvSpPr>
          <p:nvPr>
            <p:ph type="dt" sz="half" idx="10"/>
          </p:nvPr>
        </p:nvSpPr>
        <p:spPr/>
        <p:txBody>
          <a:bodyPr/>
          <a:lstStyle/>
          <a:p>
            <a:fld id="{D5E04F96-2926-42F0-BF31-13A29DEF9636}" type="datetimeFigureOut">
              <a:rPr lang="en-IN" smtClean="0"/>
              <a:t>12-01-2023</a:t>
            </a:fld>
            <a:endParaRPr lang="en-IN"/>
          </a:p>
        </p:txBody>
      </p:sp>
      <p:sp>
        <p:nvSpPr>
          <p:cNvPr id="5" name="Footer Placeholder 4">
            <a:extLst>
              <a:ext uri="{FF2B5EF4-FFF2-40B4-BE49-F238E27FC236}">
                <a16:creationId xmlns:a16="http://schemas.microsoft.com/office/drawing/2014/main" id="{70E5FD47-494C-4BA5-9A02-2F49F892C3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2DA4A2-CCD4-47B0-88E6-2EC9CADAC6B2}"/>
              </a:ext>
            </a:extLst>
          </p:cNvPr>
          <p:cNvSpPr>
            <a:spLocks noGrp="1"/>
          </p:cNvSpPr>
          <p:nvPr>
            <p:ph type="sldNum" sz="quarter" idx="12"/>
          </p:nvPr>
        </p:nvSpPr>
        <p:spPr/>
        <p:txBody>
          <a:bodyPr/>
          <a:lstStyle/>
          <a:p>
            <a:fld id="{A0DDA154-246F-4A0D-91C6-C2F8CE6A6CCA}" type="slidenum">
              <a:rPr lang="en-IN" smtClean="0"/>
              <a:t>‹#›</a:t>
            </a:fld>
            <a:endParaRPr lang="en-IN"/>
          </a:p>
        </p:txBody>
      </p:sp>
    </p:spTree>
    <p:extLst>
      <p:ext uri="{BB962C8B-B14F-4D97-AF65-F5344CB8AC3E}">
        <p14:creationId xmlns:p14="http://schemas.microsoft.com/office/powerpoint/2010/main" val="26074451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C60DF7-D9B6-4293-85E3-C5C46485CB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7580E0-000F-46F7-8B08-0BAC7D920D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86018D-AE83-4C25-800E-2644A8BCCEAC}"/>
              </a:ext>
            </a:extLst>
          </p:cNvPr>
          <p:cNvSpPr>
            <a:spLocks noGrp="1"/>
          </p:cNvSpPr>
          <p:nvPr>
            <p:ph type="dt" sz="half" idx="10"/>
          </p:nvPr>
        </p:nvSpPr>
        <p:spPr/>
        <p:txBody>
          <a:bodyPr/>
          <a:lstStyle/>
          <a:p>
            <a:fld id="{D5E04F96-2926-42F0-BF31-13A29DEF9636}" type="datetimeFigureOut">
              <a:rPr lang="en-IN" smtClean="0"/>
              <a:t>12-01-2023</a:t>
            </a:fld>
            <a:endParaRPr lang="en-IN"/>
          </a:p>
        </p:txBody>
      </p:sp>
      <p:sp>
        <p:nvSpPr>
          <p:cNvPr id="5" name="Footer Placeholder 4">
            <a:extLst>
              <a:ext uri="{FF2B5EF4-FFF2-40B4-BE49-F238E27FC236}">
                <a16:creationId xmlns:a16="http://schemas.microsoft.com/office/drawing/2014/main" id="{87F4914A-2882-4BCF-8793-B6DFEAE780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8B960E-3B11-471C-844E-E1B9E5C5980C}"/>
              </a:ext>
            </a:extLst>
          </p:cNvPr>
          <p:cNvSpPr>
            <a:spLocks noGrp="1"/>
          </p:cNvSpPr>
          <p:nvPr>
            <p:ph type="sldNum" sz="quarter" idx="12"/>
          </p:nvPr>
        </p:nvSpPr>
        <p:spPr/>
        <p:txBody>
          <a:bodyPr/>
          <a:lstStyle/>
          <a:p>
            <a:fld id="{A0DDA154-246F-4A0D-91C6-C2F8CE6A6CCA}" type="slidenum">
              <a:rPr lang="en-IN" smtClean="0"/>
              <a:t>‹#›</a:t>
            </a:fld>
            <a:endParaRPr lang="en-IN"/>
          </a:p>
        </p:txBody>
      </p:sp>
    </p:spTree>
    <p:extLst>
      <p:ext uri="{BB962C8B-B14F-4D97-AF65-F5344CB8AC3E}">
        <p14:creationId xmlns:p14="http://schemas.microsoft.com/office/powerpoint/2010/main" val="2495773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3F5BFEA-A266-4470-A4D5-A9819BE105FE}" type="datetimeFigureOut">
              <a:rPr lang="en-IN" smtClean="0"/>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245DB3-CC70-46CB-B59F-9468BE4504A9}" type="slidenum">
              <a:rPr lang="en-IN" smtClean="0"/>
              <a:t>‹#›</a:t>
            </a:fld>
            <a:endParaRPr lang="en-IN"/>
          </a:p>
        </p:txBody>
      </p:sp>
    </p:spTree>
    <p:extLst>
      <p:ext uri="{BB962C8B-B14F-4D97-AF65-F5344CB8AC3E}">
        <p14:creationId xmlns:p14="http://schemas.microsoft.com/office/powerpoint/2010/main" val="281358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3F5BFEA-A266-4470-A4D5-A9819BE105FE}" type="datetimeFigureOut">
              <a:rPr lang="en-IN" smtClean="0"/>
              <a:t>12-01-2023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245DB3-CC70-46CB-B59F-9468BE4504A9}" type="slidenum">
              <a:rPr lang="en-IN" smtClean="0"/>
              <a:t>‹#›</a:t>
            </a:fld>
            <a:endParaRPr lang="en-IN"/>
          </a:p>
        </p:txBody>
      </p:sp>
    </p:spTree>
    <p:extLst>
      <p:ext uri="{BB962C8B-B14F-4D97-AF65-F5344CB8AC3E}">
        <p14:creationId xmlns:p14="http://schemas.microsoft.com/office/powerpoint/2010/main" val="2321124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3F5BFEA-A266-4470-A4D5-A9819BE105FE}" type="datetimeFigureOut">
              <a:rPr lang="en-IN" smtClean="0"/>
              <a:t>12-01-2023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245DB3-CC70-46CB-B59F-9468BE4504A9}" type="slidenum">
              <a:rPr lang="en-IN" smtClean="0"/>
              <a:t>‹#›</a:t>
            </a:fld>
            <a:endParaRPr lang="en-IN"/>
          </a:p>
        </p:txBody>
      </p:sp>
    </p:spTree>
    <p:extLst>
      <p:ext uri="{BB962C8B-B14F-4D97-AF65-F5344CB8AC3E}">
        <p14:creationId xmlns:p14="http://schemas.microsoft.com/office/powerpoint/2010/main" val="146891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F5BFEA-A266-4470-A4D5-A9819BE105FE}" type="datetimeFigureOut">
              <a:rPr lang="en-IN" smtClean="0"/>
              <a:t>12-01-2023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F245DB3-CC70-46CB-B59F-9468BE4504A9}" type="slidenum">
              <a:rPr lang="en-IN" smtClean="0"/>
              <a:t>‹#›</a:t>
            </a:fld>
            <a:endParaRPr lang="en-IN"/>
          </a:p>
        </p:txBody>
      </p:sp>
    </p:spTree>
    <p:extLst>
      <p:ext uri="{BB962C8B-B14F-4D97-AF65-F5344CB8AC3E}">
        <p14:creationId xmlns:p14="http://schemas.microsoft.com/office/powerpoint/2010/main" val="249218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F5BFEA-A266-4470-A4D5-A9819BE105FE}" type="datetimeFigureOut">
              <a:rPr lang="en-IN" smtClean="0"/>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245DB3-CC70-46CB-B59F-9468BE4504A9}" type="slidenum">
              <a:rPr lang="en-IN" smtClean="0"/>
              <a:t>‹#›</a:t>
            </a:fld>
            <a:endParaRPr lang="en-IN"/>
          </a:p>
        </p:txBody>
      </p:sp>
    </p:spTree>
    <p:extLst>
      <p:ext uri="{BB962C8B-B14F-4D97-AF65-F5344CB8AC3E}">
        <p14:creationId xmlns:p14="http://schemas.microsoft.com/office/powerpoint/2010/main" val="586617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F5BFEA-A266-4470-A4D5-A9819BE105FE}" type="datetimeFigureOut">
              <a:rPr lang="en-IN" smtClean="0"/>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245DB3-CC70-46CB-B59F-9468BE4504A9}" type="slidenum">
              <a:rPr lang="en-IN" smtClean="0"/>
              <a:t>‹#›</a:t>
            </a:fld>
            <a:endParaRPr lang="en-IN"/>
          </a:p>
        </p:txBody>
      </p:sp>
    </p:spTree>
    <p:extLst>
      <p:ext uri="{BB962C8B-B14F-4D97-AF65-F5344CB8AC3E}">
        <p14:creationId xmlns:p14="http://schemas.microsoft.com/office/powerpoint/2010/main" val="1172931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F5BFEA-A266-4470-A4D5-A9819BE105FE}" type="datetimeFigureOut">
              <a:rPr lang="en-IN" smtClean="0"/>
              <a:t>12-01-2023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45DB3-CC70-46CB-B59F-9468BE4504A9}" type="slidenum">
              <a:rPr lang="en-IN" smtClean="0"/>
              <a:t>‹#›</a:t>
            </a:fld>
            <a:endParaRPr lang="en-IN"/>
          </a:p>
        </p:txBody>
      </p:sp>
    </p:spTree>
    <p:extLst>
      <p:ext uri="{BB962C8B-B14F-4D97-AF65-F5344CB8AC3E}">
        <p14:creationId xmlns:p14="http://schemas.microsoft.com/office/powerpoint/2010/main" val="241033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760813-5FA0-47CD-A819-39AACF6A67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E29EB3-19C9-4BCB-8786-3A98EBAAE3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CA1E20-6E4D-41DF-9A18-0053E5F580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D48D92-B1AD-4C9B-827F-5266C1990F9F}" type="datetimeFigureOut">
              <a:rPr lang="en-IN" smtClean="0"/>
              <a:t>12-01-2023</a:t>
            </a:fld>
            <a:endParaRPr lang="en-IN"/>
          </a:p>
        </p:txBody>
      </p:sp>
      <p:sp>
        <p:nvSpPr>
          <p:cNvPr id="5" name="Footer Placeholder 4">
            <a:extLst>
              <a:ext uri="{FF2B5EF4-FFF2-40B4-BE49-F238E27FC236}">
                <a16:creationId xmlns:a16="http://schemas.microsoft.com/office/drawing/2014/main" id="{30998E2D-4376-443D-B935-A9857771BD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2E7367-265D-4192-92E2-968419AA4A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F1A773-7745-4B64-901D-B8DEDDB37237}" type="slidenum">
              <a:rPr lang="en-IN" smtClean="0"/>
              <a:t>‹#›</a:t>
            </a:fld>
            <a:endParaRPr lang="en-IN"/>
          </a:p>
        </p:txBody>
      </p:sp>
    </p:spTree>
    <p:extLst>
      <p:ext uri="{BB962C8B-B14F-4D97-AF65-F5344CB8AC3E}">
        <p14:creationId xmlns:p14="http://schemas.microsoft.com/office/powerpoint/2010/main" val="3559469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A1C1EB-D193-45F9-BDD1-B870B86CE9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F4F921-D278-4BFD-9773-5239B8D658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AC20CE-B103-4680-BD50-0490B1EF94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E04F96-2926-42F0-BF31-13A29DEF9636}" type="datetimeFigureOut">
              <a:rPr lang="en-IN" smtClean="0"/>
              <a:t>12-01-2023</a:t>
            </a:fld>
            <a:endParaRPr lang="en-IN"/>
          </a:p>
        </p:txBody>
      </p:sp>
      <p:sp>
        <p:nvSpPr>
          <p:cNvPr id="5" name="Footer Placeholder 4">
            <a:extLst>
              <a:ext uri="{FF2B5EF4-FFF2-40B4-BE49-F238E27FC236}">
                <a16:creationId xmlns:a16="http://schemas.microsoft.com/office/drawing/2014/main" id="{6A17FD57-A7A6-41C8-A29D-98F889AC9E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E28F677-23EE-4504-9188-06B424A34A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DDA154-246F-4A0D-91C6-C2F8CE6A6CCA}" type="slidenum">
              <a:rPr lang="en-IN" smtClean="0"/>
              <a:t>‹#›</a:t>
            </a:fld>
            <a:endParaRPr lang="en-IN"/>
          </a:p>
        </p:txBody>
      </p:sp>
    </p:spTree>
    <p:extLst>
      <p:ext uri="{BB962C8B-B14F-4D97-AF65-F5344CB8AC3E}">
        <p14:creationId xmlns:p14="http://schemas.microsoft.com/office/powerpoint/2010/main" val="9729887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8" Type="http://schemas.openxmlformats.org/officeDocument/2006/relationships/customXml" Target="../ink/ink14.xml"/><Relationship Id="rId13" Type="http://schemas.openxmlformats.org/officeDocument/2006/relationships/image" Target="../media/image25.png"/><Relationship Id="rId18" Type="http://schemas.openxmlformats.org/officeDocument/2006/relationships/customXml" Target="../ink/ink18.xml"/><Relationship Id="rId42" Type="http://schemas.openxmlformats.org/officeDocument/2006/relationships/customXml" Target="../ink/ink20.xml"/><Relationship Id="rId47" Type="http://schemas.openxmlformats.org/officeDocument/2006/relationships/image" Target="../media/image42.png"/><Relationship Id="rId7" Type="http://schemas.openxmlformats.org/officeDocument/2006/relationships/image" Target="../media/image22.png"/><Relationship Id="rId17" Type="http://schemas.openxmlformats.org/officeDocument/2006/relationships/image" Target="../media/image27.png"/><Relationship Id="rId46" Type="http://schemas.openxmlformats.org/officeDocument/2006/relationships/customXml" Target="../ink/ink22.xml"/><Relationship Id="rId2" Type="http://schemas.openxmlformats.org/officeDocument/2006/relationships/customXml" Target="../ink/ink12.xml"/><Relationship Id="rId16" Type="http://schemas.openxmlformats.org/officeDocument/2006/relationships/customXml" Target="../ink/ink17.xml"/><Relationship Id="rId20" Type="http://schemas.openxmlformats.org/officeDocument/2006/relationships/customXml" Target="../ink/ink19.xml"/><Relationship Id="rId41" Type="http://schemas.openxmlformats.org/officeDocument/2006/relationships/image" Target="../media/image39.png"/><Relationship Id="rId1" Type="http://schemas.openxmlformats.org/officeDocument/2006/relationships/slideLayout" Target="../slideLayouts/slideLayout24.xml"/><Relationship Id="rId6" Type="http://schemas.openxmlformats.org/officeDocument/2006/relationships/customXml" Target="../ink/ink13.xml"/><Relationship Id="rId45" Type="http://schemas.openxmlformats.org/officeDocument/2006/relationships/image" Target="../media/image41.png"/><Relationship Id="rId5" Type="http://schemas.openxmlformats.org/officeDocument/2006/relationships/image" Target="../media/image21.png"/><Relationship Id="rId15" Type="http://schemas.openxmlformats.org/officeDocument/2006/relationships/image" Target="../media/image26.png"/><Relationship Id="rId10" Type="http://schemas.openxmlformats.org/officeDocument/2006/relationships/customXml" Target="../ink/ink15.xml"/><Relationship Id="rId19" Type="http://schemas.openxmlformats.org/officeDocument/2006/relationships/image" Target="../media/image28.png"/><Relationship Id="rId44" Type="http://schemas.openxmlformats.org/officeDocument/2006/relationships/customXml" Target="../ink/ink21.xml"/><Relationship Id="rId9" Type="http://schemas.openxmlformats.org/officeDocument/2006/relationships/image" Target="../media/image23.png"/><Relationship Id="rId14" Type="http://schemas.openxmlformats.org/officeDocument/2006/relationships/customXml" Target="../ink/ink16.xml"/><Relationship Id="rId43" Type="http://schemas.openxmlformats.org/officeDocument/2006/relationships/image" Target="../media/image40.png"/></Relationships>
</file>

<file path=ppt/slides/_rels/slide11.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customXml" Target="../ink/ink23.xml"/><Relationship Id="rId7" Type="http://schemas.openxmlformats.org/officeDocument/2006/relationships/customXml" Target="../ink/ink25.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customXml" Target="../ink/ink24.xml"/><Relationship Id="rId4" Type="http://schemas.openxmlformats.org/officeDocument/2006/relationships/image" Target="../media/image62.png"/></Relationships>
</file>

<file path=ppt/slides/_rels/slide12.xml.rels><?xml version="1.0" encoding="UTF-8" standalone="yes"?>
<Relationships xmlns="http://schemas.openxmlformats.org/package/2006/relationships"><Relationship Id="rId3" Type="http://schemas.openxmlformats.org/officeDocument/2006/relationships/customXml" Target="../ink/ink26.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66.png"/><Relationship Id="rId5" Type="http://schemas.openxmlformats.org/officeDocument/2006/relationships/customXml" Target="../ink/ink27.xml"/><Relationship Id="rId4" Type="http://schemas.openxmlformats.org/officeDocument/2006/relationships/image" Target="../media/image6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customXml" Target="../ink/ink2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9.xml"/><Relationship Id="rId1" Type="http://schemas.openxmlformats.org/officeDocument/2006/relationships/tags" Target="../tags/tag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customXml" Target="../ink/ink6.xml"/><Relationship Id="rId13" Type="http://schemas.openxmlformats.org/officeDocument/2006/relationships/image" Target="../media/image11.png"/><Relationship Id="rId18" Type="http://schemas.openxmlformats.org/officeDocument/2006/relationships/customXml" Target="../ink/ink10.xml"/><Relationship Id="rId3" Type="http://schemas.openxmlformats.org/officeDocument/2006/relationships/image" Target="../media/image6.png"/><Relationship Id="rId21" Type="http://schemas.openxmlformats.org/officeDocument/2006/relationships/image" Target="../media/image15.png"/><Relationship Id="rId7" Type="http://schemas.openxmlformats.org/officeDocument/2006/relationships/image" Target="../media/image8.png"/><Relationship Id="rId17" Type="http://schemas.openxmlformats.org/officeDocument/2006/relationships/image" Target="../media/image13.png"/><Relationship Id="rId2" Type="http://schemas.openxmlformats.org/officeDocument/2006/relationships/customXml" Target="../ink/ink3.xml"/><Relationship Id="rId16" Type="http://schemas.openxmlformats.org/officeDocument/2006/relationships/customXml" Target="../ink/ink9.xml"/><Relationship Id="rId20" Type="http://schemas.openxmlformats.org/officeDocument/2006/relationships/customXml" Target="../ink/ink11.xml"/><Relationship Id="rId1" Type="http://schemas.openxmlformats.org/officeDocument/2006/relationships/slideLayout" Target="../slideLayouts/slideLayout2.xml"/><Relationship Id="rId6" Type="http://schemas.openxmlformats.org/officeDocument/2006/relationships/customXml" Target="../ink/ink5.xml"/><Relationship Id="rId5" Type="http://schemas.openxmlformats.org/officeDocument/2006/relationships/image" Target="../media/image7.png"/><Relationship Id="rId15" Type="http://schemas.openxmlformats.org/officeDocument/2006/relationships/image" Target="../media/image12.png"/><Relationship Id="rId10" Type="http://schemas.openxmlformats.org/officeDocument/2006/relationships/customXml" Target="../ink/ink7.xml"/><Relationship Id="rId19" Type="http://schemas.openxmlformats.org/officeDocument/2006/relationships/image" Target="../media/image14.png"/><Relationship Id="rId4" Type="http://schemas.openxmlformats.org/officeDocument/2006/relationships/customXml" Target="../ink/ink4.xml"/><Relationship Id="rId9" Type="http://schemas.openxmlformats.org/officeDocument/2006/relationships/image" Target="../media/image9.png"/><Relationship Id="rId14" Type="http://schemas.openxmlformats.org/officeDocument/2006/relationships/customXml" Target="../ink/ink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1808" y="2041656"/>
            <a:ext cx="9878502" cy="2774687"/>
          </a:xfrm>
        </p:spPr>
        <p:txBody>
          <a:bodyPr>
            <a:normAutofit fontScale="90000"/>
          </a:bodyPr>
          <a:lstStyle/>
          <a:p>
            <a:pPr>
              <a:tabLst>
                <a:tab pos="8577263" algn="l"/>
              </a:tabLst>
            </a:pPr>
            <a:br>
              <a:rPr lang="en-IN" sz="5300" b="1" dirty="0">
                <a:solidFill>
                  <a:srgbClr val="C00000"/>
                </a:solidFill>
                <a:latin typeface="Bookman Old Style" panose="02050604050505020204" pitchFamily="18" charset="0"/>
              </a:rPr>
            </a:br>
            <a:br>
              <a:rPr lang="en-IN" sz="5300" b="1" dirty="0">
                <a:solidFill>
                  <a:srgbClr val="C00000"/>
                </a:solidFill>
                <a:latin typeface="Bookman Old Style" panose="02050604050505020204" pitchFamily="18" charset="0"/>
              </a:rPr>
            </a:br>
            <a:br>
              <a:rPr lang="en-IN" sz="5300" b="1" dirty="0">
                <a:solidFill>
                  <a:srgbClr val="C00000"/>
                </a:solidFill>
                <a:latin typeface="Bookman Old Style" panose="02050604050505020204" pitchFamily="18" charset="0"/>
              </a:rPr>
            </a:br>
            <a:br>
              <a:rPr lang="en-IN" sz="5300" b="1" dirty="0">
                <a:solidFill>
                  <a:srgbClr val="C00000"/>
                </a:solidFill>
                <a:latin typeface="Bookman Old Style" panose="02050604050505020204" pitchFamily="18" charset="0"/>
              </a:rPr>
            </a:br>
            <a:br>
              <a:rPr lang="en-IN" sz="5300" b="1" dirty="0">
                <a:solidFill>
                  <a:srgbClr val="C00000"/>
                </a:solidFill>
                <a:latin typeface="Bookman Old Style" panose="02050604050505020204" pitchFamily="18" charset="0"/>
              </a:rPr>
            </a:br>
            <a:br>
              <a:rPr lang="en-IN" sz="5300" b="1" dirty="0">
                <a:solidFill>
                  <a:srgbClr val="C00000"/>
                </a:solidFill>
                <a:latin typeface="Bookman Old Style" panose="02050604050505020204" pitchFamily="18" charset="0"/>
              </a:rPr>
            </a:br>
            <a:br>
              <a:rPr lang="en-IN" sz="5300" b="1" dirty="0">
                <a:solidFill>
                  <a:srgbClr val="C00000"/>
                </a:solidFill>
                <a:latin typeface="Bookman Old Style" panose="02050604050505020204" pitchFamily="18" charset="0"/>
              </a:rPr>
            </a:br>
            <a:r>
              <a:rPr lang="en-IN" sz="9800" b="1" dirty="0">
                <a:solidFill>
                  <a:srgbClr val="C00000"/>
                </a:solidFill>
                <a:latin typeface="Bookman Old Style" panose="02050604050505020204" pitchFamily="18" charset="0"/>
              </a:rPr>
              <a:t>Meaning of Development </a:t>
            </a:r>
            <a:br>
              <a:rPr lang="en-IN" sz="6600" b="1" dirty="0">
                <a:solidFill>
                  <a:srgbClr val="C00000"/>
                </a:solidFill>
                <a:latin typeface="Bookman Old Style" panose="02050604050505020204" pitchFamily="18" charset="0"/>
              </a:rPr>
            </a:br>
            <a:endParaRPr lang="en-IN" sz="4000" b="1" dirty="0">
              <a:solidFill>
                <a:srgbClr val="00206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653362" y="5069674"/>
            <a:ext cx="9055395" cy="946890"/>
          </a:xfrm>
        </p:spPr>
        <p:txBody>
          <a:bodyPr>
            <a:normAutofit/>
          </a:bodyPr>
          <a:lstStyle/>
          <a:p>
            <a:r>
              <a:rPr lang="en-US" sz="3600" b="1" dirty="0">
                <a:solidFill>
                  <a:srgbClr val="7030A0"/>
                </a:solidFill>
              </a:rPr>
              <a:t>From Social Science Perspective</a:t>
            </a:r>
            <a:endParaRPr lang="hi-IN" sz="3600" b="1" dirty="0">
              <a:solidFill>
                <a:srgbClr val="7030A0"/>
              </a:solidFill>
            </a:endParaRPr>
          </a:p>
        </p:txBody>
      </p:sp>
      <p:sp>
        <p:nvSpPr>
          <p:cNvPr id="5" name="TextBox 4">
            <a:extLst>
              <a:ext uri="{FF2B5EF4-FFF2-40B4-BE49-F238E27FC236}">
                <a16:creationId xmlns:a16="http://schemas.microsoft.com/office/drawing/2014/main" id="{EFE731F9-0331-462E-B984-A6AE6882367B}"/>
              </a:ext>
            </a:extLst>
          </p:cNvPr>
          <p:cNvSpPr txBox="1"/>
          <p:nvPr/>
        </p:nvSpPr>
        <p:spPr>
          <a:xfrm>
            <a:off x="4899992" y="526773"/>
            <a:ext cx="2164375" cy="132343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rPr>
              <a:t>ICT4D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rPr>
              <a:t>WEEK 1</a:t>
            </a:r>
            <a:endParaRPr kumimoji="0" lang="en-IN" sz="40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53296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4C91D-251F-4F42-B9E1-1F270D4178D9}"/>
              </a:ext>
            </a:extLst>
          </p:cNvPr>
          <p:cNvSpPr>
            <a:spLocks noGrp="1"/>
          </p:cNvSpPr>
          <p:nvPr>
            <p:ph type="title"/>
          </p:nvPr>
        </p:nvSpPr>
        <p:spPr>
          <a:xfrm>
            <a:off x="838200" y="365126"/>
            <a:ext cx="10102702" cy="1017108"/>
          </a:xfrm>
        </p:spPr>
        <p:txBody>
          <a:bodyPr vert="horz" lIns="91440" tIns="45720" rIns="91440" bIns="45720" rtlCol="0" anchor="ctr">
            <a:normAutofit/>
          </a:bodyPr>
          <a:lstStyle/>
          <a:p>
            <a:r>
              <a:rPr lang="en-US" sz="4000" b="1" dirty="0">
                <a:solidFill>
                  <a:srgbClr val="C00000"/>
                </a:solidFill>
                <a:latin typeface="Times New Roman" panose="02020603050405020304" pitchFamily="18" charset="0"/>
                <a:cs typeface="Times New Roman" panose="02020603050405020304" pitchFamily="18" charset="0"/>
              </a:rPr>
              <a:t>Discourse of Development: Genealogy</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ABC3DB-B9DD-458B-9D2B-CE3645AE3CE4}"/>
              </a:ext>
            </a:extLst>
          </p:cNvPr>
          <p:cNvSpPr>
            <a:spLocks noGrp="1"/>
          </p:cNvSpPr>
          <p:nvPr>
            <p:ph idx="1"/>
          </p:nvPr>
        </p:nvSpPr>
        <p:spPr>
          <a:xfrm>
            <a:off x="838200" y="1541721"/>
            <a:ext cx="10515600" cy="4635242"/>
          </a:xfrm>
        </p:spPr>
        <p:txBody>
          <a:bodyPr>
            <a:normAutofit fontScale="85000" lnSpcReduction="20000"/>
          </a:bodyPr>
          <a:lstStyle/>
          <a:p>
            <a:pPr>
              <a:spcBef>
                <a:spcPts val="600"/>
              </a:spcBef>
              <a:spcAft>
                <a:spcPts val="600"/>
              </a:spcAft>
            </a:pPr>
            <a:r>
              <a:rPr lang="en-US" dirty="0"/>
              <a:t>In ancient period, philosophers considered human progress cyclical</a:t>
            </a:r>
          </a:p>
          <a:p>
            <a:pPr lvl="1">
              <a:spcBef>
                <a:spcPts val="600"/>
              </a:spcBef>
              <a:spcAft>
                <a:spcPts val="600"/>
              </a:spcAft>
            </a:pPr>
            <a:r>
              <a:rPr lang="en-US" b="1" dirty="0"/>
              <a:t>Aristotle-</a:t>
            </a:r>
            <a:r>
              <a:rPr lang="en-US" dirty="0"/>
              <a:t> virtuous conditions degenerate over time, then regenerate</a:t>
            </a:r>
          </a:p>
          <a:p>
            <a:pPr>
              <a:spcBef>
                <a:spcPts val="600"/>
              </a:spcBef>
              <a:spcAft>
                <a:spcPts val="600"/>
              </a:spcAft>
            </a:pPr>
            <a:r>
              <a:rPr lang="en-US" dirty="0"/>
              <a:t>Enlightenment period( 18</a:t>
            </a:r>
            <a:r>
              <a:rPr lang="en-US" baseline="30000" dirty="0"/>
              <a:t>th</a:t>
            </a:r>
            <a:r>
              <a:rPr lang="en-US" dirty="0"/>
              <a:t> century Europe)- progress in human civilization </a:t>
            </a:r>
            <a:r>
              <a:rPr lang="en-US" b="1" dirty="0"/>
              <a:t>linear</a:t>
            </a:r>
            <a:r>
              <a:rPr lang="en-US" dirty="0"/>
              <a:t>, may be </a:t>
            </a:r>
            <a:r>
              <a:rPr lang="en-US" b="1" dirty="0"/>
              <a:t>continuous</a:t>
            </a:r>
            <a:r>
              <a:rPr lang="en-US" dirty="0"/>
              <a:t> with scientific evolution- </a:t>
            </a:r>
            <a:r>
              <a:rPr lang="en-US" u="sng" dirty="0"/>
              <a:t>liberal conception </a:t>
            </a:r>
            <a:r>
              <a:rPr lang="en-US" dirty="0"/>
              <a:t>of development </a:t>
            </a:r>
          </a:p>
          <a:p>
            <a:pPr>
              <a:spcBef>
                <a:spcPts val="600"/>
              </a:spcBef>
              <a:spcAft>
                <a:spcPts val="600"/>
              </a:spcAft>
            </a:pPr>
            <a:r>
              <a:rPr lang="en-US" b="1" dirty="0"/>
              <a:t>Hegel</a:t>
            </a:r>
            <a:r>
              <a:rPr lang="en-US" dirty="0"/>
              <a:t>: Continuous Progress in human civilization through </a:t>
            </a:r>
            <a:r>
              <a:rPr lang="en-US" u="sng" dirty="0"/>
              <a:t>development of ideas- </a:t>
            </a:r>
            <a:r>
              <a:rPr lang="en-US" b="1" i="1" u="sng" dirty="0"/>
              <a:t>thesis-antithesis- synthesis</a:t>
            </a:r>
          </a:p>
          <a:p>
            <a:pPr>
              <a:spcBef>
                <a:spcPts val="600"/>
              </a:spcBef>
              <a:spcAft>
                <a:spcPts val="600"/>
              </a:spcAft>
            </a:pPr>
            <a:r>
              <a:rPr lang="en-US" b="1" dirty="0"/>
              <a:t>Marx</a:t>
            </a:r>
            <a:r>
              <a:rPr lang="en-US" dirty="0"/>
              <a:t>: development is continuous progression in </a:t>
            </a:r>
            <a:r>
              <a:rPr lang="en-US" u="sng" dirty="0"/>
              <a:t>mode of production </a:t>
            </a:r>
            <a:r>
              <a:rPr lang="en-US" dirty="0"/>
              <a:t>through </a:t>
            </a:r>
            <a:r>
              <a:rPr lang="en-US" u="sng" dirty="0"/>
              <a:t>class struggle</a:t>
            </a:r>
          </a:p>
          <a:p>
            <a:pPr>
              <a:spcBef>
                <a:spcPts val="600"/>
              </a:spcBef>
              <a:spcAft>
                <a:spcPts val="600"/>
              </a:spcAft>
            </a:pPr>
            <a:r>
              <a:rPr lang="en-US" dirty="0"/>
              <a:t>1949: </a:t>
            </a:r>
            <a:r>
              <a:rPr lang="en-US" b="1" dirty="0"/>
              <a:t>Truman's</a:t>
            </a:r>
            <a:r>
              <a:rPr lang="en-US" dirty="0"/>
              <a:t> famous address gave contemporary discourse of development</a:t>
            </a:r>
          </a:p>
          <a:p>
            <a:pPr lvl="1"/>
            <a:r>
              <a:rPr lang="en-US" dirty="0"/>
              <a:t>Developed vs underdeveloped</a:t>
            </a:r>
          </a:p>
          <a:p>
            <a:pPr lvl="1"/>
            <a:r>
              <a:rPr lang="en-US" dirty="0"/>
              <a:t>Development as faster production, and material well-being by scientific, technocratic methods by experts and by employing capital</a:t>
            </a:r>
          </a:p>
          <a:p>
            <a:pPr lvl="1"/>
            <a:r>
              <a:rPr lang="en-US" dirty="0"/>
              <a:t>Development is Modernization</a:t>
            </a:r>
          </a:p>
          <a:p>
            <a:pPr lvl="1"/>
            <a:r>
              <a:rPr lang="en-US" dirty="0"/>
              <a:t>Universal concept, mechanisms across all socio-cultural contexts</a:t>
            </a:r>
            <a:endParaRPr lang="en-IN"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9665D6C-E5EB-6087-EF71-CE376A21D2D0}"/>
                  </a:ext>
                </a:extLst>
              </p14:cNvPr>
              <p14:cNvContentPartPr/>
              <p14:nvPr/>
            </p14:nvContentPartPr>
            <p14:xfrm>
              <a:off x="7746833" y="1917705"/>
              <a:ext cx="1695600" cy="26640"/>
            </p14:xfrm>
          </p:contentPart>
        </mc:Choice>
        <mc:Fallback xmlns="">
          <p:pic>
            <p:nvPicPr>
              <p:cNvPr id="5" name="Ink 4">
                <a:extLst>
                  <a:ext uri="{FF2B5EF4-FFF2-40B4-BE49-F238E27FC236}">
                    <a16:creationId xmlns:a16="http://schemas.microsoft.com/office/drawing/2014/main" id="{79665D6C-E5EB-6087-EF71-CE376A21D2D0}"/>
                  </a:ext>
                </a:extLst>
              </p:cNvPr>
              <p:cNvPicPr/>
              <p:nvPr/>
            </p:nvPicPr>
            <p:blipFill>
              <a:blip r:embed="rId5"/>
              <a:stretch>
                <a:fillRect/>
              </a:stretch>
            </p:blipFill>
            <p:spPr>
              <a:xfrm>
                <a:off x="7737833" y="1908705"/>
                <a:ext cx="171324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BD146018-8FFC-30D1-C6D5-0C4A0A91865F}"/>
                  </a:ext>
                </a:extLst>
              </p14:cNvPr>
              <p14:cNvContentPartPr/>
              <p14:nvPr/>
            </p14:nvContentPartPr>
            <p14:xfrm>
              <a:off x="1835273" y="2228025"/>
              <a:ext cx="847440" cy="120600"/>
            </p14:xfrm>
          </p:contentPart>
        </mc:Choice>
        <mc:Fallback xmlns="">
          <p:pic>
            <p:nvPicPr>
              <p:cNvPr id="6" name="Ink 5">
                <a:extLst>
                  <a:ext uri="{FF2B5EF4-FFF2-40B4-BE49-F238E27FC236}">
                    <a16:creationId xmlns:a16="http://schemas.microsoft.com/office/drawing/2014/main" id="{BD146018-8FFC-30D1-C6D5-0C4A0A91865F}"/>
                  </a:ext>
                </a:extLst>
              </p:cNvPr>
              <p:cNvPicPr/>
              <p:nvPr/>
            </p:nvPicPr>
            <p:blipFill>
              <a:blip r:embed="rId7"/>
              <a:stretch>
                <a:fillRect/>
              </a:stretch>
            </p:blipFill>
            <p:spPr>
              <a:xfrm>
                <a:off x="1826273" y="2219385"/>
                <a:ext cx="86508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B03885F9-9832-2888-E73C-2A166D033DDF}"/>
                  </a:ext>
                </a:extLst>
              </p14:cNvPr>
              <p14:cNvContentPartPr/>
              <p14:nvPr/>
            </p14:nvContentPartPr>
            <p14:xfrm>
              <a:off x="9532073" y="1016265"/>
              <a:ext cx="360" cy="360"/>
            </p14:xfrm>
          </p:contentPart>
        </mc:Choice>
        <mc:Fallback xmlns="">
          <p:pic>
            <p:nvPicPr>
              <p:cNvPr id="7" name="Ink 6">
                <a:extLst>
                  <a:ext uri="{FF2B5EF4-FFF2-40B4-BE49-F238E27FC236}">
                    <a16:creationId xmlns:a16="http://schemas.microsoft.com/office/drawing/2014/main" id="{B03885F9-9832-2888-E73C-2A166D033DDF}"/>
                  </a:ext>
                </a:extLst>
              </p:cNvPr>
              <p:cNvPicPr/>
              <p:nvPr/>
            </p:nvPicPr>
            <p:blipFill>
              <a:blip r:embed="rId9"/>
              <a:stretch>
                <a:fillRect/>
              </a:stretch>
            </p:blipFill>
            <p:spPr>
              <a:xfrm>
                <a:off x="9523073" y="100726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9" name="Ink 28">
                <a:extLst>
                  <a:ext uri="{FF2B5EF4-FFF2-40B4-BE49-F238E27FC236}">
                    <a16:creationId xmlns:a16="http://schemas.microsoft.com/office/drawing/2014/main" id="{408220D6-8494-59F0-D550-E58DAB7C36FD}"/>
                  </a:ext>
                </a:extLst>
              </p14:cNvPr>
              <p14:cNvContentPartPr/>
              <p14:nvPr/>
            </p14:nvContentPartPr>
            <p14:xfrm>
              <a:off x="11444753" y="1973505"/>
              <a:ext cx="158400" cy="1843200"/>
            </p14:xfrm>
          </p:contentPart>
        </mc:Choice>
        <mc:Fallback xmlns="">
          <p:pic>
            <p:nvPicPr>
              <p:cNvPr id="29" name="Ink 28">
                <a:extLst>
                  <a:ext uri="{FF2B5EF4-FFF2-40B4-BE49-F238E27FC236}">
                    <a16:creationId xmlns:a16="http://schemas.microsoft.com/office/drawing/2014/main" id="{408220D6-8494-59F0-D550-E58DAB7C36FD}"/>
                  </a:ext>
                </a:extLst>
              </p:cNvPr>
              <p:cNvPicPr/>
              <p:nvPr/>
            </p:nvPicPr>
            <p:blipFill>
              <a:blip r:embed="rId13"/>
              <a:stretch>
                <a:fillRect/>
              </a:stretch>
            </p:blipFill>
            <p:spPr>
              <a:xfrm>
                <a:off x="11435753" y="1964505"/>
                <a:ext cx="176040" cy="18608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1" name="Ink 30">
                <a:extLst>
                  <a:ext uri="{FF2B5EF4-FFF2-40B4-BE49-F238E27FC236}">
                    <a16:creationId xmlns:a16="http://schemas.microsoft.com/office/drawing/2014/main" id="{FA28BF32-0E1A-0BA6-1662-BF88BFCA3794}"/>
                  </a:ext>
                </a:extLst>
              </p14:cNvPr>
              <p14:cNvContentPartPr/>
              <p14:nvPr/>
            </p14:nvContentPartPr>
            <p14:xfrm>
              <a:off x="5987873" y="2199225"/>
              <a:ext cx="561240" cy="85680"/>
            </p14:xfrm>
          </p:contentPart>
        </mc:Choice>
        <mc:Fallback xmlns="">
          <p:pic>
            <p:nvPicPr>
              <p:cNvPr id="31" name="Ink 30">
                <a:extLst>
                  <a:ext uri="{FF2B5EF4-FFF2-40B4-BE49-F238E27FC236}">
                    <a16:creationId xmlns:a16="http://schemas.microsoft.com/office/drawing/2014/main" id="{FA28BF32-0E1A-0BA6-1662-BF88BFCA3794}"/>
                  </a:ext>
                </a:extLst>
              </p:cNvPr>
              <p:cNvPicPr/>
              <p:nvPr/>
            </p:nvPicPr>
            <p:blipFill>
              <a:blip r:embed="rId15"/>
              <a:stretch>
                <a:fillRect/>
              </a:stretch>
            </p:blipFill>
            <p:spPr>
              <a:xfrm>
                <a:off x="5979233" y="2190225"/>
                <a:ext cx="578880" cy="1033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2" name="Ink 31">
                <a:extLst>
                  <a:ext uri="{FF2B5EF4-FFF2-40B4-BE49-F238E27FC236}">
                    <a16:creationId xmlns:a16="http://schemas.microsoft.com/office/drawing/2014/main" id="{2A04DBBF-F2DA-6220-F832-F6258E805CA1}"/>
                  </a:ext>
                </a:extLst>
              </p14:cNvPr>
              <p14:cNvContentPartPr/>
              <p14:nvPr/>
            </p14:nvContentPartPr>
            <p14:xfrm>
              <a:off x="4044593" y="2635185"/>
              <a:ext cx="1161360" cy="69840"/>
            </p14:xfrm>
          </p:contentPart>
        </mc:Choice>
        <mc:Fallback xmlns="">
          <p:pic>
            <p:nvPicPr>
              <p:cNvPr id="32" name="Ink 31">
                <a:extLst>
                  <a:ext uri="{FF2B5EF4-FFF2-40B4-BE49-F238E27FC236}">
                    <a16:creationId xmlns:a16="http://schemas.microsoft.com/office/drawing/2014/main" id="{2A04DBBF-F2DA-6220-F832-F6258E805CA1}"/>
                  </a:ext>
                </a:extLst>
              </p:cNvPr>
              <p:cNvPicPr/>
              <p:nvPr/>
            </p:nvPicPr>
            <p:blipFill>
              <a:blip r:embed="rId17"/>
              <a:stretch>
                <a:fillRect/>
              </a:stretch>
            </p:blipFill>
            <p:spPr>
              <a:xfrm>
                <a:off x="4035593" y="2626185"/>
                <a:ext cx="117900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3" name="Ink 32">
                <a:extLst>
                  <a:ext uri="{FF2B5EF4-FFF2-40B4-BE49-F238E27FC236}">
                    <a16:creationId xmlns:a16="http://schemas.microsoft.com/office/drawing/2014/main" id="{B0262AEF-06D0-22C4-E7C2-29BA33621241}"/>
                  </a:ext>
                </a:extLst>
              </p14:cNvPr>
              <p14:cNvContentPartPr/>
              <p14:nvPr/>
            </p14:nvContentPartPr>
            <p14:xfrm>
              <a:off x="600113" y="2743545"/>
              <a:ext cx="338760" cy="155520"/>
            </p14:xfrm>
          </p:contentPart>
        </mc:Choice>
        <mc:Fallback xmlns="">
          <p:pic>
            <p:nvPicPr>
              <p:cNvPr id="33" name="Ink 32">
                <a:extLst>
                  <a:ext uri="{FF2B5EF4-FFF2-40B4-BE49-F238E27FC236}">
                    <a16:creationId xmlns:a16="http://schemas.microsoft.com/office/drawing/2014/main" id="{B0262AEF-06D0-22C4-E7C2-29BA33621241}"/>
                  </a:ext>
                </a:extLst>
              </p:cNvPr>
              <p:cNvPicPr/>
              <p:nvPr/>
            </p:nvPicPr>
            <p:blipFill>
              <a:blip r:embed="rId19"/>
              <a:stretch>
                <a:fillRect/>
              </a:stretch>
            </p:blipFill>
            <p:spPr>
              <a:xfrm>
                <a:off x="591473" y="2734905"/>
                <a:ext cx="35640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3" name="Ink 42">
                <a:extLst>
                  <a:ext uri="{FF2B5EF4-FFF2-40B4-BE49-F238E27FC236}">
                    <a16:creationId xmlns:a16="http://schemas.microsoft.com/office/drawing/2014/main" id="{680ED628-7F92-25DD-FF9B-A406F8E99D6C}"/>
                  </a:ext>
                </a:extLst>
              </p14:cNvPr>
              <p14:cNvContentPartPr/>
              <p14:nvPr/>
            </p14:nvContentPartPr>
            <p14:xfrm>
              <a:off x="922673" y="4049985"/>
              <a:ext cx="223200" cy="163440"/>
            </p14:xfrm>
          </p:contentPart>
        </mc:Choice>
        <mc:Fallback xmlns="">
          <p:pic>
            <p:nvPicPr>
              <p:cNvPr id="43" name="Ink 42">
                <a:extLst>
                  <a:ext uri="{FF2B5EF4-FFF2-40B4-BE49-F238E27FC236}">
                    <a16:creationId xmlns:a16="http://schemas.microsoft.com/office/drawing/2014/main" id="{680ED628-7F92-25DD-FF9B-A406F8E99D6C}"/>
                  </a:ext>
                </a:extLst>
              </p:cNvPr>
              <p:cNvPicPr/>
              <p:nvPr/>
            </p:nvPicPr>
            <p:blipFill>
              <a:blip r:embed="rId41"/>
              <a:stretch>
                <a:fillRect/>
              </a:stretch>
            </p:blipFill>
            <p:spPr>
              <a:xfrm>
                <a:off x="914033" y="4040985"/>
                <a:ext cx="24084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4" name="Ink 43">
                <a:extLst>
                  <a:ext uri="{FF2B5EF4-FFF2-40B4-BE49-F238E27FC236}">
                    <a16:creationId xmlns:a16="http://schemas.microsoft.com/office/drawing/2014/main" id="{813F0A1A-24A3-26F4-63DC-C15CE4D2A396}"/>
                  </a:ext>
                </a:extLst>
              </p14:cNvPr>
              <p14:cNvContentPartPr/>
              <p14:nvPr/>
            </p14:nvContentPartPr>
            <p14:xfrm>
              <a:off x="6362273" y="3901305"/>
              <a:ext cx="664200" cy="209520"/>
            </p14:xfrm>
          </p:contentPart>
        </mc:Choice>
        <mc:Fallback xmlns="">
          <p:pic>
            <p:nvPicPr>
              <p:cNvPr id="44" name="Ink 43">
                <a:extLst>
                  <a:ext uri="{FF2B5EF4-FFF2-40B4-BE49-F238E27FC236}">
                    <a16:creationId xmlns:a16="http://schemas.microsoft.com/office/drawing/2014/main" id="{813F0A1A-24A3-26F4-63DC-C15CE4D2A396}"/>
                  </a:ext>
                </a:extLst>
              </p:cNvPr>
              <p:cNvPicPr/>
              <p:nvPr/>
            </p:nvPicPr>
            <p:blipFill>
              <a:blip r:embed="rId43"/>
              <a:stretch>
                <a:fillRect/>
              </a:stretch>
            </p:blipFill>
            <p:spPr>
              <a:xfrm>
                <a:off x="6353273" y="3892665"/>
                <a:ext cx="68184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5" name="Ink 44">
                <a:extLst>
                  <a:ext uri="{FF2B5EF4-FFF2-40B4-BE49-F238E27FC236}">
                    <a16:creationId xmlns:a16="http://schemas.microsoft.com/office/drawing/2014/main" id="{FC1013AB-8567-EA5E-021F-EF651537AFF5}"/>
                  </a:ext>
                </a:extLst>
              </p14:cNvPr>
              <p14:cNvContentPartPr/>
              <p14:nvPr/>
            </p14:nvContentPartPr>
            <p14:xfrm>
              <a:off x="5961593" y="4015065"/>
              <a:ext cx="1567080" cy="284760"/>
            </p14:xfrm>
          </p:contentPart>
        </mc:Choice>
        <mc:Fallback xmlns="">
          <p:pic>
            <p:nvPicPr>
              <p:cNvPr id="45" name="Ink 44">
                <a:extLst>
                  <a:ext uri="{FF2B5EF4-FFF2-40B4-BE49-F238E27FC236}">
                    <a16:creationId xmlns:a16="http://schemas.microsoft.com/office/drawing/2014/main" id="{FC1013AB-8567-EA5E-021F-EF651537AFF5}"/>
                  </a:ext>
                </a:extLst>
              </p:cNvPr>
              <p:cNvPicPr/>
              <p:nvPr/>
            </p:nvPicPr>
            <p:blipFill>
              <a:blip r:embed="rId45"/>
              <a:stretch>
                <a:fillRect/>
              </a:stretch>
            </p:blipFill>
            <p:spPr>
              <a:xfrm>
                <a:off x="5952593" y="4006425"/>
                <a:ext cx="1584720" cy="3024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6" name="Ink 45">
                <a:extLst>
                  <a:ext uri="{FF2B5EF4-FFF2-40B4-BE49-F238E27FC236}">
                    <a16:creationId xmlns:a16="http://schemas.microsoft.com/office/drawing/2014/main" id="{2F16EC5D-D5F4-5E26-22C3-36A8FC4B6537}"/>
                  </a:ext>
                </a:extLst>
              </p14:cNvPr>
              <p14:cNvContentPartPr/>
              <p14:nvPr/>
            </p14:nvContentPartPr>
            <p14:xfrm>
              <a:off x="3478313" y="3827505"/>
              <a:ext cx="471960" cy="357840"/>
            </p14:xfrm>
          </p:contentPart>
        </mc:Choice>
        <mc:Fallback xmlns="">
          <p:pic>
            <p:nvPicPr>
              <p:cNvPr id="46" name="Ink 45">
                <a:extLst>
                  <a:ext uri="{FF2B5EF4-FFF2-40B4-BE49-F238E27FC236}">
                    <a16:creationId xmlns:a16="http://schemas.microsoft.com/office/drawing/2014/main" id="{2F16EC5D-D5F4-5E26-22C3-36A8FC4B6537}"/>
                  </a:ext>
                </a:extLst>
              </p:cNvPr>
              <p:cNvPicPr/>
              <p:nvPr/>
            </p:nvPicPr>
            <p:blipFill>
              <a:blip r:embed="rId47"/>
              <a:stretch>
                <a:fillRect/>
              </a:stretch>
            </p:blipFill>
            <p:spPr>
              <a:xfrm>
                <a:off x="3469313" y="3818505"/>
                <a:ext cx="489600" cy="375480"/>
              </a:xfrm>
              <a:prstGeom prst="rect">
                <a:avLst/>
              </a:prstGeom>
            </p:spPr>
          </p:pic>
        </mc:Fallback>
      </mc:AlternateContent>
    </p:spTree>
    <p:extLst>
      <p:ext uri="{BB962C8B-B14F-4D97-AF65-F5344CB8AC3E}">
        <p14:creationId xmlns:p14="http://schemas.microsoft.com/office/powerpoint/2010/main" val="3868113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198395" cy="900148"/>
          </a:xfrm>
        </p:spPr>
        <p:txBody>
          <a:bodyPr vert="horz" lIns="91440" tIns="45720" rIns="91440" bIns="45720" rtlCol="0" anchor="ctr">
            <a:noAutofit/>
          </a:bodyPr>
          <a:lstStyle/>
          <a:p>
            <a:r>
              <a:rPr lang="en-IN" sz="2800" b="1" dirty="0">
                <a:solidFill>
                  <a:srgbClr val="C00000"/>
                </a:solidFill>
                <a:latin typeface="Times New Roman" panose="02020603050405020304" pitchFamily="18" charset="0"/>
                <a:cs typeface="Times New Roman" panose="02020603050405020304" pitchFamily="18" charset="0"/>
              </a:rPr>
              <a:t>Political Dimension: Development and Modernisation theory</a:t>
            </a:r>
          </a:p>
        </p:txBody>
      </p:sp>
      <p:sp>
        <p:nvSpPr>
          <p:cNvPr id="3" name="Content Placeholder 2"/>
          <p:cNvSpPr>
            <a:spLocks noGrp="1"/>
          </p:cNvSpPr>
          <p:nvPr>
            <p:ph idx="1"/>
          </p:nvPr>
        </p:nvSpPr>
        <p:spPr>
          <a:xfrm>
            <a:off x="838200" y="1552353"/>
            <a:ext cx="10515600" cy="4624610"/>
          </a:xfrm>
        </p:spPr>
        <p:txBody>
          <a:bodyPr>
            <a:normAutofit fontScale="85000" lnSpcReduction="20000"/>
          </a:bodyPr>
          <a:lstStyle/>
          <a:p>
            <a:r>
              <a:rPr lang="en-US" dirty="0"/>
              <a:t>During 1950s-70s, the Western World led by USA created the discourse of Development and modernization</a:t>
            </a:r>
          </a:p>
          <a:p>
            <a:pPr marL="0" indent="0">
              <a:buNone/>
            </a:pPr>
            <a:endParaRPr lang="en-US" sz="1600" dirty="0"/>
          </a:p>
          <a:p>
            <a:r>
              <a:rPr lang="en-US" b="1" dirty="0"/>
              <a:t>'Developmentalism</a:t>
            </a:r>
            <a:r>
              <a:rPr lang="en-US" dirty="0"/>
              <a:t>’ - conceptual paradigm</a:t>
            </a:r>
          </a:p>
          <a:p>
            <a:pPr lvl="1"/>
            <a:r>
              <a:rPr lang="en-US" dirty="0"/>
              <a:t>there is a fixed path of development &amp; modernization as traversed by western nations; by following the same path, poor 3</a:t>
            </a:r>
            <a:r>
              <a:rPr lang="en-US" baseline="30000" dirty="0"/>
              <a:t>rd</a:t>
            </a:r>
            <a:r>
              <a:rPr lang="en-US" dirty="0"/>
              <a:t> world nations would also become developed.</a:t>
            </a:r>
          </a:p>
          <a:p>
            <a:r>
              <a:rPr lang="en-US" b="1" dirty="0"/>
              <a:t>Development</a:t>
            </a:r>
            <a:r>
              <a:rPr lang="en-US" dirty="0"/>
              <a:t>: </a:t>
            </a:r>
          </a:p>
          <a:p>
            <a:pPr lvl="1"/>
            <a:r>
              <a:rPr lang="en-US" dirty="0"/>
              <a:t>Rapid industrialization, free trade, leverage market, fast GDP growth, economic prosperity, material comforts, etc.</a:t>
            </a:r>
          </a:p>
          <a:p>
            <a:r>
              <a:rPr lang="en-US" b="1" dirty="0"/>
              <a:t>Modernization:</a:t>
            </a:r>
            <a:r>
              <a:rPr lang="en-US" dirty="0"/>
              <a:t> </a:t>
            </a:r>
          </a:p>
          <a:p>
            <a:pPr lvl="1"/>
            <a:r>
              <a:rPr lang="en-US" dirty="0"/>
              <a:t>Liberal Democracy, modern institutions, modern education, health, transport, communication system; modern political values- Liberty, Rights, Equality, pluralism, secularism, reason/rationality, scientific temper, individual autonomy, etc.</a:t>
            </a:r>
            <a:endParaRPr lang="en-IN" dirty="0"/>
          </a:p>
          <a:p>
            <a:r>
              <a:rPr lang="en-IN" dirty="0"/>
              <a:t>In western discourse development is universal, objective, scientific, technocratic, progressive, and politically neutral</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5CC228F-145C-E0A1-4FA7-FE239DE150EE}"/>
                  </a:ext>
                </a:extLst>
              </p14:cNvPr>
              <p14:cNvContentPartPr/>
              <p14:nvPr/>
            </p14:nvContentPartPr>
            <p14:xfrm>
              <a:off x="4276433" y="1024545"/>
              <a:ext cx="5145120" cy="259920"/>
            </p14:xfrm>
          </p:contentPart>
        </mc:Choice>
        <mc:Fallback xmlns="">
          <p:pic>
            <p:nvPicPr>
              <p:cNvPr id="4" name="Ink 3">
                <a:extLst>
                  <a:ext uri="{FF2B5EF4-FFF2-40B4-BE49-F238E27FC236}">
                    <a16:creationId xmlns:a16="http://schemas.microsoft.com/office/drawing/2014/main" id="{65CC228F-145C-E0A1-4FA7-FE239DE150EE}"/>
                  </a:ext>
                </a:extLst>
              </p:cNvPr>
              <p:cNvPicPr/>
              <p:nvPr/>
            </p:nvPicPr>
            <p:blipFill>
              <a:blip r:embed="rId4"/>
              <a:stretch>
                <a:fillRect/>
              </a:stretch>
            </p:blipFill>
            <p:spPr>
              <a:xfrm>
                <a:off x="4267793" y="1015905"/>
                <a:ext cx="5162760"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0C3A5A81-E828-F099-3B30-F8B417665264}"/>
                  </a:ext>
                </a:extLst>
              </p14:cNvPr>
              <p14:cNvContentPartPr/>
              <p14:nvPr/>
            </p14:nvContentPartPr>
            <p14:xfrm>
              <a:off x="846353" y="2554185"/>
              <a:ext cx="619560" cy="420120"/>
            </p14:xfrm>
          </p:contentPart>
        </mc:Choice>
        <mc:Fallback xmlns="">
          <p:pic>
            <p:nvPicPr>
              <p:cNvPr id="5" name="Ink 4">
                <a:extLst>
                  <a:ext uri="{FF2B5EF4-FFF2-40B4-BE49-F238E27FC236}">
                    <a16:creationId xmlns:a16="http://schemas.microsoft.com/office/drawing/2014/main" id="{0C3A5A81-E828-F099-3B30-F8B417665264}"/>
                  </a:ext>
                </a:extLst>
              </p:cNvPr>
              <p:cNvPicPr/>
              <p:nvPr/>
            </p:nvPicPr>
            <p:blipFill>
              <a:blip r:embed="rId6"/>
              <a:stretch>
                <a:fillRect/>
              </a:stretch>
            </p:blipFill>
            <p:spPr>
              <a:xfrm>
                <a:off x="837713" y="2545545"/>
                <a:ext cx="637200" cy="437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2A2BB836-6F47-8318-48D3-CCE2E7C7F25E}"/>
                  </a:ext>
                </a:extLst>
              </p14:cNvPr>
              <p14:cNvContentPartPr/>
              <p14:nvPr/>
            </p14:nvContentPartPr>
            <p14:xfrm>
              <a:off x="648713" y="4052865"/>
              <a:ext cx="1067760" cy="700200"/>
            </p14:xfrm>
          </p:contentPart>
        </mc:Choice>
        <mc:Fallback xmlns="">
          <p:pic>
            <p:nvPicPr>
              <p:cNvPr id="6" name="Ink 5">
                <a:extLst>
                  <a:ext uri="{FF2B5EF4-FFF2-40B4-BE49-F238E27FC236}">
                    <a16:creationId xmlns:a16="http://schemas.microsoft.com/office/drawing/2014/main" id="{2A2BB836-6F47-8318-48D3-CCE2E7C7F25E}"/>
                  </a:ext>
                </a:extLst>
              </p:cNvPr>
              <p:cNvPicPr/>
              <p:nvPr/>
            </p:nvPicPr>
            <p:blipFill>
              <a:blip r:embed="rId8"/>
              <a:stretch>
                <a:fillRect/>
              </a:stretch>
            </p:blipFill>
            <p:spPr>
              <a:xfrm>
                <a:off x="640073" y="4044225"/>
                <a:ext cx="1085400" cy="717840"/>
              </a:xfrm>
              <a:prstGeom prst="rect">
                <a:avLst/>
              </a:prstGeom>
            </p:spPr>
          </p:pic>
        </mc:Fallback>
      </mc:AlternateContent>
    </p:spTree>
    <p:extLst>
      <p:ext uri="{BB962C8B-B14F-4D97-AF65-F5344CB8AC3E}">
        <p14:creationId xmlns:p14="http://schemas.microsoft.com/office/powerpoint/2010/main" val="3379389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E79-2874-4636-83BE-47C6D1EA4C07}"/>
              </a:ext>
            </a:extLst>
          </p:cNvPr>
          <p:cNvSpPr>
            <a:spLocks noGrp="1"/>
          </p:cNvSpPr>
          <p:nvPr>
            <p:ph type="title"/>
          </p:nvPr>
        </p:nvSpPr>
        <p:spPr>
          <a:xfrm>
            <a:off x="838200" y="365126"/>
            <a:ext cx="9666767" cy="1059638"/>
          </a:xfrm>
        </p:spPr>
        <p:txBody>
          <a:bodyPr>
            <a:normAutofit/>
          </a:bodyPr>
          <a:lstStyle/>
          <a:p>
            <a:r>
              <a:rPr lang="en-US" sz="3200" b="1" dirty="0">
                <a:solidFill>
                  <a:srgbClr val="C00000"/>
                </a:solidFill>
                <a:latin typeface="Times New Roman" panose="02020603050405020304" pitchFamily="18" charset="0"/>
                <a:cs typeface="Times New Roman" panose="02020603050405020304" pitchFamily="18" charset="0"/>
              </a:rPr>
              <a:t>Challenges to Developmentalism : Dependency Theory</a:t>
            </a:r>
            <a:endParaRPr lang="en-IN" sz="32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43AD4C-91F1-4E9B-B413-55556A35013D}"/>
              </a:ext>
            </a:extLst>
          </p:cNvPr>
          <p:cNvSpPr>
            <a:spLocks noGrp="1"/>
          </p:cNvSpPr>
          <p:nvPr>
            <p:ph idx="1"/>
          </p:nvPr>
        </p:nvSpPr>
        <p:spPr>
          <a:xfrm>
            <a:off x="838200" y="1538546"/>
            <a:ext cx="10515600" cy="4351338"/>
          </a:xfrm>
        </p:spPr>
        <p:txBody>
          <a:bodyPr>
            <a:normAutofit fontScale="92500" lnSpcReduction="20000"/>
          </a:bodyPr>
          <a:lstStyle/>
          <a:p>
            <a:pPr>
              <a:spcBef>
                <a:spcPts val="600"/>
              </a:spcBef>
              <a:spcAft>
                <a:spcPts val="600"/>
              </a:spcAft>
            </a:pPr>
            <a:r>
              <a:rPr lang="en-US" b="1" dirty="0"/>
              <a:t>Dependency theory </a:t>
            </a:r>
            <a:r>
              <a:rPr lang="en-US" dirty="0"/>
              <a:t>criticized the dominant model of development as ‘Eurocentric’, furthering the capitalist interests of the ‘West’.</a:t>
            </a:r>
          </a:p>
          <a:p>
            <a:pPr>
              <a:spcBef>
                <a:spcPts val="600"/>
              </a:spcBef>
              <a:spcAft>
                <a:spcPts val="600"/>
              </a:spcAft>
            </a:pPr>
            <a:r>
              <a:rPr lang="en-US" b="1" dirty="0"/>
              <a:t>Core vs Periphery</a:t>
            </a:r>
          </a:p>
          <a:p>
            <a:pPr lvl="1">
              <a:spcBef>
                <a:spcPts val="600"/>
              </a:spcBef>
              <a:spcAft>
                <a:spcPts val="600"/>
              </a:spcAft>
            </a:pPr>
            <a:r>
              <a:rPr lang="en-US" dirty="0"/>
              <a:t>Global economic system- </a:t>
            </a:r>
            <a:r>
              <a:rPr lang="en-US" b="1" dirty="0"/>
              <a:t>core-</a:t>
            </a:r>
            <a:r>
              <a:rPr lang="en-US" dirty="0"/>
              <a:t> developed nations of ‘West’; </a:t>
            </a:r>
            <a:r>
              <a:rPr lang="en-US" b="1" dirty="0"/>
              <a:t>periphery</a:t>
            </a:r>
            <a:r>
              <a:rPr lang="en-US" dirty="0"/>
              <a:t>: poor nations of 3</a:t>
            </a:r>
            <a:r>
              <a:rPr lang="en-US" baseline="30000" dirty="0"/>
              <a:t>rd</a:t>
            </a:r>
            <a:r>
              <a:rPr lang="en-US" dirty="0"/>
              <a:t> world</a:t>
            </a:r>
          </a:p>
          <a:p>
            <a:pPr>
              <a:spcBef>
                <a:spcPts val="600"/>
              </a:spcBef>
              <a:spcAft>
                <a:spcPts val="600"/>
              </a:spcAft>
            </a:pPr>
            <a:r>
              <a:rPr lang="en-US" b="1" dirty="0"/>
              <a:t>Metropolitan vs satellite</a:t>
            </a:r>
          </a:p>
          <a:p>
            <a:pPr lvl="1">
              <a:spcBef>
                <a:spcPts val="600"/>
              </a:spcBef>
              <a:spcAft>
                <a:spcPts val="600"/>
              </a:spcAft>
            </a:pPr>
            <a:r>
              <a:rPr lang="en-US" dirty="0"/>
              <a:t>Developed region of poor 3</a:t>
            </a:r>
            <a:r>
              <a:rPr lang="en-US" baseline="30000" dirty="0"/>
              <a:t>rd</a:t>
            </a:r>
            <a:r>
              <a:rPr lang="en-US" dirty="0"/>
              <a:t> world nations act as satellite of Metropolitan centers in West</a:t>
            </a:r>
          </a:p>
          <a:p>
            <a:pPr lvl="1">
              <a:spcBef>
                <a:spcPts val="600"/>
              </a:spcBef>
              <a:spcAft>
                <a:spcPts val="600"/>
              </a:spcAft>
            </a:pPr>
            <a:r>
              <a:rPr lang="en-US" u="sng" dirty="0"/>
              <a:t>Metro- satellite </a:t>
            </a:r>
            <a:r>
              <a:rPr lang="en-US" dirty="0"/>
              <a:t>pattern in underdeveloped nation</a:t>
            </a:r>
          </a:p>
          <a:p>
            <a:pPr>
              <a:spcBef>
                <a:spcPts val="600"/>
              </a:spcBef>
              <a:spcAft>
                <a:spcPts val="600"/>
              </a:spcAft>
            </a:pPr>
            <a:r>
              <a:rPr lang="en-US" dirty="0"/>
              <a:t>‘</a:t>
            </a:r>
            <a:r>
              <a:rPr lang="en-US" b="1" dirty="0"/>
              <a:t>Development of Underdevelopment</a:t>
            </a:r>
            <a:r>
              <a:rPr lang="en-US" dirty="0"/>
              <a:t>’</a:t>
            </a:r>
          </a:p>
          <a:p>
            <a:pPr>
              <a:spcBef>
                <a:spcPts val="600"/>
              </a:spcBef>
              <a:spcAft>
                <a:spcPts val="600"/>
              </a:spcAft>
            </a:pPr>
            <a:r>
              <a:rPr lang="en-US" dirty="0"/>
              <a:t>In this view ideology, interest, and politics permeate the discourse of </a:t>
            </a:r>
            <a:r>
              <a:rPr lang="en-IN" dirty="0"/>
              <a:t>development</a:t>
            </a:r>
            <a:endParaRPr lang="en-US" dirty="0"/>
          </a:p>
          <a:p>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BC9BD6E6-5E5E-54B1-81FF-CDE5DD410ECD}"/>
                  </a:ext>
                </a:extLst>
              </p14:cNvPr>
              <p14:cNvContentPartPr/>
              <p14:nvPr/>
            </p14:nvContentPartPr>
            <p14:xfrm>
              <a:off x="3913913" y="1210665"/>
              <a:ext cx="5360400" cy="134280"/>
            </p14:xfrm>
          </p:contentPart>
        </mc:Choice>
        <mc:Fallback xmlns="">
          <p:pic>
            <p:nvPicPr>
              <p:cNvPr id="4" name="Ink 3">
                <a:extLst>
                  <a:ext uri="{FF2B5EF4-FFF2-40B4-BE49-F238E27FC236}">
                    <a16:creationId xmlns:a16="http://schemas.microsoft.com/office/drawing/2014/main" id="{BC9BD6E6-5E5E-54B1-81FF-CDE5DD410ECD}"/>
                  </a:ext>
                </a:extLst>
              </p:cNvPr>
              <p:cNvPicPr/>
              <p:nvPr/>
            </p:nvPicPr>
            <p:blipFill>
              <a:blip r:embed="rId4"/>
              <a:stretch>
                <a:fillRect/>
              </a:stretch>
            </p:blipFill>
            <p:spPr>
              <a:xfrm>
                <a:off x="3905273" y="1202025"/>
                <a:ext cx="537804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1BFD594F-27A6-0EF1-5958-748C6488CF99}"/>
                  </a:ext>
                </a:extLst>
              </p14:cNvPr>
              <p14:cNvContentPartPr/>
              <p14:nvPr/>
            </p14:nvContentPartPr>
            <p14:xfrm>
              <a:off x="1208513" y="2512065"/>
              <a:ext cx="2062800" cy="151200"/>
            </p14:xfrm>
          </p:contentPart>
        </mc:Choice>
        <mc:Fallback xmlns="">
          <p:pic>
            <p:nvPicPr>
              <p:cNvPr id="5" name="Ink 4">
                <a:extLst>
                  <a:ext uri="{FF2B5EF4-FFF2-40B4-BE49-F238E27FC236}">
                    <a16:creationId xmlns:a16="http://schemas.microsoft.com/office/drawing/2014/main" id="{1BFD594F-27A6-0EF1-5958-748C6488CF99}"/>
                  </a:ext>
                </a:extLst>
              </p:cNvPr>
              <p:cNvPicPr/>
              <p:nvPr/>
            </p:nvPicPr>
            <p:blipFill>
              <a:blip r:embed="rId6"/>
              <a:stretch>
                <a:fillRect/>
              </a:stretch>
            </p:blipFill>
            <p:spPr>
              <a:xfrm>
                <a:off x="1199513" y="2503425"/>
                <a:ext cx="2080440" cy="168840"/>
              </a:xfrm>
              <a:prstGeom prst="rect">
                <a:avLst/>
              </a:prstGeom>
            </p:spPr>
          </p:pic>
        </mc:Fallback>
      </mc:AlternateContent>
    </p:spTree>
    <p:extLst>
      <p:ext uri="{BB962C8B-B14F-4D97-AF65-F5344CB8AC3E}">
        <p14:creationId xmlns:p14="http://schemas.microsoft.com/office/powerpoint/2010/main" val="2619198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1591" y="2089925"/>
            <a:ext cx="9144000" cy="2387600"/>
          </a:xfrm>
        </p:spPr>
        <p:txBody>
          <a:bodyPr>
            <a:normAutofit/>
          </a:bodyPr>
          <a:lstStyle/>
          <a:p>
            <a:r>
              <a:rPr lang="en-IN" sz="8000" dirty="0">
                <a:solidFill>
                  <a:srgbClr val="C00000"/>
                </a:solidFill>
                <a:latin typeface="Bookman Old Style" panose="02050604050505020204" pitchFamily="18" charset="0"/>
              </a:rPr>
              <a:t>Human Development</a:t>
            </a:r>
          </a:p>
        </p:txBody>
      </p:sp>
    </p:spTree>
    <p:extLst>
      <p:ext uri="{BB962C8B-B14F-4D97-AF65-F5344CB8AC3E}">
        <p14:creationId xmlns:p14="http://schemas.microsoft.com/office/powerpoint/2010/main" val="282122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9345" y="290698"/>
            <a:ext cx="9645502" cy="1017108"/>
          </a:xfrm>
        </p:spPr>
        <p:txBody>
          <a:bodyPr vert="horz" lIns="91440" tIns="45720" rIns="91440" bIns="45720" rtlCol="0" anchor="ctr">
            <a:normAutofit/>
          </a:bodyPr>
          <a:lstStyle/>
          <a:p>
            <a:r>
              <a:rPr lang="en-IN" sz="4000" b="1" dirty="0">
                <a:solidFill>
                  <a:srgbClr val="C00000"/>
                </a:solidFill>
                <a:latin typeface="Times New Roman" panose="02020603050405020304" pitchFamily="18" charset="0"/>
                <a:cs typeface="Times New Roman" panose="02020603050405020304" pitchFamily="18" charset="0"/>
              </a:rPr>
              <a:t>Human Development-1/3 </a:t>
            </a:r>
          </a:p>
        </p:txBody>
      </p:sp>
      <p:sp>
        <p:nvSpPr>
          <p:cNvPr id="3" name="Content Placeholder 2"/>
          <p:cNvSpPr>
            <a:spLocks noGrp="1"/>
          </p:cNvSpPr>
          <p:nvPr>
            <p:ph idx="1"/>
          </p:nvPr>
        </p:nvSpPr>
        <p:spPr>
          <a:xfrm>
            <a:off x="838200" y="1382234"/>
            <a:ext cx="10485474" cy="4869710"/>
          </a:xfrm>
        </p:spPr>
        <p:txBody>
          <a:bodyPr>
            <a:normAutofit fontScale="92500"/>
          </a:bodyPr>
          <a:lstStyle/>
          <a:p>
            <a:pPr>
              <a:spcBef>
                <a:spcPts val="600"/>
              </a:spcBef>
              <a:spcAft>
                <a:spcPts val="600"/>
              </a:spcAft>
            </a:pPr>
            <a:r>
              <a:rPr lang="en-IN" dirty="0"/>
              <a:t>Development is all about </a:t>
            </a:r>
            <a:r>
              <a:rPr lang="en-IN" u="sng" dirty="0"/>
              <a:t>enlarging people’s choices </a:t>
            </a:r>
            <a:r>
              <a:rPr lang="en-IN" dirty="0"/>
              <a:t>in order to lead long, healthy lives with dignity (</a:t>
            </a:r>
            <a:r>
              <a:rPr lang="en-IN" b="1" dirty="0"/>
              <a:t>Dr Mahbub-ul-</a:t>
            </a:r>
            <a:r>
              <a:rPr lang="en-IN" b="1" dirty="0" err="1"/>
              <a:t>Haq</a:t>
            </a:r>
            <a:r>
              <a:rPr lang="en-IN" dirty="0"/>
              <a:t>)</a:t>
            </a:r>
          </a:p>
          <a:p>
            <a:pPr>
              <a:spcBef>
                <a:spcPts val="600"/>
              </a:spcBef>
              <a:spcAft>
                <a:spcPts val="600"/>
              </a:spcAft>
            </a:pPr>
            <a:r>
              <a:rPr lang="en-IN" dirty="0"/>
              <a:t>Development is increasing </a:t>
            </a:r>
            <a:r>
              <a:rPr lang="en-IN" u="sng" dirty="0"/>
              <a:t>freedom</a:t>
            </a:r>
            <a:r>
              <a:rPr lang="en-IN" dirty="0"/>
              <a:t> through social and political institutions and processes (</a:t>
            </a:r>
            <a:r>
              <a:rPr lang="en-IN" b="1" dirty="0"/>
              <a:t>Prof Amartya Sen</a:t>
            </a:r>
            <a:r>
              <a:rPr lang="en-IN" dirty="0"/>
              <a:t>)</a:t>
            </a:r>
          </a:p>
          <a:p>
            <a:pPr>
              <a:spcBef>
                <a:spcPts val="600"/>
              </a:spcBef>
              <a:spcAft>
                <a:spcPts val="600"/>
              </a:spcAft>
            </a:pPr>
            <a:r>
              <a:rPr lang="en-IN" dirty="0"/>
              <a:t>Freedom is capabilities to do desired things and achieve well-being</a:t>
            </a:r>
          </a:p>
          <a:p>
            <a:pPr>
              <a:spcBef>
                <a:spcPts val="600"/>
              </a:spcBef>
              <a:spcAft>
                <a:spcPts val="600"/>
              </a:spcAft>
            </a:pPr>
            <a:r>
              <a:rPr lang="en-IN" dirty="0"/>
              <a:t>Human Development: </a:t>
            </a:r>
          </a:p>
          <a:p>
            <a:pPr lvl="1"/>
            <a:r>
              <a:rPr lang="en-IN" dirty="0"/>
              <a:t>Resources &amp; capabilities to make choices to have meaningful life</a:t>
            </a:r>
          </a:p>
          <a:p>
            <a:pPr lvl="1"/>
            <a:r>
              <a:rPr lang="en-US" dirty="0"/>
              <a:t>Process of improving human life, making it more meaningful- human flourishment</a:t>
            </a:r>
          </a:p>
          <a:p>
            <a:pPr lvl="1"/>
            <a:r>
              <a:rPr lang="en-US" b="1" dirty="0"/>
              <a:t>By</a:t>
            </a:r>
            <a:r>
              <a:rPr lang="en-US" dirty="0"/>
              <a:t> (as given by Economist </a:t>
            </a:r>
            <a:r>
              <a:rPr lang="en-US" b="1" dirty="0"/>
              <a:t>Michael Todaro</a:t>
            </a:r>
            <a:r>
              <a:rPr lang="en-US" dirty="0"/>
              <a:t>)</a:t>
            </a:r>
          </a:p>
          <a:p>
            <a:pPr lvl="2"/>
            <a:r>
              <a:rPr lang="en-US" dirty="0"/>
              <a:t>1. increase standard of living ; </a:t>
            </a:r>
          </a:p>
          <a:p>
            <a:pPr lvl="2"/>
            <a:r>
              <a:rPr lang="en-US" dirty="0"/>
              <a:t>2. Increasing range of choices- increase freedom; </a:t>
            </a:r>
          </a:p>
          <a:p>
            <a:pPr lvl="2"/>
            <a:r>
              <a:rPr lang="en-US" dirty="0"/>
              <a:t>3. Create conditions conducive to ensure self-esteem and dignity of individuals</a:t>
            </a:r>
            <a:endParaRPr lang="en-IN" dirty="0"/>
          </a:p>
          <a:p>
            <a:pPr lvl="1"/>
            <a:endParaRPr lang="en-US" dirty="0"/>
          </a:p>
          <a:p>
            <a:pPr lvl="1"/>
            <a:endParaRPr lang="en-IN" dirty="0"/>
          </a:p>
          <a:p>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7DECDBC-0197-1C85-9DFD-592A6FFF18A5}"/>
                  </a:ext>
                </a:extLst>
              </p14:cNvPr>
              <p14:cNvContentPartPr/>
              <p14:nvPr/>
            </p14:nvContentPartPr>
            <p14:xfrm>
              <a:off x="1128240" y="1216080"/>
              <a:ext cx="9149040" cy="5027400"/>
            </p14:xfrm>
          </p:contentPart>
        </mc:Choice>
        <mc:Fallback xmlns="">
          <p:pic>
            <p:nvPicPr>
              <p:cNvPr id="4" name="Ink 3">
                <a:extLst>
                  <a:ext uri="{FF2B5EF4-FFF2-40B4-BE49-F238E27FC236}">
                    <a16:creationId xmlns:a16="http://schemas.microsoft.com/office/drawing/2014/main" id="{67DECDBC-0197-1C85-9DFD-592A6FFF18A5}"/>
                  </a:ext>
                </a:extLst>
              </p:cNvPr>
              <p:cNvPicPr/>
              <p:nvPr/>
            </p:nvPicPr>
            <p:blipFill>
              <a:blip r:embed="rId3"/>
              <a:stretch>
                <a:fillRect/>
              </a:stretch>
            </p:blipFill>
            <p:spPr>
              <a:xfrm>
                <a:off x="1118880" y="1206720"/>
                <a:ext cx="9167760" cy="5046120"/>
              </a:xfrm>
              <a:prstGeom prst="rect">
                <a:avLst/>
              </a:prstGeom>
            </p:spPr>
          </p:pic>
        </mc:Fallback>
      </mc:AlternateContent>
    </p:spTree>
    <p:extLst>
      <p:ext uri="{BB962C8B-B14F-4D97-AF65-F5344CB8AC3E}">
        <p14:creationId xmlns:p14="http://schemas.microsoft.com/office/powerpoint/2010/main" val="2747364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FF9D-D986-42E2-9960-AEA09FA8AF9D}"/>
              </a:ext>
            </a:extLst>
          </p:cNvPr>
          <p:cNvSpPr>
            <a:spLocks noGrp="1"/>
          </p:cNvSpPr>
          <p:nvPr>
            <p:ph type="title"/>
          </p:nvPr>
        </p:nvSpPr>
        <p:spPr/>
        <p:txBody>
          <a:bodyPr/>
          <a:lstStyle/>
          <a:p>
            <a:r>
              <a:rPr lang="en-IN" sz="4400" b="1" dirty="0">
                <a:solidFill>
                  <a:srgbClr val="C00000"/>
                </a:solidFill>
                <a:latin typeface="Times New Roman" panose="02020603050405020304" pitchFamily="18" charset="0"/>
                <a:cs typeface="Times New Roman" panose="02020603050405020304" pitchFamily="18" charset="0"/>
              </a:rPr>
              <a:t>Human Development-2/3 </a:t>
            </a:r>
            <a:endParaRPr lang="en-IN" dirty="0"/>
          </a:p>
        </p:txBody>
      </p:sp>
      <p:sp>
        <p:nvSpPr>
          <p:cNvPr id="3" name="Content Placeholder 2">
            <a:extLst>
              <a:ext uri="{FF2B5EF4-FFF2-40B4-BE49-F238E27FC236}">
                <a16:creationId xmlns:a16="http://schemas.microsoft.com/office/drawing/2014/main" id="{59A14335-4F7D-4BEA-A115-434F46A1A3A6}"/>
              </a:ext>
            </a:extLst>
          </p:cNvPr>
          <p:cNvSpPr>
            <a:spLocks noGrp="1"/>
          </p:cNvSpPr>
          <p:nvPr>
            <p:ph idx="1"/>
          </p:nvPr>
        </p:nvSpPr>
        <p:spPr/>
        <p:txBody>
          <a:bodyPr/>
          <a:lstStyle/>
          <a:p>
            <a:pPr marL="287338" lvl="1" indent="-287338"/>
            <a:r>
              <a:rPr lang="en-IN" b="1" dirty="0"/>
              <a:t>3 dimensions</a:t>
            </a:r>
            <a:r>
              <a:rPr lang="en-IN" dirty="0"/>
              <a:t>: access to resources, health and education </a:t>
            </a:r>
          </a:p>
          <a:p>
            <a:pPr marL="287338" lvl="1" indent="-287338"/>
            <a:endParaRPr lang="en-IN" b="1" dirty="0"/>
          </a:p>
          <a:p>
            <a:pPr marL="287338" lvl="1" indent="-287338"/>
            <a:r>
              <a:rPr lang="en-IN" b="1" dirty="0"/>
              <a:t>4 Pillars</a:t>
            </a:r>
            <a:r>
              <a:rPr lang="en-IN" dirty="0"/>
              <a:t>: equity, sustainability, productivity and empowerment</a:t>
            </a:r>
          </a:p>
          <a:p>
            <a:pPr marL="287338" lvl="1" indent="-287338"/>
            <a:endParaRPr lang="en-IN" b="1" dirty="0"/>
          </a:p>
          <a:p>
            <a:pPr marL="287338" lvl="1" indent="-287338"/>
            <a:r>
              <a:rPr lang="en-IN" b="1" dirty="0"/>
              <a:t>4 Approach</a:t>
            </a:r>
            <a:r>
              <a:rPr lang="en-IN" dirty="0"/>
              <a:t>: Income approach; Welfare approach; Minimum needs approach; Capabilities approach</a:t>
            </a:r>
          </a:p>
          <a:p>
            <a:pPr marL="0" indent="0">
              <a:buNone/>
            </a:pPr>
            <a:endParaRPr lang="en-IN" dirty="0"/>
          </a:p>
        </p:txBody>
      </p:sp>
    </p:spTree>
    <p:extLst>
      <p:ext uri="{BB962C8B-B14F-4D97-AF65-F5344CB8AC3E}">
        <p14:creationId xmlns:p14="http://schemas.microsoft.com/office/powerpoint/2010/main" val="327303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773093" cy="730028"/>
          </a:xfrm>
        </p:spPr>
        <p:txBody>
          <a:bodyPr vert="horz" lIns="91440" tIns="45720" rIns="91440" bIns="45720" rtlCol="0" anchor="ctr">
            <a:normAutofit/>
          </a:bodyPr>
          <a:lstStyle/>
          <a:p>
            <a:r>
              <a:rPr lang="en-IN" sz="4000" b="1" dirty="0">
                <a:solidFill>
                  <a:srgbClr val="C00000"/>
                </a:solidFill>
                <a:latin typeface="Times New Roman" panose="02020603050405020304" pitchFamily="18" charset="0"/>
                <a:cs typeface="Times New Roman" panose="02020603050405020304" pitchFamily="18" charset="0"/>
              </a:rPr>
              <a:t>Human Development-3/3 </a:t>
            </a:r>
          </a:p>
        </p:txBody>
      </p:sp>
      <p:sp>
        <p:nvSpPr>
          <p:cNvPr id="3" name="Content Placeholder 2"/>
          <p:cNvSpPr>
            <a:spLocks noGrp="1"/>
          </p:cNvSpPr>
          <p:nvPr>
            <p:ph idx="1"/>
          </p:nvPr>
        </p:nvSpPr>
        <p:spPr>
          <a:xfrm>
            <a:off x="838200" y="1180214"/>
            <a:ext cx="10708758" cy="5146157"/>
          </a:xfrm>
        </p:spPr>
        <p:txBody>
          <a:bodyPr>
            <a:normAutofit fontScale="92500" lnSpcReduction="10000"/>
          </a:bodyPr>
          <a:lstStyle/>
          <a:p>
            <a:r>
              <a:rPr lang="en-IN" b="1" dirty="0"/>
              <a:t>Negative and Positive conceptions of human Development </a:t>
            </a:r>
          </a:p>
          <a:p>
            <a:pPr lvl="1"/>
            <a:r>
              <a:rPr lang="en-IN" dirty="0"/>
              <a:t>Negative: modern, western, liberal conception</a:t>
            </a:r>
          </a:p>
          <a:p>
            <a:pPr lvl="2"/>
            <a:r>
              <a:rPr lang="en-IN" dirty="0"/>
              <a:t>Equality of opportunity, Rights, Liberty, material resources, physical comforts/pleasure</a:t>
            </a:r>
          </a:p>
          <a:p>
            <a:pPr lvl="2"/>
            <a:r>
              <a:rPr lang="en-IN" dirty="0"/>
              <a:t>Negative freedom, Negative Rights</a:t>
            </a:r>
          </a:p>
          <a:p>
            <a:pPr lvl="1"/>
            <a:r>
              <a:rPr lang="en-IN" dirty="0"/>
              <a:t>Positive: ancient, normative, philosophical</a:t>
            </a:r>
          </a:p>
          <a:p>
            <a:pPr lvl="2"/>
            <a:r>
              <a:rPr lang="en-IN" dirty="0"/>
              <a:t>Flourishment of human life, happiness, self-autonomy, self-realization, moral perfection</a:t>
            </a:r>
          </a:p>
          <a:p>
            <a:pPr lvl="2"/>
            <a:r>
              <a:rPr lang="en-IN" dirty="0"/>
              <a:t>Positive freedom, positive rights</a:t>
            </a:r>
          </a:p>
          <a:p>
            <a:endParaRPr lang="en-IN" dirty="0"/>
          </a:p>
          <a:p>
            <a:r>
              <a:rPr lang="en-IN" b="1" dirty="0"/>
              <a:t>Human Development Index(HDI): </a:t>
            </a:r>
          </a:p>
          <a:p>
            <a:pPr lvl="1"/>
            <a:r>
              <a:rPr lang="en-IN" dirty="0"/>
              <a:t>By UNDP, composite index between 0-1 to denote human Development in a country</a:t>
            </a:r>
          </a:p>
          <a:p>
            <a:pPr lvl="1"/>
            <a:r>
              <a:rPr lang="en-IN" dirty="0"/>
              <a:t>Proxy indicators</a:t>
            </a:r>
          </a:p>
          <a:p>
            <a:pPr lvl="2"/>
            <a:r>
              <a:rPr lang="en-IN" dirty="0"/>
              <a:t>Access to resources( </a:t>
            </a:r>
            <a:r>
              <a:rPr lang="en-IN" u="sng" dirty="0"/>
              <a:t>living standard</a:t>
            </a:r>
            <a:r>
              <a:rPr lang="en-IN" dirty="0"/>
              <a:t>)- per capita GNP </a:t>
            </a:r>
          </a:p>
          <a:p>
            <a:pPr lvl="2"/>
            <a:r>
              <a:rPr lang="en-IN" dirty="0"/>
              <a:t>Long and </a:t>
            </a:r>
            <a:r>
              <a:rPr lang="en-IN" u="sng" dirty="0"/>
              <a:t>healthy</a:t>
            </a:r>
            <a:r>
              <a:rPr lang="en-IN" dirty="0"/>
              <a:t> life-  life expectancy at birth</a:t>
            </a:r>
          </a:p>
          <a:p>
            <a:pPr lvl="2"/>
            <a:r>
              <a:rPr lang="en-IN" dirty="0"/>
              <a:t>being </a:t>
            </a:r>
            <a:r>
              <a:rPr lang="en-IN" u="sng" dirty="0"/>
              <a:t>knowledgeable-</a:t>
            </a:r>
            <a:r>
              <a:rPr lang="en-IN" dirty="0"/>
              <a:t> mean of years of schooling for adults aged 25 years and expected years of schooling for children of school entering age</a:t>
            </a:r>
          </a:p>
          <a:p>
            <a:endParaRPr lang="en-IN" dirty="0"/>
          </a:p>
          <a:p>
            <a:endParaRPr lang="en-IN" dirty="0"/>
          </a:p>
        </p:txBody>
      </p:sp>
    </p:spTree>
    <p:extLst>
      <p:ext uri="{BB962C8B-B14F-4D97-AF65-F5344CB8AC3E}">
        <p14:creationId xmlns:p14="http://schemas.microsoft.com/office/powerpoint/2010/main" val="3500989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7144"/>
            <a:ext cx="9730563" cy="1165963"/>
          </a:xfrm>
        </p:spPr>
        <p:txBody>
          <a:bodyPr vert="horz" lIns="91440" tIns="45720" rIns="91440" bIns="45720" rtlCol="0" anchor="ctr">
            <a:normAutofit fontScale="90000"/>
          </a:bodyPr>
          <a:lstStyle/>
          <a:p>
            <a:r>
              <a:rPr lang="en-IN" sz="4000" b="1" dirty="0">
                <a:solidFill>
                  <a:srgbClr val="C00000"/>
                </a:solidFill>
                <a:latin typeface="Times New Roman" panose="02020603050405020304" pitchFamily="18" charset="0"/>
                <a:cs typeface="Times New Roman" panose="02020603050405020304" pitchFamily="18" charset="0"/>
              </a:rPr>
              <a:t>Limitations of HDI:</a:t>
            </a:r>
            <a:br>
              <a:rPr lang="en-IN" sz="4000" b="1" dirty="0">
                <a:solidFill>
                  <a:srgbClr val="C00000"/>
                </a:solidFill>
                <a:latin typeface="Times New Roman" panose="02020603050405020304" pitchFamily="18" charset="0"/>
                <a:cs typeface="Times New Roman" panose="02020603050405020304" pitchFamily="18" charset="0"/>
              </a:rPr>
            </a:b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IN" dirty="0"/>
              <a:t>Measures attainments </a:t>
            </a:r>
            <a:r>
              <a:rPr lang="en-IN" u="sng" dirty="0"/>
              <a:t>Not</a:t>
            </a:r>
            <a:r>
              <a:rPr lang="en-IN" dirty="0"/>
              <a:t> shortfall in human development</a:t>
            </a:r>
          </a:p>
          <a:p>
            <a:pPr lvl="1"/>
            <a:r>
              <a:rPr lang="en-IN" b="1" dirty="0"/>
              <a:t>Human poverty index</a:t>
            </a:r>
            <a:r>
              <a:rPr lang="en-IN" dirty="0"/>
              <a:t>: The probability of not surviving till the age of 40, the adult illiteracy rate, the number of people who do not have access to clean water, the number of small children who are underweight, etc.</a:t>
            </a:r>
          </a:p>
          <a:p>
            <a:pPr marL="261938" lvl="1" indent="-261938"/>
            <a:endParaRPr lang="en-IN" sz="2800" dirty="0"/>
          </a:p>
          <a:p>
            <a:pPr marL="261938" lvl="1" indent="-261938"/>
            <a:r>
              <a:rPr lang="en-IN" sz="2800" dirty="0"/>
              <a:t>Does not say anything about the </a:t>
            </a:r>
            <a:r>
              <a:rPr lang="en-IN" sz="2800" b="1" u="sng" dirty="0"/>
              <a:t>distribution</a:t>
            </a:r>
          </a:p>
          <a:p>
            <a:pPr marL="719138" lvl="2" indent="-261938"/>
            <a:r>
              <a:rPr lang="en-IN" sz="2400" dirty="0"/>
              <a:t>Ex: per capita GNP grew by 10 % but median per capita income reduced by 10%, persons below poverty line increased by 10 %, how?</a:t>
            </a:r>
          </a:p>
          <a:p>
            <a:pPr marL="261938" lvl="1" indent="-261938"/>
            <a:endParaRPr lang="en-IN" sz="2800" dirty="0"/>
          </a:p>
          <a:p>
            <a:pPr marL="261938" lvl="1" indent="-261938"/>
            <a:r>
              <a:rPr lang="en-IN" sz="2800" dirty="0"/>
              <a:t>Does </a:t>
            </a:r>
            <a:r>
              <a:rPr lang="en-IN" dirty="0"/>
              <a:t>not reflect on </a:t>
            </a:r>
            <a:r>
              <a:rPr lang="en-IN" u="sng" dirty="0"/>
              <a:t>inequalities</a:t>
            </a:r>
            <a:r>
              <a:rPr lang="en-IN" dirty="0"/>
              <a:t>, poverty, </a:t>
            </a:r>
            <a:r>
              <a:rPr lang="en-IN" u="sng" dirty="0"/>
              <a:t>human securi</a:t>
            </a:r>
            <a:r>
              <a:rPr lang="en-IN" dirty="0"/>
              <a:t>ty, </a:t>
            </a:r>
            <a:r>
              <a:rPr lang="en-IN" u="sng" dirty="0"/>
              <a:t>empowerment</a:t>
            </a:r>
            <a:r>
              <a:rPr lang="en-IN" dirty="0"/>
              <a:t>, and </a:t>
            </a:r>
            <a:r>
              <a:rPr lang="en-IN" u="sng" dirty="0"/>
              <a:t>positive</a:t>
            </a:r>
            <a:r>
              <a:rPr lang="en-IN" dirty="0"/>
              <a:t> development</a:t>
            </a:r>
          </a:p>
          <a:p>
            <a:endParaRPr lang="en-IN" dirty="0"/>
          </a:p>
        </p:txBody>
      </p:sp>
    </p:spTree>
    <p:extLst>
      <p:ext uri="{BB962C8B-B14F-4D97-AF65-F5344CB8AC3E}">
        <p14:creationId xmlns:p14="http://schemas.microsoft.com/office/powerpoint/2010/main" val="1326547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sz="4000" b="1" dirty="0">
                <a:solidFill>
                  <a:srgbClr val="C00000"/>
                </a:solidFill>
                <a:latin typeface="Times New Roman" panose="02020603050405020304" pitchFamily="18" charset="0"/>
                <a:cs typeface="Times New Roman" panose="02020603050405020304" pitchFamily="18" charset="0"/>
              </a:rPr>
              <a:t>Psychological dimension : Maslow's hierarchy of needs</a:t>
            </a:r>
          </a:p>
        </p:txBody>
      </p:sp>
      <p:pic>
        <p:nvPicPr>
          <p:cNvPr id="6" name="Content Placeholder 5">
            <a:extLst>
              <a:ext uri="{FF2B5EF4-FFF2-40B4-BE49-F238E27FC236}">
                <a16:creationId xmlns:a16="http://schemas.microsoft.com/office/drawing/2014/main" id="{CB33CCB1-1BAF-43E2-A07D-AEBC6185EE6C}"/>
              </a:ext>
            </a:extLst>
          </p:cNvPr>
          <p:cNvPicPr>
            <a:picLocks noGrp="1" noChangeAspect="1"/>
          </p:cNvPicPr>
          <p:nvPr>
            <p:ph idx="1"/>
          </p:nvPr>
        </p:nvPicPr>
        <p:blipFill>
          <a:blip r:embed="rId2"/>
          <a:stretch>
            <a:fillRect/>
          </a:stretch>
        </p:blipFill>
        <p:spPr>
          <a:xfrm>
            <a:off x="664175" y="1775638"/>
            <a:ext cx="6121309" cy="4890976"/>
          </a:xfrm>
          <a:prstGeom prst="rect">
            <a:avLst/>
          </a:prstGeom>
        </p:spPr>
      </p:pic>
      <p:sp>
        <p:nvSpPr>
          <p:cNvPr id="8" name="TextBox 7">
            <a:extLst>
              <a:ext uri="{FF2B5EF4-FFF2-40B4-BE49-F238E27FC236}">
                <a16:creationId xmlns:a16="http://schemas.microsoft.com/office/drawing/2014/main" id="{3F5DAC73-4295-4062-BAC5-5DE421C8DB23}"/>
              </a:ext>
            </a:extLst>
          </p:cNvPr>
          <p:cNvSpPr txBox="1"/>
          <p:nvPr/>
        </p:nvSpPr>
        <p:spPr>
          <a:xfrm>
            <a:off x="6951034" y="1993348"/>
            <a:ext cx="4734147" cy="369332"/>
          </a:xfrm>
          <a:prstGeom prst="rect">
            <a:avLst/>
          </a:prstGeom>
          <a:noFill/>
        </p:spPr>
        <p:txBody>
          <a:bodyPr wrap="square">
            <a:spAutoFit/>
          </a:bodyPr>
          <a:lstStyle/>
          <a:p>
            <a:r>
              <a:rPr lang="en-US" dirty="0"/>
              <a:t>Theory of human developmental psychology</a:t>
            </a:r>
            <a:endParaRPr lang="en-IN" dirty="0"/>
          </a:p>
        </p:txBody>
      </p:sp>
      <p:sp>
        <p:nvSpPr>
          <p:cNvPr id="9" name="TextBox 8">
            <a:extLst>
              <a:ext uri="{FF2B5EF4-FFF2-40B4-BE49-F238E27FC236}">
                <a16:creationId xmlns:a16="http://schemas.microsoft.com/office/drawing/2014/main" id="{2C275D95-EB45-45D9-A753-D11CBB423831}"/>
              </a:ext>
            </a:extLst>
          </p:cNvPr>
          <p:cNvSpPr txBox="1"/>
          <p:nvPr/>
        </p:nvSpPr>
        <p:spPr>
          <a:xfrm>
            <a:off x="6951034" y="2921925"/>
            <a:ext cx="4734147" cy="646331"/>
          </a:xfrm>
          <a:prstGeom prst="rect">
            <a:avLst/>
          </a:prstGeom>
          <a:noFill/>
        </p:spPr>
        <p:txBody>
          <a:bodyPr wrap="square">
            <a:spAutoFit/>
          </a:bodyPr>
          <a:lstStyle/>
          <a:p>
            <a:r>
              <a:rPr lang="en-US" dirty="0"/>
              <a:t>Once a lower level need is met, more or less, one start to feel higher level need</a:t>
            </a:r>
            <a:endParaRPr lang="en-IN" dirty="0"/>
          </a:p>
        </p:txBody>
      </p:sp>
      <p:sp>
        <p:nvSpPr>
          <p:cNvPr id="10" name="TextBox 9">
            <a:extLst>
              <a:ext uri="{FF2B5EF4-FFF2-40B4-BE49-F238E27FC236}">
                <a16:creationId xmlns:a16="http://schemas.microsoft.com/office/drawing/2014/main" id="{D29AE575-1FB5-42BA-94EF-76A0FF43F69C}"/>
              </a:ext>
            </a:extLst>
          </p:cNvPr>
          <p:cNvSpPr txBox="1"/>
          <p:nvPr/>
        </p:nvSpPr>
        <p:spPr>
          <a:xfrm>
            <a:off x="6951033" y="4101364"/>
            <a:ext cx="4734147" cy="369332"/>
          </a:xfrm>
          <a:prstGeom prst="rect">
            <a:avLst/>
          </a:prstGeom>
          <a:noFill/>
        </p:spPr>
        <p:txBody>
          <a:bodyPr wrap="square">
            <a:spAutoFit/>
          </a:bodyPr>
          <a:lstStyle/>
          <a:p>
            <a:r>
              <a:rPr lang="en-US" dirty="0"/>
              <a:t>Human develops by rising on the need hierarchy</a:t>
            </a:r>
            <a:endParaRPr lang="en-IN" dirty="0"/>
          </a:p>
        </p:txBody>
      </p:sp>
      <p:sp>
        <p:nvSpPr>
          <p:cNvPr id="11" name="TextBox 10">
            <a:extLst>
              <a:ext uri="{FF2B5EF4-FFF2-40B4-BE49-F238E27FC236}">
                <a16:creationId xmlns:a16="http://schemas.microsoft.com/office/drawing/2014/main" id="{CFF4023E-CE1F-4FA8-8B88-272FAAE1F0C2}"/>
              </a:ext>
            </a:extLst>
          </p:cNvPr>
          <p:cNvSpPr txBox="1"/>
          <p:nvPr/>
        </p:nvSpPr>
        <p:spPr>
          <a:xfrm>
            <a:off x="6951033" y="5122274"/>
            <a:ext cx="4734147" cy="646331"/>
          </a:xfrm>
          <a:prstGeom prst="rect">
            <a:avLst/>
          </a:prstGeom>
          <a:noFill/>
        </p:spPr>
        <p:txBody>
          <a:bodyPr wrap="square">
            <a:spAutoFit/>
          </a:bodyPr>
          <a:lstStyle/>
          <a:p>
            <a:r>
              <a:rPr lang="en-US" dirty="0"/>
              <a:t>Flourished, fulfilled life is one which could meet the Self-actualization need</a:t>
            </a:r>
            <a:endParaRPr lang="en-IN" dirty="0"/>
          </a:p>
        </p:txBody>
      </p:sp>
    </p:spTree>
    <p:extLst>
      <p:ext uri="{BB962C8B-B14F-4D97-AF65-F5344CB8AC3E}">
        <p14:creationId xmlns:p14="http://schemas.microsoft.com/office/powerpoint/2010/main" val="2472501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solidFill>
                  <a:srgbClr val="C00000"/>
                </a:solidFill>
                <a:latin typeface="Bookman Old Style" panose="02050604050505020204" pitchFamily="18" charset="0"/>
              </a:rPr>
              <a:t>Alternate Conceptions of Development </a:t>
            </a:r>
          </a:p>
        </p:txBody>
      </p:sp>
      <p:sp>
        <p:nvSpPr>
          <p:cNvPr id="3" name="Content Placeholder 2"/>
          <p:cNvSpPr>
            <a:spLocks noGrp="1"/>
          </p:cNvSpPr>
          <p:nvPr>
            <p:ph type="subTitle" idx="1"/>
          </p:nvPr>
        </p:nvSpPr>
        <p:spPr>
          <a:xfrm>
            <a:off x="1268819" y="4079875"/>
            <a:ext cx="9144000" cy="1655762"/>
          </a:xfrm>
        </p:spPr>
        <p:txBody>
          <a:bodyPr>
            <a:normAutofit/>
          </a:bodyPr>
          <a:lstStyle/>
          <a:p>
            <a:r>
              <a:rPr lang="en-IN" sz="4400" dirty="0">
                <a:solidFill>
                  <a:srgbClr val="7030A0"/>
                </a:solidFill>
                <a:latin typeface="Book Antiqua" panose="02040602050305030304" pitchFamily="18" charset="0"/>
              </a:rPr>
              <a:t>Gandhian model</a:t>
            </a:r>
          </a:p>
          <a:p>
            <a:r>
              <a:rPr lang="en-IN" sz="4400" dirty="0">
                <a:solidFill>
                  <a:srgbClr val="7030A0"/>
                </a:solidFill>
                <a:latin typeface="Book Antiqua" panose="02040602050305030304" pitchFamily="18" charset="0"/>
              </a:rPr>
              <a:t>Marx’s model</a:t>
            </a:r>
          </a:p>
          <a:p>
            <a:endParaRPr lang="en-IN" sz="4400" dirty="0">
              <a:solidFill>
                <a:srgbClr val="7030A0"/>
              </a:solidFill>
              <a:latin typeface="Book Antiqua" panose="02040602050305030304" pitchFamily="18" charset="0"/>
            </a:endParaRPr>
          </a:p>
          <a:p>
            <a:endParaRPr lang="en-IN" sz="4400" dirty="0">
              <a:solidFill>
                <a:srgbClr val="7030A0"/>
              </a:solidFill>
              <a:latin typeface="Book Antiqua" panose="02040602050305030304" pitchFamily="18" charset="0"/>
            </a:endParaRPr>
          </a:p>
        </p:txBody>
      </p:sp>
    </p:spTree>
    <p:extLst>
      <p:ext uri="{BB962C8B-B14F-4D97-AF65-F5344CB8AC3E}">
        <p14:creationId xmlns:p14="http://schemas.microsoft.com/office/powerpoint/2010/main" val="1616481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8106-D234-41A2-8F1A-6753F277CF72}"/>
              </a:ext>
            </a:extLst>
          </p:cNvPr>
          <p:cNvSpPr>
            <a:spLocks noGrp="1"/>
          </p:cNvSpPr>
          <p:nvPr>
            <p:ph type="title"/>
          </p:nvPr>
        </p:nvSpPr>
        <p:spPr/>
        <p:txBody>
          <a:bodyPr/>
          <a:lstStyle/>
          <a:p>
            <a:r>
              <a:rPr lang="en-US" sz="4000" b="1" dirty="0">
                <a:solidFill>
                  <a:srgbClr val="C00000"/>
                </a:solidFill>
                <a:latin typeface="Times New Roman" panose="02020603050405020304" pitchFamily="18" charset="0"/>
                <a:cs typeface="Times New Roman" panose="02020603050405020304" pitchFamily="18" charset="0"/>
              </a:rPr>
              <a:t>What are intended to be covered?</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0C3082B-7231-4F90-9380-3EBD65CA5ED6}"/>
              </a:ext>
            </a:extLst>
          </p:cNvPr>
          <p:cNvSpPr>
            <a:spLocks noGrp="1"/>
          </p:cNvSpPr>
          <p:nvPr>
            <p:ph idx="1"/>
          </p:nvPr>
        </p:nvSpPr>
        <p:spPr/>
        <p:txBody>
          <a:bodyPr/>
          <a:lstStyle/>
          <a:p>
            <a:r>
              <a:rPr lang="en-US" dirty="0"/>
              <a:t>What meaning and connotations are conveyed by the word ‘development’</a:t>
            </a:r>
          </a:p>
          <a:p>
            <a:endParaRPr lang="en-IN" dirty="0"/>
          </a:p>
          <a:p>
            <a:r>
              <a:rPr lang="en-IN" dirty="0"/>
              <a:t>Are these meanings fixed?</a:t>
            </a:r>
          </a:p>
          <a:p>
            <a:endParaRPr lang="en-IN" dirty="0"/>
          </a:p>
          <a:p>
            <a:r>
              <a:rPr lang="en-IN" dirty="0"/>
              <a:t>Is development a discourse? A social construct?</a:t>
            </a:r>
          </a:p>
          <a:p>
            <a:endParaRPr lang="en-IN" dirty="0"/>
          </a:p>
          <a:p>
            <a:r>
              <a:rPr lang="en-IN" dirty="0"/>
              <a:t>Alternative meanings and models of development </a:t>
            </a:r>
          </a:p>
        </p:txBody>
      </p:sp>
    </p:spTree>
    <p:extLst>
      <p:ext uri="{BB962C8B-B14F-4D97-AF65-F5344CB8AC3E}">
        <p14:creationId xmlns:p14="http://schemas.microsoft.com/office/powerpoint/2010/main" val="699165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1430E-8678-4526-8701-42D9774939F0}"/>
              </a:ext>
            </a:extLst>
          </p:cNvPr>
          <p:cNvSpPr>
            <a:spLocks noGrp="1"/>
          </p:cNvSpPr>
          <p:nvPr>
            <p:ph type="title"/>
          </p:nvPr>
        </p:nvSpPr>
        <p:spPr/>
        <p:txBody>
          <a:bodyPr vert="horz" lIns="91440" tIns="45720" rIns="91440" bIns="45720" rtlCol="0" anchor="ctr">
            <a:normAutofit/>
          </a:bodyPr>
          <a:lstStyle/>
          <a:p>
            <a:r>
              <a:rPr lang="en-US" sz="4000" b="1" dirty="0">
                <a:solidFill>
                  <a:srgbClr val="C00000"/>
                </a:solidFill>
                <a:latin typeface="Times New Roman" panose="02020603050405020304" pitchFamily="18" charset="0"/>
                <a:cs typeface="Times New Roman" panose="02020603050405020304" pitchFamily="18" charset="0"/>
              </a:rPr>
              <a:t>Gandhian Notion of Development </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D228201-FDAA-4F98-AE98-0DF328EBFC05}"/>
              </a:ext>
            </a:extLst>
          </p:cNvPr>
          <p:cNvSpPr>
            <a:spLocks noGrp="1"/>
          </p:cNvSpPr>
          <p:nvPr>
            <p:ph idx="1"/>
          </p:nvPr>
        </p:nvSpPr>
        <p:spPr/>
        <p:txBody>
          <a:bodyPr>
            <a:normAutofit fontScale="92500" lnSpcReduction="20000"/>
          </a:bodyPr>
          <a:lstStyle/>
          <a:p>
            <a:pPr marL="228600" lvl="1">
              <a:spcBef>
                <a:spcPts val="600"/>
              </a:spcBef>
              <a:spcAft>
                <a:spcPts val="600"/>
              </a:spcAft>
            </a:pPr>
            <a:r>
              <a:rPr lang="en-IN" b="1" dirty="0"/>
              <a:t>Development is Freedom- Swaraj</a:t>
            </a:r>
          </a:p>
          <a:p>
            <a:pPr marL="228600" lvl="1">
              <a:spcBef>
                <a:spcPts val="600"/>
              </a:spcBef>
              <a:spcAft>
                <a:spcPts val="600"/>
              </a:spcAft>
            </a:pPr>
            <a:r>
              <a:rPr lang="en-IN" b="1" dirty="0"/>
              <a:t>For individual </a:t>
            </a:r>
            <a:r>
              <a:rPr lang="en-IN" dirty="0"/>
              <a:t>it denoted self-mastery, self-control, self-restrain, self-realization, moral goodness &amp; perfectibility</a:t>
            </a:r>
          </a:p>
          <a:p>
            <a:pPr marL="228600" lvl="1">
              <a:spcBef>
                <a:spcPts val="600"/>
              </a:spcBef>
              <a:spcAft>
                <a:spcPts val="600"/>
              </a:spcAft>
            </a:pPr>
            <a:r>
              <a:rPr lang="en-IN" b="1" dirty="0"/>
              <a:t>For Community </a:t>
            </a:r>
            <a:r>
              <a:rPr lang="en-IN" dirty="0"/>
              <a:t>it meant self-governing autonomous community life without any formal coercive authority; full rights of civil liberties, and civil disobedience against any unjust actions/law of the state/govt</a:t>
            </a:r>
          </a:p>
          <a:p>
            <a:pPr marL="228600" lvl="1">
              <a:spcBef>
                <a:spcPts val="600"/>
              </a:spcBef>
              <a:spcAft>
                <a:spcPts val="600"/>
              </a:spcAft>
            </a:pPr>
            <a:r>
              <a:rPr lang="en-IN" b="1" dirty="0"/>
              <a:t>For political economy </a:t>
            </a:r>
            <a:r>
              <a:rPr lang="en-IN" dirty="0"/>
              <a:t>it denoted classless economic order, equal honour/dignity for all kinds of labour, self-renunciation( limiting our wants), Trusteeship</a:t>
            </a:r>
          </a:p>
          <a:p>
            <a:pPr marL="228600" lvl="1">
              <a:spcBef>
                <a:spcPts val="600"/>
              </a:spcBef>
              <a:spcAft>
                <a:spcPts val="600"/>
              </a:spcAft>
            </a:pPr>
            <a:r>
              <a:rPr lang="en-IN" dirty="0"/>
              <a:t>It also meant </a:t>
            </a:r>
            <a:r>
              <a:rPr lang="en-IN" b="1" dirty="0"/>
              <a:t>freedom from want</a:t>
            </a:r>
            <a:r>
              <a:rPr lang="en-IN" dirty="0"/>
              <a:t>, material possession, ego, bondage of so called modern materialistic life- modern large machine, faster transport system, competition/conflict-court/lawyer, modern medical system-doctors, etc.</a:t>
            </a:r>
          </a:p>
          <a:p>
            <a:pPr marL="228600" lvl="1">
              <a:spcBef>
                <a:spcPts val="600"/>
              </a:spcBef>
              <a:spcAft>
                <a:spcPts val="600"/>
              </a:spcAft>
            </a:pPr>
            <a:r>
              <a:rPr lang="en-IN" b="1" dirty="0"/>
              <a:t>In sum</a:t>
            </a:r>
            <a:r>
              <a:rPr lang="en-IN" dirty="0"/>
              <a:t>, it was his vision of an ideal civilisation based on </a:t>
            </a:r>
            <a:r>
              <a:rPr lang="en-IN" b="1" dirty="0"/>
              <a:t>Non-violence</a:t>
            </a:r>
            <a:r>
              <a:rPr lang="en-IN" dirty="0"/>
              <a:t> (</a:t>
            </a:r>
            <a:r>
              <a:rPr lang="hi-IN" dirty="0"/>
              <a:t>अहिंसा</a:t>
            </a:r>
            <a:r>
              <a:rPr lang="en-US" dirty="0"/>
              <a:t>), </a:t>
            </a:r>
            <a:r>
              <a:rPr lang="en-US" b="1" dirty="0"/>
              <a:t>Truth</a:t>
            </a:r>
            <a:r>
              <a:rPr lang="en-US" dirty="0"/>
              <a:t>, and moral </a:t>
            </a:r>
            <a:r>
              <a:rPr lang="en-US" b="1" dirty="0"/>
              <a:t>duty</a:t>
            </a:r>
            <a:r>
              <a:rPr lang="en-US" dirty="0"/>
              <a:t> (Dharma) </a:t>
            </a:r>
            <a:r>
              <a:rPr lang="en-IN" dirty="0"/>
              <a:t> in contrast to western modern civilisation based on violence/force, material possession, and Rights</a:t>
            </a:r>
          </a:p>
          <a:p>
            <a:endParaRPr lang="en-IN" dirty="0"/>
          </a:p>
        </p:txBody>
      </p:sp>
    </p:spTree>
    <p:extLst>
      <p:ext uri="{BB962C8B-B14F-4D97-AF65-F5344CB8AC3E}">
        <p14:creationId xmlns:p14="http://schemas.microsoft.com/office/powerpoint/2010/main" val="2067528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1060C22A-7430-42CB-B1AD-692F5B43D8F0}"/>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1311A017-098D-44D5-99C5-C4B286D805F4}"/>
              </a:ext>
            </a:extLst>
          </p:cNvPr>
          <p:cNvSpPr txBox="1"/>
          <p:nvPr/>
        </p:nvSpPr>
        <p:spPr>
          <a:xfrm>
            <a:off x="5415525" y="435738"/>
            <a:ext cx="1360950" cy="369332"/>
          </a:xfrm>
          <a:prstGeom prst="rect">
            <a:avLst/>
          </a:prstGeom>
          <a:noFill/>
          <a:ln>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Central Govt</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EE60EDF5-0E0E-4197-B2C4-6422A30CFFB0}"/>
              </a:ext>
            </a:extLst>
          </p:cNvPr>
          <p:cNvSpPr txBox="1"/>
          <p:nvPr/>
        </p:nvSpPr>
        <p:spPr>
          <a:xfrm>
            <a:off x="3492305" y="111189"/>
            <a:ext cx="571406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rPr>
              <a:t>Gandhian Oceanic Circles: Community of Communities</a:t>
            </a:r>
            <a:endParaRPr kumimoji="0" lang="en-IN" sz="1800" b="1"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endParaRPr>
          </a:p>
        </p:txBody>
      </p:sp>
      <p:sp>
        <p:nvSpPr>
          <p:cNvPr id="16" name="TextBox 15">
            <a:extLst>
              <a:ext uri="{FF2B5EF4-FFF2-40B4-BE49-F238E27FC236}">
                <a16:creationId xmlns:a16="http://schemas.microsoft.com/office/drawing/2014/main" id="{B40B5F26-D08D-4700-99A9-BD6F5610562D}"/>
              </a:ext>
            </a:extLst>
          </p:cNvPr>
          <p:cNvSpPr txBox="1"/>
          <p:nvPr/>
        </p:nvSpPr>
        <p:spPr>
          <a:xfrm>
            <a:off x="295475" y="5940234"/>
            <a:ext cx="11651899" cy="86177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7030A0"/>
                </a:solidFill>
                <a:effectLst/>
                <a:uLnTx/>
                <a:uFillTx/>
                <a:latin typeface="Open Sans"/>
                <a:ea typeface="+mn-ea"/>
                <a:cs typeface="+mn-cs"/>
              </a:rPr>
              <a:t>“</a:t>
            </a:r>
            <a:r>
              <a:rPr kumimoji="0" lang="en-US" sz="1600" b="0" i="1" u="none" strike="noStrike" kern="1200" cap="none" spc="0" normalizeH="0" baseline="0" noProof="0" dirty="0">
                <a:ln>
                  <a:noFill/>
                </a:ln>
                <a:solidFill>
                  <a:srgbClr val="7030A0"/>
                </a:solidFill>
                <a:effectLst/>
                <a:uLnTx/>
                <a:uFillTx/>
                <a:latin typeface="Calibri" panose="020F0502020204030204"/>
                <a:ea typeface="+mn-ea"/>
                <a:cs typeface="+mn-cs"/>
              </a:rPr>
              <a:t>Life will not be a pyramid with the apex sustained by the bottom. But it will be oceanic circle whose </a:t>
            </a:r>
            <a:r>
              <a:rPr kumimoji="0" lang="en-US" sz="1600" b="0" i="1" u="none" strike="noStrike" kern="1200" cap="none" spc="0" normalizeH="0" baseline="0" noProof="0" dirty="0" err="1">
                <a:ln>
                  <a:noFill/>
                </a:ln>
                <a:solidFill>
                  <a:srgbClr val="7030A0"/>
                </a:solidFill>
                <a:effectLst/>
                <a:uLnTx/>
                <a:uFillTx/>
                <a:latin typeface="Calibri" panose="020F0502020204030204"/>
                <a:ea typeface="+mn-ea"/>
                <a:cs typeface="+mn-cs"/>
              </a:rPr>
              <a:t>centre</a:t>
            </a:r>
            <a:r>
              <a:rPr kumimoji="0" lang="en-US" sz="1600" b="0" i="1" u="none" strike="noStrike" kern="1200" cap="none" spc="0" normalizeH="0" baseline="0" noProof="0" dirty="0">
                <a:ln>
                  <a:noFill/>
                </a:ln>
                <a:solidFill>
                  <a:srgbClr val="7030A0"/>
                </a:solidFill>
                <a:effectLst/>
                <a:uLnTx/>
                <a:uFillTx/>
                <a:latin typeface="Calibri" panose="020F0502020204030204"/>
                <a:ea typeface="+mn-ea"/>
                <a:cs typeface="+mn-cs"/>
              </a:rPr>
              <a:t> will be the individual always ready to perish for the village, the latter ready to perish for the circle of villages, till at last the whole becomes one life composed of individuals, never aggressive in their arrogance, but ever humble, sharing the majesty of the oceanic circle of which they are integral units.”</a:t>
            </a:r>
            <a:endParaRPr kumimoji="0" lang="en-IN" sz="1800" b="0" i="1" u="none" strike="noStrike" kern="1200" cap="none" spc="0" normalizeH="0" baseline="0" noProof="0" dirty="0">
              <a:ln>
                <a:noFill/>
              </a:ln>
              <a:solidFill>
                <a:srgbClr val="7030A0"/>
              </a:solidFill>
              <a:effectLst/>
              <a:uLnTx/>
              <a:uFillTx/>
              <a:latin typeface="Calibri" panose="020F0502020204030204"/>
              <a:ea typeface="+mn-ea"/>
              <a:cs typeface="+mn-cs"/>
            </a:endParaRPr>
          </a:p>
        </p:txBody>
      </p:sp>
    </p:spTree>
    <p:custDataLst>
      <p:tags r:id="rId1"/>
    </p:custDataLst>
    <p:extLst>
      <p:ext uri="{BB962C8B-B14F-4D97-AF65-F5344CB8AC3E}">
        <p14:creationId xmlns:p14="http://schemas.microsoft.com/office/powerpoint/2010/main" val="2061863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14" grpId="0"/>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4B764-5788-4CC4-B983-5E25FF6AEC74}"/>
              </a:ext>
            </a:extLst>
          </p:cNvPr>
          <p:cNvSpPr>
            <a:spLocks noGrp="1"/>
          </p:cNvSpPr>
          <p:nvPr>
            <p:ph type="title"/>
          </p:nvPr>
        </p:nvSpPr>
        <p:spPr>
          <a:xfrm>
            <a:off x="806303" y="269432"/>
            <a:ext cx="10017642" cy="889517"/>
          </a:xfrm>
        </p:spPr>
        <p:txBody>
          <a:bodyPr vert="horz" lIns="91440" tIns="45720" rIns="91440" bIns="45720" rtlCol="0" anchor="ctr">
            <a:normAutofit/>
          </a:bodyPr>
          <a:lstStyle/>
          <a:p>
            <a:r>
              <a:rPr lang="en-US" sz="4000" b="1" dirty="0">
                <a:solidFill>
                  <a:srgbClr val="C00000"/>
                </a:solidFill>
                <a:latin typeface="Times New Roman" panose="02020603050405020304" pitchFamily="18" charset="0"/>
                <a:cs typeface="Times New Roman" panose="02020603050405020304" pitchFamily="18" charset="0"/>
              </a:rPr>
              <a:t>Marxian concept of Development</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6AA0D51-5DC2-4EC1-91DD-442C4C905369}"/>
              </a:ext>
            </a:extLst>
          </p:cNvPr>
          <p:cNvSpPr>
            <a:spLocks noGrp="1"/>
          </p:cNvSpPr>
          <p:nvPr>
            <p:ph idx="1"/>
          </p:nvPr>
        </p:nvSpPr>
        <p:spPr>
          <a:xfrm>
            <a:off x="640611" y="1254642"/>
            <a:ext cx="11055203" cy="5061098"/>
          </a:xfrm>
        </p:spPr>
        <p:txBody>
          <a:bodyPr>
            <a:normAutofit fontScale="92500" lnSpcReduction="20000"/>
          </a:bodyPr>
          <a:lstStyle/>
          <a:p>
            <a:pPr>
              <a:spcBef>
                <a:spcPts val="600"/>
              </a:spcBef>
              <a:spcAft>
                <a:spcPts val="600"/>
              </a:spcAft>
            </a:pPr>
            <a:r>
              <a:rPr lang="en-US" dirty="0"/>
              <a:t>Development is historical evolution in </a:t>
            </a:r>
            <a:r>
              <a:rPr lang="en-US" u="sng" dirty="0"/>
              <a:t>mode of production </a:t>
            </a:r>
            <a:r>
              <a:rPr lang="en-US" dirty="0"/>
              <a:t>through </a:t>
            </a:r>
            <a:r>
              <a:rPr lang="en-US" u="sng" dirty="0"/>
              <a:t>class struggle</a:t>
            </a:r>
          </a:p>
          <a:p>
            <a:pPr>
              <a:spcBef>
                <a:spcPts val="600"/>
              </a:spcBef>
              <a:spcAft>
                <a:spcPts val="600"/>
              </a:spcAft>
            </a:pPr>
            <a:r>
              <a:rPr lang="en-IN" b="1" dirty="0"/>
              <a:t>Primitive</a:t>
            </a:r>
            <a:r>
              <a:rPr lang="en-IN" dirty="0"/>
              <a:t> subsistence society--</a:t>
            </a:r>
            <a:r>
              <a:rPr lang="en-IN" dirty="0">
                <a:sym typeface="Wingdings" panose="05000000000000000000" pitchFamily="2" charset="2"/>
              </a:rPr>
              <a:t></a:t>
            </a:r>
            <a:r>
              <a:rPr lang="en-IN" b="1" dirty="0">
                <a:sym typeface="Wingdings" panose="05000000000000000000" pitchFamily="2" charset="2"/>
              </a:rPr>
              <a:t>master-slav</a:t>
            </a:r>
            <a:r>
              <a:rPr lang="en-IN" dirty="0">
                <a:sym typeface="Wingdings" panose="05000000000000000000" pitchFamily="2" charset="2"/>
              </a:rPr>
              <a:t>e society-- </a:t>
            </a:r>
            <a:r>
              <a:rPr lang="en-IN" b="1" dirty="0">
                <a:sym typeface="Wingdings" panose="05000000000000000000" pitchFamily="2" charset="2"/>
              </a:rPr>
              <a:t>Feudal</a:t>
            </a:r>
            <a:r>
              <a:rPr lang="en-IN" dirty="0">
                <a:sym typeface="Wingdings" panose="05000000000000000000" pitchFamily="2" charset="2"/>
              </a:rPr>
              <a:t> Society( lord-serf)-- </a:t>
            </a:r>
            <a:r>
              <a:rPr lang="en-IN" b="1" dirty="0">
                <a:sym typeface="Wingdings" panose="05000000000000000000" pitchFamily="2" charset="2"/>
              </a:rPr>
              <a:t>Capitalist</a:t>
            </a:r>
            <a:r>
              <a:rPr lang="en-IN" dirty="0">
                <a:sym typeface="Wingdings" panose="05000000000000000000" pitchFamily="2" charset="2"/>
              </a:rPr>
              <a:t> society( capitalist-labourer)-- </a:t>
            </a:r>
            <a:r>
              <a:rPr lang="en-IN" b="1" dirty="0">
                <a:sym typeface="Wingdings" panose="05000000000000000000" pitchFamily="2" charset="2"/>
              </a:rPr>
              <a:t>Socialist</a:t>
            </a:r>
            <a:r>
              <a:rPr lang="en-IN" dirty="0">
                <a:sym typeface="Wingdings" panose="05000000000000000000" pitchFamily="2" charset="2"/>
              </a:rPr>
              <a:t> society ( Dictatorship of Proletariats') -- </a:t>
            </a:r>
            <a:r>
              <a:rPr lang="en-IN" b="1" dirty="0">
                <a:sym typeface="Wingdings" panose="05000000000000000000" pitchFamily="2" charset="2"/>
              </a:rPr>
              <a:t>Communist</a:t>
            </a:r>
            <a:r>
              <a:rPr lang="en-IN" dirty="0">
                <a:sym typeface="Wingdings" panose="05000000000000000000" pitchFamily="2" charset="2"/>
              </a:rPr>
              <a:t> Society</a:t>
            </a:r>
          </a:p>
          <a:p>
            <a:pPr>
              <a:spcBef>
                <a:spcPts val="600"/>
              </a:spcBef>
              <a:spcAft>
                <a:spcPts val="600"/>
              </a:spcAft>
            </a:pPr>
            <a:r>
              <a:rPr lang="en-IN" b="1" dirty="0">
                <a:sym typeface="Wingdings" panose="05000000000000000000" pitchFamily="2" charset="2"/>
              </a:rPr>
              <a:t>Communist Society- Final stage of development</a:t>
            </a:r>
          </a:p>
          <a:p>
            <a:pPr lvl="1"/>
            <a:r>
              <a:rPr lang="en-IN" dirty="0">
                <a:sym typeface="Wingdings" panose="05000000000000000000" pitchFamily="2" charset="2"/>
              </a:rPr>
              <a:t>Classless, stateless society</a:t>
            </a:r>
          </a:p>
          <a:p>
            <a:pPr lvl="1"/>
            <a:r>
              <a:rPr lang="en-IN" dirty="0">
                <a:sym typeface="Wingdings" panose="05000000000000000000" pitchFamily="2" charset="2"/>
              </a:rPr>
              <a:t>Development is freedom</a:t>
            </a:r>
          </a:p>
          <a:p>
            <a:pPr lvl="1"/>
            <a:r>
              <a:rPr lang="en-IN" dirty="0"/>
              <a:t>True freedom is social production in which each individual contribute freely </a:t>
            </a:r>
            <a:r>
              <a:rPr lang="en-IN" i="1" u="sng" dirty="0"/>
              <a:t>as per his ability, and </a:t>
            </a:r>
            <a:r>
              <a:rPr lang="en-IN" i="1" u="sng" dirty="0">
                <a:sym typeface="Wingdings" panose="05000000000000000000" pitchFamily="2" charset="2"/>
              </a:rPr>
              <a:t>get as per one’s need </a:t>
            </a:r>
            <a:r>
              <a:rPr lang="en-IN" dirty="0"/>
              <a:t>and relate to fellow man as </a:t>
            </a:r>
            <a:r>
              <a:rPr lang="en-IN" u="sng" dirty="0"/>
              <a:t>equal</a:t>
            </a:r>
          </a:p>
          <a:p>
            <a:pPr lvl="1"/>
            <a:r>
              <a:rPr lang="en-IN" dirty="0"/>
              <a:t>Human development is Man working to realise essence of being human, act of </a:t>
            </a:r>
            <a:r>
              <a:rPr lang="en-IN" u="sng" dirty="0"/>
              <a:t>self-realization</a:t>
            </a:r>
          </a:p>
          <a:p>
            <a:pPr lvl="1"/>
            <a:r>
              <a:rPr lang="en-IN" dirty="0"/>
              <a:t>“</a:t>
            </a:r>
            <a:r>
              <a:rPr lang="en-US" i="1" dirty="0"/>
              <a:t>it will be possible for me to do one thing today and another tomorrow, to hunt in the morning, fish in the afternoon, rear cattle in the evening, criticize after dinner, doing just that which gives me pleasure without ever becoming a hunter, fisherman, shepherd or critic. This will be the real state of freedom for man from alienation and exploitation</a:t>
            </a:r>
            <a:r>
              <a:rPr lang="en-US" dirty="0"/>
              <a:t>”(Marx)</a:t>
            </a:r>
            <a:endParaRPr lang="en-IN" dirty="0"/>
          </a:p>
          <a:p>
            <a:endParaRPr lang="en-IN" dirty="0"/>
          </a:p>
        </p:txBody>
      </p:sp>
    </p:spTree>
    <p:extLst>
      <p:ext uri="{BB962C8B-B14F-4D97-AF65-F5344CB8AC3E}">
        <p14:creationId xmlns:p14="http://schemas.microsoft.com/office/powerpoint/2010/main" val="104451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9520" y="1468909"/>
            <a:ext cx="7612982" cy="784830"/>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500" b="0"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THANKS FOR LISTENING!</a:t>
            </a:r>
            <a:endParaRPr kumimoji="0" lang="en-IN" sz="4000" b="0"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endParaRPr>
          </a:p>
        </p:txBody>
      </p:sp>
      <p:sp>
        <p:nvSpPr>
          <p:cNvPr id="5" name="TextBox 4"/>
          <p:cNvSpPr txBox="1"/>
          <p:nvPr/>
        </p:nvSpPr>
        <p:spPr>
          <a:xfrm>
            <a:off x="1140961" y="3149956"/>
            <a:ext cx="9910085" cy="92333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5400" b="0"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BE SAFE …GOOD WISHES !</a:t>
            </a:r>
          </a:p>
        </p:txBody>
      </p:sp>
    </p:spTree>
    <p:extLst>
      <p:ext uri="{BB962C8B-B14F-4D97-AF65-F5344CB8AC3E}">
        <p14:creationId xmlns:p14="http://schemas.microsoft.com/office/powerpoint/2010/main" val="3180848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56EB1-86F0-4602-8367-86821B872203}"/>
              </a:ext>
            </a:extLst>
          </p:cNvPr>
          <p:cNvSpPr>
            <a:spLocks noGrp="1"/>
          </p:cNvSpPr>
          <p:nvPr>
            <p:ph type="title"/>
          </p:nvPr>
        </p:nvSpPr>
        <p:spPr/>
        <p:txBody>
          <a:bodyPr vert="horz" lIns="91440" tIns="45720" rIns="91440" bIns="45720" rtlCol="0" anchor="ctr">
            <a:normAutofit/>
          </a:bodyPr>
          <a:lstStyle/>
          <a:p>
            <a:r>
              <a:rPr lang="en-US" sz="4000" b="1" dirty="0">
                <a:solidFill>
                  <a:srgbClr val="C00000"/>
                </a:solidFill>
                <a:latin typeface="Times New Roman" panose="02020603050405020304" pitchFamily="18" charset="0"/>
                <a:cs typeface="Times New Roman" panose="02020603050405020304" pitchFamily="18" charset="0"/>
              </a:rPr>
              <a:t>Think of these conditions…Do they denote development?</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D6AC35-C0FF-49F9-9368-2A85109B335A}"/>
              </a:ext>
            </a:extLst>
          </p:cNvPr>
          <p:cNvSpPr>
            <a:spLocks noGrp="1"/>
          </p:cNvSpPr>
          <p:nvPr>
            <p:ph idx="1"/>
          </p:nvPr>
        </p:nvSpPr>
        <p:spPr/>
        <p:txBody>
          <a:bodyPr>
            <a:normAutofit fontScale="92500" lnSpcReduction="20000"/>
          </a:bodyPr>
          <a:lstStyle/>
          <a:p>
            <a:r>
              <a:rPr lang="en-US" dirty="0"/>
              <a:t>A small fruit plant, with time, grown into a big tree but doesn’t bear any fruit.</a:t>
            </a:r>
          </a:p>
          <a:p>
            <a:r>
              <a:rPr lang="en-US" dirty="0"/>
              <a:t>A small child became big strong men and joined gang of Robbers</a:t>
            </a:r>
          </a:p>
          <a:p>
            <a:r>
              <a:rPr lang="en-US" dirty="0"/>
              <a:t>A poor community, yet living harmoniously, found gold mines, became rich &amp; resourceful, but excess money </a:t>
            </a:r>
            <a:r>
              <a:rPr lang="en-US" dirty="0">
                <a:solidFill>
                  <a:srgbClr val="002060"/>
                </a:solidFill>
              </a:rPr>
              <a:t>bred</a:t>
            </a:r>
            <a:r>
              <a:rPr lang="en-US" dirty="0"/>
              <a:t> competition, jealousy, </a:t>
            </a:r>
            <a:r>
              <a:rPr lang="en-US" u="sng" dirty="0"/>
              <a:t>possessive individualism</a:t>
            </a:r>
            <a:r>
              <a:rPr lang="en-US" dirty="0"/>
              <a:t>, and disharmony</a:t>
            </a:r>
          </a:p>
          <a:p>
            <a:r>
              <a:rPr lang="en-US" dirty="0"/>
              <a:t>A big Dam over a river gave water, electricity, jobs making many people well off, but displaced thousands of poor tribals</a:t>
            </a:r>
          </a:p>
          <a:p>
            <a:r>
              <a:rPr lang="en-US" dirty="0"/>
              <a:t>India when colonized got Railways, Telegraph, Ports, Modern Industries, modern education and medical system, and social reforms</a:t>
            </a:r>
          </a:p>
          <a:p>
            <a:r>
              <a:rPr lang="en-IN" dirty="0"/>
              <a:t>A nation exhausted all its vital resources to grow its GDP manyfold in short time</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4B5667C2-9CAC-7DC6-6AF3-7C4F9BCF13C4}"/>
                  </a:ext>
                </a:extLst>
              </p14:cNvPr>
              <p14:cNvContentPartPr/>
              <p14:nvPr/>
            </p14:nvContentPartPr>
            <p14:xfrm>
              <a:off x="3248280" y="2167560"/>
              <a:ext cx="8547120" cy="3564360"/>
            </p14:xfrm>
          </p:contentPart>
        </mc:Choice>
        <mc:Fallback xmlns="">
          <p:pic>
            <p:nvPicPr>
              <p:cNvPr id="4" name="Ink 3">
                <a:extLst>
                  <a:ext uri="{FF2B5EF4-FFF2-40B4-BE49-F238E27FC236}">
                    <a16:creationId xmlns:a16="http://schemas.microsoft.com/office/drawing/2014/main" id="{4B5667C2-9CAC-7DC6-6AF3-7C4F9BCF13C4}"/>
                  </a:ext>
                </a:extLst>
              </p:cNvPr>
              <p:cNvPicPr/>
              <p:nvPr/>
            </p:nvPicPr>
            <p:blipFill>
              <a:blip r:embed="rId3"/>
              <a:stretch>
                <a:fillRect/>
              </a:stretch>
            </p:blipFill>
            <p:spPr>
              <a:xfrm>
                <a:off x="3238920" y="2158200"/>
                <a:ext cx="8565840" cy="3583080"/>
              </a:xfrm>
              <a:prstGeom prst="rect">
                <a:avLst/>
              </a:prstGeom>
            </p:spPr>
          </p:pic>
        </mc:Fallback>
      </mc:AlternateContent>
    </p:spTree>
    <p:extLst>
      <p:ext uri="{BB962C8B-B14F-4D97-AF65-F5344CB8AC3E}">
        <p14:creationId xmlns:p14="http://schemas.microsoft.com/office/powerpoint/2010/main" val="3569822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4000" b="1" dirty="0">
                <a:solidFill>
                  <a:srgbClr val="C00000"/>
                </a:solidFill>
                <a:latin typeface="Times New Roman" panose="02020603050405020304" pitchFamily="18" charset="0"/>
                <a:cs typeface="Times New Roman" panose="02020603050405020304" pitchFamily="18" charset="0"/>
              </a:rPr>
              <a:t>Meaning of the word ‘Development’</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a:t>Dictionary meaning</a:t>
            </a:r>
          </a:p>
          <a:p>
            <a:pPr lvl="1"/>
            <a:r>
              <a:rPr lang="en-IN" dirty="0"/>
              <a:t>an </a:t>
            </a:r>
            <a:r>
              <a:rPr lang="en-IN" u="sng" dirty="0"/>
              <a:t>event</a:t>
            </a:r>
            <a:r>
              <a:rPr lang="en-IN" dirty="0"/>
              <a:t> constituting a new stage in a changing situation.</a:t>
            </a:r>
          </a:p>
          <a:p>
            <a:pPr lvl="1"/>
            <a:r>
              <a:rPr lang="en-IN" dirty="0"/>
              <a:t>the </a:t>
            </a:r>
            <a:r>
              <a:rPr lang="en-IN" u="sng" dirty="0"/>
              <a:t>process</a:t>
            </a:r>
            <a:r>
              <a:rPr lang="en-IN" dirty="0"/>
              <a:t> in which someone or something grows or changes and becomes </a:t>
            </a:r>
            <a:r>
              <a:rPr lang="en-IN" u="sng" dirty="0"/>
              <a:t>more advanced </a:t>
            </a:r>
            <a:r>
              <a:rPr lang="en-IN" dirty="0"/>
              <a:t>(Cambridge dictionary)</a:t>
            </a:r>
          </a:p>
          <a:p>
            <a:pPr lvl="1"/>
            <a:r>
              <a:rPr lang="en-IN" dirty="0"/>
              <a:t>Change from an existing to </a:t>
            </a:r>
            <a:r>
              <a:rPr lang="en-IN" u="sng" dirty="0"/>
              <a:t>desired state</a:t>
            </a:r>
          </a:p>
          <a:p>
            <a:endParaRPr lang="en-IN" dirty="0"/>
          </a:p>
          <a:p>
            <a:r>
              <a:rPr lang="en-IN" dirty="0"/>
              <a:t>Synonyms</a:t>
            </a:r>
          </a:p>
          <a:p>
            <a:pPr lvl="1"/>
            <a:r>
              <a:rPr lang="en-IN" dirty="0"/>
              <a:t>Evolution, growth, progress, maturing, advancement, moving forward, expansion, spread, blossoming, flourishment</a:t>
            </a:r>
          </a:p>
        </p:txBody>
      </p:sp>
    </p:spTree>
    <p:extLst>
      <p:ext uri="{BB962C8B-B14F-4D97-AF65-F5344CB8AC3E}">
        <p14:creationId xmlns:p14="http://schemas.microsoft.com/office/powerpoint/2010/main" val="2862802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298A6-3A0D-C773-1157-22DDA2D1EC2D}"/>
              </a:ext>
            </a:extLst>
          </p:cNvPr>
          <p:cNvSpPr>
            <a:spLocks noGrp="1"/>
          </p:cNvSpPr>
          <p:nvPr>
            <p:ph type="title"/>
          </p:nvPr>
        </p:nvSpPr>
        <p:spPr/>
        <p:txBody>
          <a:bodyPr/>
          <a:lstStyle/>
          <a:p>
            <a:r>
              <a:rPr lang="en-IN" dirty="0"/>
              <a:t>Distribution of Marks</a:t>
            </a:r>
          </a:p>
        </p:txBody>
      </p:sp>
      <p:sp>
        <p:nvSpPr>
          <p:cNvPr id="3" name="Content Placeholder 2">
            <a:extLst>
              <a:ext uri="{FF2B5EF4-FFF2-40B4-BE49-F238E27FC236}">
                <a16:creationId xmlns:a16="http://schemas.microsoft.com/office/drawing/2014/main" id="{035F1412-95FD-0B68-7C03-483A058B3F6B}"/>
              </a:ext>
            </a:extLst>
          </p:cNvPr>
          <p:cNvSpPr>
            <a:spLocks noGrp="1"/>
          </p:cNvSpPr>
          <p:nvPr>
            <p:ph idx="1"/>
          </p:nvPr>
        </p:nvSpPr>
        <p:spPr/>
        <p:txBody>
          <a:bodyPr/>
          <a:lstStyle/>
          <a:p>
            <a:r>
              <a:rPr lang="en-IN" dirty="0"/>
              <a:t>End Sem: 30</a:t>
            </a:r>
          </a:p>
          <a:p>
            <a:r>
              <a:rPr lang="en-IN" dirty="0"/>
              <a:t>Project : 25</a:t>
            </a:r>
          </a:p>
          <a:p>
            <a:r>
              <a:rPr lang="en-IN" dirty="0"/>
              <a:t>Mid Sem: 15</a:t>
            </a:r>
          </a:p>
          <a:p>
            <a:r>
              <a:rPr lang="en-IN" dirty="0"/>
              <a:t>Planned quiz- 2- 20</a:t>
            </a:r>
          </a:p>
          <a:p>
            <a:r>
              <a:rPr lang="en-IN" dirty="0"/>
              <a:t>Class participation quiz- 10</a:t>
            </a:r>
          </a:p>
        </p:txBody>
      </p:sp>
    </p:spTree>
    <p:extLst>
      <p:ext uri="{BB962C8B-B14F-4D97-AF65-F5344CB8AC3E}">
        <p14:creationId xmlns:p14="http://schemas.microsoft.com/office/powerpoint/2010/main" val="647466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sz="4000" b="1" dirty="0">
                <a:solidFill>
                  <a:srgbClr val="C00000"/>
                </a:solidFill>
                <a:latin typeface="Times New Roman" panose="02020603050405020304" pitchFamily="18" charset="0"/>
                <a:cs typeface="Times New Roman" panose="02020603050405020304" pitchFamily="18" charset="0"/>
              </a:rPr>
              <a:t>Growth vs Development </a:t>
            </a:r>
          </a:p>
        </p:txBody>
      </p:sp>
      <p:sp>
        <p:nvSpPr>
          <p:cNvPr id="3" name="Content Placeholder 2"/>
          <p:cNvSpPr>
            <a:spLocks noGrp="1"/>
          </p:cNvSpPr>
          <p:nvPr>
            <p:ph idx="1"/>
          </p:nvPr>
        </p:nvSpPr>
        <p:spPr/>
        <p:txBody>
          <a:bodyPr>
            <a:normAutofit fontScale="85000" lnSpcReduction="20000"/>
          </a:bodyPr>
          <a:lstStyle/>
          <a:p>
            <a:pPr>
              <a:spcBef>
                <a:spcPts val="600"/>
              </a:spcBef>
              <a:spcAft>
                <a:spcPts val="600"/>
              </a:spcAft>
            </a:pPr>
            <a:r>
              <a:rPr lang="en-IN" dirty="0"/>
              <a:t>Growth: </a:t>
            </a:r>
          </a:p>
          <a:p>
            <a:pPr lvl="1">
              <a:spcBef>
                <a:spcPts val="600"/>
              </a:spcBef>
              <a:spcAft>
                <a:spcPts val="600"/>
              </a:spcAft>
            </a:pPr>
            <a:r>
              <a:rPr lang="en-IN" dirty="0"/>
              <a:t>the process of increasing in size.</a:t>
            </a:r>
          </a:p>
          <a:p>
            <a:pPr lvl="1">
              <a:spcBef>
                <a:spcPts val="600"/>
              </a:spcBef>
              <a:spcAft>
                <a:spcPts val="600"/>
              </a:spcAft>
            </a:pPr>
            <a:r>
              <a:rPr lang="en-IN" dirty="0"/>
              <a:t>An increase, as in size, number, value, or strength; extension or expansion.</a:t>
            </a:r>
          </a:p>
          <a:p>
            <a:pPr>
              <a:spcBef>
                <a:spcPts val="600"/>
              </a:spcBef>
              <a:spcAft>
                <a:spcPts val="600"/>
              </a:spcAft>
            </a:pPr>
            <a:r>
              <a:rPr lang="en-IN" dirty="0"/>
              <a:t>Growth is </a:t>
            </a:r>
            <a:r>
              <a:rPr lang="en-IN" u="sng" dirty="0"/>
              <a:t>quantitative</a:t>
            </a:r>
            <a:r>
              <a:rPr lang="en-IN" dirty="0"/>
              <a:t> and </a:t>
            </a:r>
            <a:r>
              <a:rPr lang="en-IN" u="sng" dirty="0"/>
              <a:t>value neutral</a:t>
            </a:r>
            <a:r>
              <a:rPr lang="en-IN" dirty="0"/>
              <a:t>. It may have a positive or a negative sign</a:t>
            </a:r>
          </a:p>
          <a:p>
            <a:pPr>
              <a:spcBef>
                <a:spcPts val="600"/>
              </a:spcBef>
              <a:spcAft>
                <a:spcPts val="600"/>
              </a:spcAft>
            </a:pPr>
            <a:r>
              <a:rPr lang="en-IN" dirty="0"/>
              <a:t>Development denotes a qualitative change which is always </a:t>
            </a:r>
            <a:r>
              <a:rPr lang="en-IN" u="sng" dirty="0"/>
              <a:t>value positive- </a:t>
            </a:r>
            <a:r>
              <a:rPr lang="en-IN" dirty="0"/>
              <a:t>Development is </a:t>
            </a:r>
            <a:r>
              <a:rPr lang="en-IN" u="sng" dirty="0"/>
              <a:t>value judgemental </a:t>
            </a:r>
            <a:r>
              <a:rPr lang="en-IN" dirty="0"/>
              <a:t>concept</a:t>
            </a:r>
          </a:p>
          <a:p>
            <a:pPr>
              <a:spcBef>
                <a:spcPts val="600"/>
              </a:spcBef>
              <a:spcAft>
                <a:spcPts val="600"/>
              </a:spcAft>
            </a:pPr>
            <a:r>
              <a:rPr lang="en-IN" dirty="0"/>
              <a:t>Development indicates a positive growth which is </a:t>
            </a:r>
            <a:r>
              <a:rPr lang="en-IN" u="sng" dirty="0"/>
              <a:t>considered</a:t>
            </a:r>
            <a:r>
              <a:rPr lang="en-IN" dirty="0"/>
              <a:t> qualitatively </a:t>
            </a:r>
            <a:r>
              <a:rPr lang="en-IN" u="sng" dirty="0"/>
              <a:t>good</a:t>
            </a:r>
          </a:p>
          <a:p>
            <a:pPr>
              <a:spcBef>
                <a:spcPts val="600"/>
              </a:spcBef>
              <a:spcAft>
                <a:spcPts val="600"/>
              </a:spcAft>
            </a:pPr>
            <a:r>
              <a:rPr lang="en-IN" dirty="0"/>
              <a:t>Examples: </a:t>
            </a:r>
          </a:p>
          <a:p>
            <a:pPr lvl="1"/>
            <a:r>
              <a:rPr lang="en-IN" b="1" dirty="0"/>
              <a:t>Growth</a:t>
            </a:r>
            <a:r>
              <a:rPr lang="en-IN" dirty="0"/>
              <a:t>: population increasing by 10 %; </a:t>
            </a:r>
            <a:r>
              <a:rPr lang="en-IN" b="1" dirty="0"/>
              <a:t>Development</a:t>
            </a:r>
            <a:r>
              <a:rPr lang="en-IN" dirty="0"/>
              <a:t>: population becoming more healthy, literate, and resourceful</a:t>
            </a:r>
          </a:p>
          <a:p>
            <a:pPr lvl="1"/>
            <a:r>
              <a:rPr lang="en-IN" b="1" dirty="0"/>
              <a:t>Growth</a:t>
            </a:r>
            <a:r>
              <a:rPr lang="en-IN" dirty="0"/>
              <a:t>: child growing to adulthood with increased size, weight; </a:t>
            </a:r>
            <a:r>
              <a:rPr lang="en-IN" b="1" dirty="0"/>
              <a:t>Development</a:t>
            </a:r>
            <a:r>
              <a:rPr lang="en-IN" dirty="0"/>
              <a:t>: the grown up man becomes well groomed </a:t>
            </a:r>
            <a:r>
              <a:rPr lang="en-IN" u="sng" dirty="0"/>
              <a:t>good</a:t>
            </a:r>
            <a:r>
              <a:rPr lang="en-IN" dirty="0"/>
              <a:t> human being</a:t>
            </a:r>
          </a:p>
          <a:p>
            <a:endParaRPr lang="en-IN" dirty="0"/>
          </a:p>
        </p:txBody>
      </p:sp>
    </p:spTree>
    <p:extLst>
      <p:ext uri="{BB962C8B-B14F-4D97-AF65-F5344CB8AC3E}">
        <p14:creationId xmlns:p14="http://schemas.microsoft.com/office/powerpoint/2010/main" val="1640278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081437" cy="910782"/>
          </a:xfrm>
        </p:spPr>
        <p:txBody>
          <a:bodyPr vert="horz" lIns="91440" tIns="45720" rIns="91440" bIns="45720" rtlCol="0" anchor="ctr">
            <a:normAutofit/>
          </a:bodyPr>
          <a:lstStyle/>
          <a:p>
            <a:r>
              <a:rPr lang="en-IN" sz="4000" b="1" dirty="0">
                <a:solidFill>
                  <a:srgbClr val="C00000"/>
                </a:solidFill>
                <a:latin typeface="Times New Roman" panose="02020603050405020304" pitchFamily="18" charset="0"/>
                <a:cs typeface="Times New Roman" panose="02020603050405020304" pitchFamily="18" charset="0"/>
              </a:rPr>
              <a:t>Development: what, for whom, and how?</a:t>
            </a:r>
          </a:p>
        </p:txBody>
      </p:sp>
      <p:sp>
        <p:nvSpPr>
          <p:cNvPr id="3" name="Content Placeholder 2"/>
          <p:cNvSpPr>
            <a:spLocks noGrp="1"/>
          </p:cNvSpPr>
          <p:nvPr>
            <p:ph idx="1"/>
          </p:nvPr>
        </p:nvSpPr>
        <p:spPr>
          <a:xfrm>
            <a:off x="838200" y="1499191"/>
            <a:ext cx="10515600" cy="4677772"/>
          </a:xfrm>
        </p:spPr>
        <p:txBody>
          <a:bodyPr>
            <a:normAutofit fontScale="85000" lnSpcReduction="20000"/>
          </a:bodyPr>
          <a:lstStyle/>
          <a:p>
            <a:r>
              <a:rPr lang="en-IN" b="1" dirty="0"/>
              <a:t>Development for whom? Referent point?</a:t>
            </a:r>
          </a:p>
          <a:p>
            <a:r>
              <a:rPr lang="en-IN" b="1" dirty="0"/>
              <a:t>Nation</a:t>
            </a:r>
            <a:r>
              <a:rPr lang="en-IN" dirty="0"/>
              <a:t>?</a:t>
            </a:r>
          </a:p>
          <a:p>
            <a:pPr lvl="1"/>
            <a:r>
              <a:rPr lang="en-IN" dirty="0"/>
              <a:t>faster growth of national resources( GDP), formidable security, stable Government, more relative powers and capabilities, etc. </a:t>
            </a:r>
          </a:p>
          <a:p>
            <a:r>
              <a:rPr lang="en-IN" b="1" dirty="0"/>
              <a:t>Civil Society/communities/people?</a:t>
            </a:r>
          </a:p>
          <a:p>
            <a:pPr lvl="1"/>
            <a:r>
              <a:rPr lang="en-IN" dirty="0"/>
              <a:t>Civil liberties and rights, socio-economic welfare, material prosperity, harmony, social solidarity, etc.</a:t>
            </a:r>
          </a:p>
          <a:p>
            <a:r>
              <a:rPr lang="en-IN" b="1" dirty="0"/>
              <a:t>Individual?</a:t>
            </a:r>
          </a:p>
          <a:p>
            <a:pPr lvl="1"/>
            <a:r>
              <a:rPr lang="en-IN" dirty="0"/>
              <a:t>Adequate material resources, social well-being, civil liberties &amp; rights, capabilities and choices, etc.</a:t>
            </a:r>
          </a:p>
          <a:p>
            <a:r>
              <a:rPr lang="en-IN" b="1" dirty="0"/>
              <a:t>who has the power to do Development and to whom?</a:t>
            </a:r>
          </a:p>
          <a:p>
            <a:pPr lvl="1"/>
            <a:r>
              <a:rPr lang="en-IN" dirty="0"/>
              <a:t>Developed vs. Underdeveloped</a:t>
            </a:r>
          </a:p>
          <a:p>
            <a:pPr lvl="1"/>
            <a:r>
              <a:rPr lang="en-IN" dirty="0"/>
              <a:t>External vs self-Development </a:t>
            </a:r>
          </a:p>
          <a:p>
            <a:pPr marL="233363" lvl="1" indent="-233363"/>
            <a:r>
              <a:rPr lang="en-IN" sz="2800" b="1" dirty="0"/>
              <a:t>How?</a:t>
            </a:r>
            <a:r>
              <a:rPr lang="en-IN" sz="2800" dirty="0"/>
              <a:t> </a:t>
            </a:r>
          </a:p>
          <a:p>
            <a:pPr lvl="1"/>
            <a:r>
              <a:rPr lang="en-IN" dirty="0"/>
              <a:t>Methods, mechanisms, and pathways of development </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1C04A97-FEB8-92C2-52C4-9B30CC80E8A6}"/>
                  </a:ext>
                </a:extLst>
              </p14:cNvPr>
              <p14:cNvContentPartPr/>
              <p14:nvPr/>
            </p14:nvContentPartPr>
            <p14:xfrm>
              <a:off x="688320" y="1959120"/>
              <a:ext cx="9346320" cy="3656880"/>
            </p14:xfrm>
          </p:contentPart>
        </mc:Choice>
        <mc:Fallback xmlns="">
          <p:pic>
            <p:nvPicPr>
              <p:cNvPr id="4" name="Ink 3">
                <a:extLst>
                  <a:ext uri="{FF2B5EF4-FFF2-40B4-BE49-F238E27FC236}">
                    <a16:creationId xmlns:a16="http://schemas.microsoft.com/office/drawing/2014/main" id="{C1C04A97-FEB8-92C2-52C4-9B30CC80E8A6}"/>
                  </a:ext>
                </a:extLst>
              </p:cNvPr>
              <p:cNvPicPr/>
              <p:nvPr/>
            </p:nvPicPr>
            <p:blipFill>
              <a:blip r:embed="rId3"/>
              <a:stretch>
                <a:fillRect/>
              </a:stretch>
            </p:blipFill>
            <p:spPr>
              <a:xfrm>
                <a:off x="678960" y="1949760"/>
                <a:ext cx="9365040" cy="3675600"/>
              </a:xfrm>
              <a:prstGeom prst="rect">
                <a:avLst/>
              </a:prstGeom>
            </p:spPr>
          </p:pic>
        </mc:Fallback>
      </mc:AlternateContent>
    </p:spTree>
    <p:extLst>
      <p:ext uri="{BB962C8B-B14F-4D97-AF65-F5344CB8AC3E}">
        <p14:creationId xmlns:p14="http://schemas.microsoft.com/office/powerpoint/2010/main" val="2444281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1591" y="2089925"/>
            <a:ext cx="9144000" cy="2387600"/>
          </a:xfrm>
        </p:spPr>
        <p:txBody>
          <a:bodyPr>
            <a:normAutofit/>
          </a:bodyPr>
          <a:lstStyle/>
          <a:p>
            <a:r>
              <a:rPr lang="en-IN" sz="8000" dirty="0">
                <a:solidFill>
                  <a:srgbClr val="C00000"/>
                </a:solidFill>
                <a:latin typeface="Bookman Old Style" panose="02050604050505020204" pitchFamily="18" charset="0"/>
              </a:rPr>
              <a:t>Development as Discourse</a:t>
            </a:r>
          </a:p>
        </p:txBody>
      </p:sp>
    </p:spTree>
    <p:extLst>
      <p:ext uri="{BB962C8B-B14F-4D97-AF65-F5344CB8AC3E}">
        <p14:creationId xmlns:p14="http://schemas.microsoft.com/office/powerpoint/2010/main" val="3088523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794358" cy="836354"/>
          </a:xfrm>
        </p:spPr>
        <p:txBody>
          <a:bodyPr vert="horz" lIns="91440" tIns="45720" rIns="91440" bIns="45720" rtlCol="0" anchor="ctr">
            <a:normAutofit/>
          </a:bodyPr>
          <a:lstStyle/>
          <a:p>
            <a:r>
              <a:rPr lang="en-IN" sz="4000" b="1" dirty="0">
                <a:solidFill>
                  <a:srgbClr val="C00000"/>
                </a:solidFill>
                <a:latin typeface="Times New Roman" panose="02020603050405020304" pitchFamily="18" charset="0"/>
                <a:cs typeface="Times New Roman" panose="02020603050405020304" pitchFamily="18" charset="0"/>
              </a:rPr>
              <a:t>Development as ‘Discourse’</a:t>
            </a:r>
          </a:p>
        </p:txBody>
      </p:sp>
      <p:sp>
        <p:nvSpPr>
          <p:cNvPr id="3" name="Content Placeholder 2"/>
          <p:cNvSpPr>
            <a:spLocks noGrp="1"/>
          </p:cNvSpPr>
          <p:nvPr>
            <p:ph idx="1"/>
          </p:nvPr>
        </p:nvSpPr>
        <p:spPr>
          <a:xfrm>
            <a:off x="746936" y="1474750"/>
            <a:ext cx="10768123" cy="4734664"/>
          </a:xfrm>
        </p:spPr>
        <p:txBody>
          <a:bodyPr>
            <a:normAutofit fontScale="92500" lnSpcReduction="20000"/>
          </a:bodyPr>
          <a:lstStyle/>
          <a:p>
            <a:r>
              <a:rPr lang="en-IN" b="1" dirty="0"/>
              <a:t>Discourse</a:t>
            </a:r>
            <a:r>
              <a:rPr lang="en-IN" dirty="0"/>
              <a:t>: </a:t>
            </a:r>
          </a:p>
          <a:p>
            <a:pPr lvl="1"/>
            <a:r>
              <a:rPr lang="en-US" dirty="0"/>
              <a:t>Special </a:t>
            </a:r>
            <a:r>
              <a:rPr lang="en-US" u="sng" dirty="0"/>
              <a:t>terminology</a:t>
            </a:r>
            <a:r>
              <a:rPr lang="en-US" dirty="0"/>
              <a:t> and </a:t>
            </a:r>
            <a:r>
              <a:rPr lang="en-US" u="sng" dirty="0"/>
              <a:t>language</a:t>
            </a:r>
            <a:r>
              <a:rPr lang="en-US" dirty="0"/>
              <a:t> used to create identities, define structures, and explain </a:t>
            </a:r>
            <a:r>
              <a:rPr lang="en-US" dirty="0" err="1"/>
              <a:t>behaviour</a:t>
            </a:r>
            <a:r>
              <a:rPr lang="en-US" dirty="0"/>
              <a:t> in a particular socio-cultural context or domain.</a:t>
            </a:r>
          </a:p>
          <a:p>
            <a:pPr lvl="1"/>
            <a:r>
              <a:rPr lang="en-US" u="sng" dirty="0"/>
              <a:t>Social construction of reality</a:t>
            </a:r>
            <a:r>
              <a:rPr lang="en-US" dirty="0"/>
              <a:t>, </a:t>
            </a:r>
            <a:r>
              <a:rPr lang="en-US" u="sng" dirty="0"/>
              <a:t>assigning meanings </a:t>
            </a:r>
            <a:r>
              <a:rPr lang="en-US" dirty="0"/>
              <a:t>to </a:t>
            </a:r>
            <a:r>
              <a:rPr lang="en-IN" dirty="0"/>
              <a:t>idea/concept</a:t>
            </a:r>
            <a:endParaRPr lang="en-US" dirty="0"/>
          </a:p>
          <a:p>
            <a:pPr lvl="1"/>
            <a:r>
              <a:rPr lang="en-US" dirty="0"/>
              <a:t>How </a:t>
            </a:r>
            <a:r>
              <a:rPr lang="en-US" u="sng" dirty="0"/>
              <a:t>identity</a:t>
            </a:r>
            <a:r>
              <a:rPr lang="en-US" dirty="0"/>
              <a:t>, </a:t>
            </a:r>
            <a:r>
              <a:rPr lang="en-US" u="sng" dirty="0"/>
              <a:t>structure</a:t>
            </a:r>
            <a:r>
              <a:rPr lang="en-US" dirty="0"/>
              <a:t>, and </a:t>
            </a:r>
            <a:r>
              <a:rPr lang="en-US" u="sng" dirty="0" err="1"/>
              <a:t>behaviour</a:t>
            </a:r>
            <a:r>
              <a:rPr lang="en-US" dirty="0"/>
              <a:t> are normalized and institutionalized</a:t>
            </a:r>
          </a:p>
          <a:p>
            <a:pPr lvl="1"/>
            <a:r>
              <a:rPr lang="en-IN" b="1" dirty="0"/>
              <a:t>Examples</a:t>
            </a:r>
            <a:r>
              <a:rPr lang="en-IN" dirty="0"/>
              <a:t>: Modernity, Nationalism, 3</a:t>
            </a:r>
            <a:r>
              <a:rPr lang="en-IN" baseline="30000" dirty="0"/>
              <a:t>rd</a:t>
            </a:r>
            <a:r>
              <a:rPr lang="en-IN" dirty="0"/>
              <a:t> World, Liberalisation, masculinity/femininity, Communal, ‘Cool’, ‘Chill’</a:t>
            </a:r>
          </a:p>
          <a:p>
            <a:pPr lvl="1"/>
            <a:endParaRPr lang="en-IN" dirty="0"/>
          </a:p>
          <a:p>
            <a:r>
              <a:rPr lang="en-IN" b="1" dirty="0"/>
              <a:t>Contemporary meaning of Development</a:t>
            </a:r>
          </a:p>
          <a:p>
            <a:pPr lvl="1"/>
            <a:r>
              <a:rPr lang="en-IN" dirty="0"/>
              <a:t>Material prosperity by fast growth in resources( income/wealth), industrialisation, scientific &amp; technological innovations, automation, etc.</a:t>
            </a:r>
          </a:p>
          <a:p>
            <a:pPr lvl="1"/>
            <a:r>
              <a:rPr lang="en-IN" dirty="0"/>
              <a:t>Closely linked to idea of </a:t>
            </a:r>
            <a:r>
              <a:rPr lang="en-IN" b="1" dirty="0"/>
              <a:t>modernisation-</a:t>
            </a:r>
            <a:r>
              <a:rPr lang="en-IN" dirty="0"/>
              <a:t> </a:t>
            </a:r>
            <a:r>
              <a:rPr lang="en-IN" u="sng" dirty="0"/>
              <a:t>modern political values </a:t>
            </a:r>
            <a:r>
              <a:rPr lang="en-IN" dirty="0"/>
              <a:t>&amp; norms( democracy, Justice, Liberty, Equality, Rights), </a:t>
            </a:r>
            <a:r>
              <a:rPr lang="en-IN" u="sng" dirty="0"/>
              <a:t>modern life style </a:t>
            </a:r>
            <a:r>
              <a:rPr lang="en-IN" dirty="0"/>
              <a:t>( individualistic, materialistic, scientific, reasoned/rational)</a:t>
            </a:r>
          </a:p>
          <a:p>
            <a:r>
              <a:rPr lang="en-IN" dirty="0"/>
              <a:t>How and by whom the contemporary discourse of Development was created?</a:t>
            </a:r>
          </a:p>
          <a:p>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4A679DB-55FD-3B57-9A08-3EA2DD087083}"/>
                  </a:ext>
                </a:extLst>
              </p14:cNvPr>
              <p14:cNvContentPartPr/>
              <p14:nvPr/>
            </p14:nvContentPartPr>
            <p14:xfrm>
              <a:off x="1033560" y="1837080"/>
              <a:ext cx="122400" cy="1614240"/>
            </p14:xfrm>
          </p:contentPart>
        </mc:Choice>
        <mc:Fallback xmlns="">
          <p:pic>
            <p:nvPicPr>
              <p:cNvPr id="4" name="Ink 3">
                <a:extLst>
                  <a:ext uri="{FF2B5EF4-FFF2-40B4-BE49-F238E27FC236}">
                    <a16:creationId xmlns:a16="http://schemas.microsoft.com/office/drawing/2014/main" id="{64A679DB-55FD-3B57-9A08-3EA2DD087083}"/>
                  </a:ext>
                </a:extLst>
              </p:cNvPr>
              <p:cNvPicPr/>
              <p:nvPr/>
            </p:nvPicPr>
            <p:blipFill>
              <a:blip r:embed="rId3"/>
              <a:stretch>
                <a:fillRect/>
              </a:stretch>
            </p:blipFill>
            <p:spPr>
              <a:xfrm>
                <a:off x="1024200" y="1827720"/>
                <a:ext cx="141120" cy="1632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CD89B82B-1C60-0F6F-C287-37F75A25B85B}"/>
                  </a:ext>
                </a:extLst>
              </p14:cNvPr>
              <p14:cNvContentPartPr/>
              <p14:nvPr/>
            </p14:nvContentPartPr>
            <p14:xfrm>
              <a:off x="2381753" y="3010305"/>
              <a:ext cx="460440" cy="212040"/>
            </p14:xfrm>
          </p:contentPart>
        </mc:Choice>
        <mc:Fallback xmlns="">
          <p:pic>
            <p:nvPicPr>
              <p:cNvPr id="5" name="Ink 4">
                <a:extLst>
                  <a:ext uri="{FF2B5EF4-FFF2-40B4-BE49-F238E27FC236}">
                    <a16:creationId xmlns:a16="http://schemas.microsoft.com/office/drawing/2014/main" id="{CD89B82B-1C60-0F6F-C287-37F75A25B85B}"/>
                  </a:ext>
                </a:extLst>
              </p:cNvPr>
              <p:cNvPicPr/>
              <p:nvPr/>
            </p:nvPicPr>
            <p:blipFill>
              <a:blip r:embed="rId5"/>
              <a:stretch>
                <a:fillRect/>
              </a:stretch>
            </p:blipFill>
            <p:spPr>
              <a:xfrm>
                <a:off x="2373113" y="3001305"/>
                <a:ext cx="47808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919AB4A5-C1C6-4B0D-0979-6FA1AACAFF70}"/>
                  </a:ext>
                </a:extLst>
              </p14:cNvPr>
              <p14:cNvContentPartPr/>
              <p14:nvPr/>
            </p14:nvContentPartPr>
            <p14:xfrm>
              <a:off x="4406033" y="3200745"/>
              <a:ext cx="742320" cy="399960"/>
            </p14:xfrm>
          </p:contentPart>
        </mc:Choice>
        <mc:Fallback xmlns="">
          <p:pic>
            <p:nvPicPr>
              <p:cNvPr id="6" name="Ink 5">
                <a:extLst>
                  <a:ext uri="{FF2B5EF4-FFF2-40B4-BE49-F238E27FC236}">
                    <a16:creationId xmlns:a16="http://schemas.microsoft.com/office/drawing/2014/main" id="{919AB4A5-C1C6-4B0D-0979-6FA1AACAFF70}"/>
                  </a:ext>
                </a:extLst>
              </p:cNvPr>
              <p:cNvPicPr/>
              <p:nvPr/>
            </p:nvPicPr>
            <p:blipFill>
              <a:blip r:embed="rId7"/>
              <a:stretch>
                <a:fillRect/>
              </a:stretch>
            </p:blipFill>
            <p:spPr>
              <a:xfrm>
                <a:off x="4397033" y="3191745"/>
                <a:ext cx="759960" cy="417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9D917B64-CDB7-9970-DD13-5801B003F8CD}"/>
                  </a:ext>
                </a:extLst>
              </p14:cNvPr>
              <p14:cNvContentPartPr/>
              <p14:nvPr/>
            </p14:nvContentPartPr>
            <p14:xfrm>
              <a:off x="5442473" y="3150345"/>
              <a:ext cx="653400" cy="354240"/>
            </p14:xfrm>
          </p:contentPart>
        </mc:Choice>
        <mc:Fallback xmlns="">
          <p:pic>
            <p:nvPicPr>
              <p:cNvPr id="7" name="Ink 6">
                <a:extLst>
                  <a:ext uri="{FF2B5EF4-FFF2-40B4-BE49-F238E27FC236}">
                    <a16:creationId xmlns:a16="http://schemas.microsoft.com/office/drawing/2014/main" id="{9D917B64-CDB7-9970-DD13-5801B003F8CD}"/>
                  </a:ext>
                </a:extLst>
              </p:cNvPr>
              <p:cNvPicPr/>
              <p:nvPr/>
            </p:nvPicPr>
            <p:blipFill>
              <a:blip r:embed="rId9"/>
              <a:stretch>
                <a:fillRect/>
              </a:stretch>
            </p:blipFill>
            <p:spPr>
              <a:xfrm>
                <a:off x="5433833" y="3141345"/>
                <a:ext cx="671040" cy="371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8B0C7DE5-FDB1-CECE-A723-9F219124379C}"/>
                  </a:ext>
                </a:extLst>
              </p14:cNvPr>
              <p14:cNvContentPartPr/>
              <p14:nvPr/>
            </p14:nvContentPartPr>
            <p14:xfrm>
              <a:off x="2805833" y="3508905"/>
              <a:ext cx="521280" cy="70560"/>
            </p14:xfrm>
          </p:contentPart>
        </mc:Choice>
        <mc:Fallback xmlns="">
          <p:pic>
            <p:nvPicPr>
              <p:cNvPr id="13" name="Ink 12">
                <a:extLst>
                  <a:ext uri="{FF2B5EF4-FFF2-40B4-BE49-F238E27FC236}">
                    <a16:creationId xmlns:a16="http://schemas.microsoft.com/office/drawing/2014/main" id="{8B0C7DE5-FDB1-CECE-A723-9F219124379C}"/>
                  </a:ext>
                </a:extLst>
              </p:cNvPr>
              <p:cNvPicPr/>
              <p:nvPr/>
            </p:nvPicPr>
            <p:blipFill>
              <a:blip r:embed="rId13"/>
              <a:stretch>
                <a:fillRect/>
              </a:stretch>
            </p:blipFill>
            <p:spPr>
              <a:xfrm>
                <a:off x="2797193" y="3500265"/>
                <a:ext cx="538920" cy="88200"/>
              </a:xfrm>
              <a:prstGeom prst="rect">
                <a:avLst/>
              </a:prstGeom>
            </p:spPr>
          </p:pic>
        </mc:Fallback>
      </mc:AlternateContent>
      <p:grpSp>
        <p:nvGrpSpPr>
          <p:cNvPr id="17" name="Group 16">
            <a:extLst>
              <a:ext uri="{FF2B5EF4-FFF2-40B4-BE49-F238E27FC236}">
                <a16:creationId xmlns:a16="http://schemas.microsoft.com/office/drawing/2014/main" id="{3971C464-0569-8228-3422-F6E338BDFBCA}"/>
              </a:ext>
            </a:extLst>
          </p:cNvPr>
          <p:cNvGrpSpPr/>
          <p:nvPr/>
        </p:nvGrpSpPr>
        <p:grpSpPr>
          <a:xfrm>
            <a:off x="2328833" y="3036945"/>
            <a:ext cx="2008800" cy="693000"/>
            <a:chOff x="2328833" y="3036945"/>
            <a:chExt cx="2008800" cy="693000"/>
          </a:xfrm>
        </p:grpSpPr>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16D3CA3-4995-7F18-4125-2041920F74FC}"/>
                    </a:ext>
                  </a:extLst>
                </p14:cNvPr>
                <p14:cNvContentPartPr/>
                <p14:nvPr/>
              </p14:nvContentPartPr>
              <p14:xfrm>
                <a:off x="2328833" y="3036945"/>
                <a:ext cx="513000" cy="583560"/>
              </p14:xfrm>
            </p:contentPart>
          </mc:Choice>
          <mc:Fallback xmlns="">
            <p:pic>
              <p:nvPicPr>
                <p:cNvPr id="14" name="Ink 13">
                  <a:extLst>
                    <a:ext uri="{FF2B5EF4-FFF2-40B4-BE49-F238E27FC236}">
                      <a16:creationId xmlns:a16="http://schemas.microsoft.com/office/drawing/2014/main" id="{916D3CA3-4995-7F18-4125-2041920F74FC}"/>
                    </a:ext>
                  </a:extLst>
                </p:cNvPr>
                <p:cNvPicPr/>
                <p:nvPr/>
              </p:nvPicPr>
              <p:blipFill>
                <a:blip r:embed="rId15"/>
                <a:stretch>
                  <a:fillRect/>
                </a:stretch>
              </p:blipFill>
              <p:spPr>
                <a:xfrm>
                  <a:off x="2319833" y="3027945"/>
                  <a:ext cx="530640" cy="601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id="{F079D92F-9679-27E9-A276-4271F68F2B30}"/>
                    </a:ext>
                  </a:extLst>
                </p14:cNvPr>
                <p14:cNvContentPartPr/>
                <p14:nvPr/>
              </p14:nvContentPartPr>
              <p14:xfrm>
                <a:off x="3045953" y="3134505"/>
                <a:ext cx="486000" cy="591840"/>
              </p14:xfrm>
            </p:contentPart>
          </mc:Choice>
          <mc:Fallback xmlns="">
            <p:pic>
              <p:nvPicPr>
                <p:cNvPr id="15" name="Ink 14">
                  <a:extLst>
                    <a:ext uri="{FF2B5EF4-FFF2-40B4-BE49-F238E27FC236}">
                      <a16:creationId xmlns:a16="http://schemas.microsoft.com/office/drawing/2014/main" id="{F079D92F-9679-27E9-A276-4271F68F2B30}"/>
                    </a:ext>
                  </a:extLst>
                </p:cNvPr>
                <p:cNvPicPr/>
                <p:nvPr/>
              </p:nvPicPr>
              <p:blipFill>
                <a:blip r:embed="rId17"/>
                <a:stretch>
                  <a:fillRect/>
                </a:stretch>
              </p:blipFill>
              <p:spPr>
                <a:xfrm>
                  <a:off x="3037313" y="3125505"/>
                  <a:ext cx="503640" cy="6094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 name="Ink 15">
                  <a:extLst>
                    <a:ext uri="{FF2B5EF4-FFF2-40B4-BE49-F238E27FC236}">
                      <a16:creationId xmlns:a16="http://schemas.microsoft.com/office/drawing/2014/main" id="{7D99731C-7491-4E8D-6E4A-119BC768FF04}"/>
                    </a:ext>
                  </a:extLst>
                </p14:cNvPr>
                <p14:cNvContentPartPr/>
                <p14:nvPr/>
              </p14:nvContentPartPr>
              <p14:xfrm>
                <a:off x="3728873" y="3204345"/>
                <a:ext cx="608760" cy="525600"/>
              </p14:xfrm>
            </p:contentPart>
          </mc:Choice>
          <mc:Fallback xmlns="">
            <p:pic>
              <p:nvPicPr>
                <p:cNvPr id="16" name="Ink 15">
                  <a:extLst>
                    <a:ext uri="{FF2B5EF4-FFF2-40B4-BE49-F238E27FC236}">
                      <a16:creationId xmlns:a16="http://schemas.microsoft.com/office/drawing/2014/main" id="{7D99731C-7491-4E8D-6E4A-119BC768FF04}"/>
                    </a:ext>
                  </a:extLst>
                </p:cNvPr>
                <p:cNvPicPr/>
                <p:nvPr/>
              </p:nvPicPr>
              <p:blipFill>
                <a:blip r:embed="rId19"/>
                <a:stretch>
                  <a:fillRect/>
                </a:stretch>
              </p:blipFill>
              <p:spPr>
                <a:xfrm>
                  <a:off x="3719873" y="3195345"/>
                  <a:ext cx="626400" cy="543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
            <p14:nvContentPartPr>
              <p14:cNvPr id="18" name="Ink 17">
                <a:extLst>
                  <a:ext uri="{FF2B5EF4-FFF2-40B4-BE49-F238E27FC236}">
                    <a16:creationId xmlns:a16="http://schemas.microsoft.com/office/drawing/2014/main" id="{45528A3C-BE5A-A179-67F9-7B11B37D9751}"/>
                  </a:ext>
                </a:extLst>
              </p14:cNvPr>
              <p14:cNvContentPartPr/>
              <p14:nvPr/>
            </p14:nvContentPartPr>
            <p14:xfrm>
              <a:off x="323273" y="3681705"/>
              <a:ext cx="576360" cy="2727720"/>
            </p14:xfrm>
          </p:contentPart>
        </mc:Choice>
        <mc:Fallback xmlns="">
          <p:pic>
            <p:nvPicPr>
              <p:cNvPr id="18" name="Ink 17">
                <a:extLst>
                  <a:ext uri="{FF2B5EF4-FFF2-40B4-BE49-F238E27FC236}">
                    <a16:creationId xmlns:a16="http://schemas.microsoft.com/office/drawing/2014/main" id="{45528A3C-BE5A-A179-67F9-7B11B37D9751}"/>
                  </a:ext>
                </a:extLst>
              </p:cNvPr>
              <p:cNvPicPr/>
              <p:nvPr/>
            </p:nvPicPr>
            <p:blipFill>
              <a:blip r:embed="rId21"/>
              <a:stretch>
                <a:fillRect/>
              </a:stretch>
            </p:blipFill>
            <p:spPr>
              <a:xfrm>
                <a:off x="314633" y="3673065"/>
                <a:ext cx="594000" cy="2745360"/>
              </a:xfrm>
              <a:prstGeom prst="rect">
                <a:avLst/>
              </a:prstGeom>
            </p:spPr>
          </p:pic>
        </mc:Fallback>
      </mc:AlternateContent>
    </p:spTree>
    <p:extLst>
      <p:ext uri="{BB962C8B-B14F-4D97-AF65-F5344CB8AC3E}">
        <p14:creationId xmlns:p14="http://schemas.microsoft.com/office/powerpoint/2010/main" val="41523898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6.3|59|17.1|25.3|19.3|26.2|9.4|14.3|13.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dev_Introduction_1</Template>
  <TotalTime>2</TotalTime>
  <Words>1930</Words>
  <Application>Microsoft Office PowerPoint</Application>
  <PresentationFormat>Widescreen</PresentationFormat>
  <Paragraphs>179</Paragraphs>
  <Slides>23</Slides>
  <Notes>3</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23</vt:i4>
      </vt:variant>
    </vt:vector>
  </HeadingPairs>
  <TitlesOfParts>
    <vt:vector size="33" baseType="lpstr">
      <vt:lpstr>Arial</vt:lpstr>
      <vt:lpstr>Book Antiqua</vt:lpstr>
      <vt:lpstr>Bookman Old Style</vt:lpstr>
      <vt:lpstr>Calibri</vt:lpstr>
      <vt:lpstr>Calibri Light</vt:lpstr>
      <vt:lpstr>Open Sans</vt:lpstr>
      <vt:lpstr>Times New Roman</vt:lpstr>
      <vt:lpstr>Office Theme</vt:lpstr>
      <vt:lpstr>2_Office Theme</vt:lpstr>
      <vt:lpstr>1_Office Theme</vt:lpstr>
      <vt:lpstr>       Meaning of Development  </vt:lpstr>
      <vt:lpstr>What are intended to be covered?</vt:lpstr>
      <vt:lpstr>Think of these conditions…Do they denote development?</vt:lpstr>
      <vt:lpstr>Meaning of the word ‘Development’</vt:lpstr>
      <vt:lpstr>Distribution of Marks</vt:lpstr>
      <vt:lpstr>Growth vs Development </vt:lpstr>
      <vt:lpstr>Development: what, for whom, and how?</vt:lpstr>
      <vt:lpstr>Development as Discourse</vt:lpstr>
      <vt:lpstr>Development as ‘Discourse’</vt:lpstr>
      <vt:lpstr>Discourse of Development: Genealogy</vt:lpstr>
      <vt:lpstr>Political Dimension: Development and Modernisation theory</vt:lpstr>
      <vt:lpstr>Challenges to Developmentalism : Dependency Theory</vt:lpstr>
      <vt:lpstr>Human Development</vt:lpstr>
      <vt:lpstr>Human Development-1/3 </vt:lpstr>
      <vt:lpstr>Human Development-2/3 </vt:lpstr>
      <vt:lpstr>Human Development-3/3 </vt:lpstr>
      <vt:lpstr>Limitations of HDI: </vt:lpstr>
      <vt:lpstr>Psychological dimension : Maslow's hierarchy of needs</vt:lpstr>
      <vt:lpstr>Alternate Conceptions of Development </vt:lpstr>
      <vt:lpstr>Gandhian Notion of Development </vt:lpstr>
      <vt:lpstr>PowerPoint Presentation</vt:lpstr>
      <vt:lpstr>Marxian concept of Development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Meaning of Development  </dc:title>
  <dc:creator>Pol Sc Help</dc:creator>
  <cp:lastModifiedBy>Pol Sc Help</cp:lastModifiedBy>
  <cp:revision>1</cp:revision>
  <dcterms:created xsi:type="dcterms:W3CDTF">2023-01-12T17:59:17Z</dcterms:created>
  <dcterms:modified xsi:type="dcterms:W3CDTF">2023-01-12T18:01:33Z</dcterms:modified>
</cp:coreProperties>
</file>