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1"/>
  </p:notesMasterIdLst>
  <p:sldIdLst>
    <p:sldId id="599" r:id="rId4"/>
    <p:sldId id="611" r:id="rId5"/>
    <p:sldId id="612" r:id="rId6"/>
    <p:sldId id="613" r:id="rId7"/>
    <p:sldId id="614" r:id="rId8"/>
    <p:sldId id="600" r:id="rId9"/>
    <p:sldId id="601" r:id="rId10"/>
    <p:sldId id="602" r:id="rId11"/>
    <p:sldId id="603" r:id="rId12"/>
    <p:sldId id="303" r:id="rId13"/>
    <p:sldId id="441" r:id="rId14"/>
    <p:sldId id="267" r:id="rId15"/>
    <p:sldId id="257" r:id="rId16"/>
    <p:sldId id="258" r:id="rId17"/>
    <p:sldId id="260" r:id="rId18"/>
    <p:sldId id="594" r:id="rId19"/>
    <p:sldId id="259" r:id="rId20"/>
    <p:sldId id="593" r:id="rId21"/>
    <p:sldId id="606" r:id="rId22"/>
    <p:sldId id="264" r:id="rId23"/>
    <p:sldId id="327" r:id="rId24"/>
    <p:sldId id="595" r:id="rId25"/>
    <p:sldId id="261" r:id="rId26"/>
    <p:sldId id="596" r:id="rId27"/>
    <p:sldId id="608" r:id="rId28"/>
    <p:sldId id="609" r:id="rId29"/>
    <p:sldId id="610" r:id="rId30"/>
    <p:sldId id="604" r:id="rId31"/>
    <p:sldId id="262" r:id="rId32"/>
    <p:sldId id="263" r:id="rId33"/>
    <p:sldId id="607" r:id="rId34"/>
    <p:sldId id="265" r:id="rId35"/>
    <p:sldId id="266" r:id="rId36"/>
    <p:sldId id="591" r:id="rId37"/>
    <p:sldId id="588" r:id="rId38"/>
    <p:sldId id="592" r:id="rId39"/>
    <p:sldId id="33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99" d="100"/>
        <a:sy n="9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B5219-6EE6-4C22-85F4-137D4B10F893}"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IN"/>
        </a:p>
      </dgm:t>
    </dgm:pt>
    <dgm:pt modelId="{AC729291-6381-4072-93ED-07CF4527D961}">
      <dgm:prSet phldrT="[Text]"/>
      <dgm:spPr>
        <a:blipFill rotWithShape="0">
          <a:blip xmlns:r="http://schemas.openxmlformats.org/officeDocument/2006/relationships" r:embed="rId1"/>
          <a:srcRect/>
          <a:stretch>
            <a:fillRect l="-25000" r="-25000"/>
          </a:stretch>
        </a:blipFill>
      </dgm:spPr>
      <dgm:t>
        <a:bodyPr/>
        <a:lstStyle/>
        <a:p>
          <a:r>
            <a:rPr lang="en-US" dirty="0"/>
            <a:t>Provinces</a:t>
          </a:r>
          <a:endParaRPr lang="en-IN" dirty="0"/>
        </a:p>
      </dgm:t>
    </dgm:pt>
    <dgm:pt modelId="{56FE6DED-DFDF-47AD-8D9C-D24195C0699B}" type="parTrans" cxnId="{EA2DAA88-072E-4C11-8D1D-E182A690244D}">
      <dgm:prSet/>
      <dgm:spPr/>
      <dgm:t>
        <a:bodyPr/>
        <a:lstStyle/>
        <a:p>
          <a:endParaRPr lang="en-IN"/>
        </a:p>
      </dgm:t>
    </dgm:pt>
    <dgm:pt modelId="{9A5D4635-1117-45D6-9124-AC5BAC0C6E86}" type="sibTrans" cxnId="{EA2DAA88-072E-4C11-8D1D-E182A690244D}">
      <dgm:prSet/>
      <dgm:spPr/>
      <dgm:t>
        <a:bodyPr/>
        <a:lstStyle/>
        <a:p>
          <a:endParaRPr lang="en-IN"/>
        </a:p>
      </dgm:t>
    </dgm:pt>
    <dgm:pt modelId="{C2CD0D0A-A692-4768-9A3E-BB6418B491EC}">
      <dgm:prSet phldrT="[Text]"/>
      <dgm:spPr/>
      <dgm:t>
        <a:bodyPr/>
        <a:lstStyle/>
        <a:p>
          <a:r>
            <a:rPr lang="en-US" dirty="0"/>
            <a:t>Districts</a:t>
          </a:r>
          <a:endParaRPr lang="en-IN" dirty="0"/>
        </a:p>
      </dgm:t>
    </dgm:pt>
    <dgm:pt modelId="{BAE98AE8-B69B-4B1B-BB73-5443EF56E2D6}" type="parTrans" cxnId="{1C6C49AD-DAA8-4D6E-88D3-0BF3AA94BD70}">
      <dgm:prSet/>
      <dgm:spPr/>
      <dgm:t>
        <a:bodyPr/>
        <a:lstStyle/>
        <a:p>
          <a:endParaRPr lang="en-IN"/>
        </a:p>
      </dgm:t>
    </dgm:pt>
    <dgm:pt modelId="{F48232CE-B1E6-4CA8-A531-ED887ED40600}" type="sibTrans" cxnId="{1C6C49AD-DAA8-4D6E-88D3-0BF3AA94BD70}">
      <dgm:prSet/>
      <dgm:spPr/>
      <dgm:t>
        <a:bodyPr/>
        <a:lstStyle/>
        <a:p>
          <a:endParaRPr lang="en-IN"/>
        </a:p>
      </dgm:t>
    </dgm:pt>
    <dgm:pt modelId="{5D72F5F5-EA03-456B-9504-47BB7F2C3691}">
      <dgm:prSet phldrT="[Text]"/>
      <dgm:spPr/>
      <dgm:t>
        <a:bodyPr/>
        <a:lstStyle/>
        <a:p>
          <a:r>
            <a:rPr lang="en-US" dirty="0"/>
            <a:t>Talukas</a:t>
          </a:r>
          <a:endParaRPr lang="en-IN" dirty="0"/>
        </a:p>
      </dgm:t>
    </dgm:pt>
    <dgm:pt modelId="{A797B195-6D3A-4B6A-BAB0-926D613CF05E}" type="parTrans" cxnId="{0A260F5D-74F2-4A72-AF8B-0CD980F4C01A}">
      <dgm:prSet/>
      <dgm:spPr/>
      <dgm:t>
        <a:bodyPr/>
        <a:lstStyle/>
        <a:p>
          <a:endParaRPr lang="en-IN"/>
        </a:p>
      </dgm:t>
    </dgm:pt>
    <dgm:pt modelId="{CC79BA6B-3256-4F30-B877-72A38805934B}" type="sibTrans" cxnId="{0A260F5D-74F2-4A72-AF8B-0CD980F4C01A}">
      <dgm:prSet/>
      <dgm:spPr/>
      <dgm:t>
        <a:bodyPr/>
        <a:lstStyle/>
        <a:p>
          <a:endParaRPr lang="en-IN"/>
        </a:p>
      </dgm:t>
    </dgm:pt>
    <dgm:pt modelId="{1C726CD3-2A47-4735-B4CB-48A50541FFD1}">
      <dgm:prSet phldrT="[Text]"/>
      <dgm:spPr/>
      <dgm:t>
        <a:bodyPr/>
        <a:lstStyle/>
        <a:p>
          <a:r>
            <a:rPr lang="en-US" dirty="0"/>
            <a:t>Village Community</a:t>
          </a:r>
          <a:endParaRPr lang="en-IN" dirty="0"/>
        </a:p>
      </dgm:t>
    </dgm:pt>
    <dgm:pt modelId="{7763BB19-35DA-4F61-9AF4-3D81435B0606}" type="parTrans" cxnId="{AEC7A272-A227-4D6D-9DF5-14E2E13847AF}">
      <dgm:prSet/>
      <dgm:spPr/>
      <dgm:t>
        <a:bodyPr/>
        <a:lstStyle/>
        <a:p>
          <a:endParaRPr lang="en-IN"/>
        </a:p>
      </dgm:t>
    </dgm:pt>
    <dgm:pt modelId="{8696CFAD-F7C2-4C0A-B1EB-F5C3717AC812}" type="sibTrans" cxnId="{AEC7A272-A227-4D6D-9DF5-14E2E13847AF}">
      <dgm:prSet/>
      <dgm:spPr/>
      <dgm:t>
        <a:bodyPr/>
        <a:lstStyle/>
        <a:p>
          <a:endParaRPr lang="en-IN"/>
        </a:p>
      </dgm:t>
    </dgm:pt>
    <dgm:pt modelId="{D55BE304-DC1D-46AD-B63B-D223CBDFCA0C}">
      <dgm:prSet phldrT="[Text]"/>
      <dgm:spPr/>
      <dgm:t>
        <a:bodyPr/>
        <a:lstStyle/>
        <a:p>
          <a:r>
            <a:rPr lang="en-US" dirty="0"/>
            <a:t>Individual</a:t>
          </a:r>
          <a:endParaRPr lang="en-IN" dirty="0"/>
        </a:p>
      </dgm:t>
    </dgm:pt>
    <dgm:pt modelId="{3ADEED5B-A60C-4ED3-AAE0-123120D2A486}" type="parTrans" cxnId="{866977EC-40BD-49C0-A49F-362E41BDDDA5}">
      <dgm:prSet/>
      <dgm:spPr/>
      <dgm:t>
        <a:bodyPr/>
        <a:lstStyle/>
        <a:p>
          <a:endParaRPr lang="en-IN"/>
        </a:p>
      </dgm:t>
    </dgm:pt>
    <dgm:pt modelId="{A8EAB31C-FE5A-45D7-B3DE-F677EDDB9BD5}" type="sibTrans" cxnId="{866977EC-40BD-49C0-A49F-362E41BDDDA5}">
      <dgm:prSet/>
      <dgm:spPr/>
      <dgm:t>
        <a:bodyPr/>
        <a:lstStyle/>
        <a:p>
          <a:endParaRPr lang="en-IN"/>
        </a:p>
      </dgm:t>
    </dgm:pt>
    <dgm:pt modelId="{4D8A8B82-A4ED-4D1D-AB87-EA2DDB7BCA80}" type="pres">
      <dgm:prSet presAssocID="{CA5B5219-6EE6-4C22-85F4-137D4B10F893}" presName="Name0" presStyleCnt="0">
        <dgm:presLayoutVars>
          <dgm:chMax val="7"/>
          <dgm:resizeHandles val="exact"/>
        </dgm:presLayoutVars>
      </dgm:prSet>
      <dgm:spPr/>
    </dgm:pt>
    <dgm:pt modelId="{152C7AD2-96D0-4F95-8D8E-F01DD19D4E3D}" type="pres">
      <dgm:prSet presAssocID="{CA5B5219-6EE6-4C22-85F4-137D4B10F893}" presName="comp1" presStyleCnt="0"/>
      <dgm:spPr/>
    </dgm:pt>
    <dgm:pt modelId="{358DA32F-A104-41F7-9B35-2B5D102E7F57}" type="pres">
      <dgm:prSet presAssocID="{CA5B5219-6EE6-4C22-85F4-137D4B10F893}" presName="circle1" presStyleLbl="node1" presStyleIdx="0" presStyleCnt="5"/>
      <dgm:spPr/>
    </dgm:pt>
    <dgm:pt modelId="{D2356AC3-C8FE-478F-8C15-2FB700347899}" type="pres">
      <dgm:prSet presAssocID="{CA5B5219-6EE6-4C22-85F4-137D4B10F893}" presName="c1text" presStyleLbl="node1" presStyleIdx="0" presStyleCnt="5">
        <dgm:presLayoutVars>
          <dgm:bulletEnabled val="1"/>
        </dgm:presLayoutVars>
      </dgm:prSet>
      <dgm:spPr/>
    </dgm:pt>
    <dgm:pt modelId="{2FFE600F-701A-4F2A-A5C5-0CDECE1A6DEB}" type="pres">
      <dgm:prSet presAssocID="{CA5B5219-6EE6-4C22-85F4-137D4B10F893}" presName="comp2" presStyleCnt="0"/>
      <dgm:spPr/>
    </dgm:pt>
    <dgm:pt modelId="{C28D21D9-3A83-441F-A666-73DBF6766061}" type="pres">
      <dgm:prSet presAssocID="{CA5B5219-6EE6-4C22-85F4-137D4B10F893}" presName="circle2" presStyleLbl="node1" presStyleIdx="1" presStyleCnt="5"/>
      <dgm:spPr/>
    </dgm:pt>
    <dgm:pt modelId="{14C260B5-567E-467D-9580-25A4B951CC93}" type="pres">
      <dgm:prSet presAssocID="{CA5B5219-6EE6-4C22-85F4-137D4B10F893}" presName="c2text" presStyleLbl="node1" presStyleIdx="1" presStyleCnt="5">
        <dgm:presLayoutVars>
          <dgm:bulletEnabled val="1"/>
        </dgm:presLayoutVars>
      </dgm:prSet>
      <dgm:spPr/>
    </dgm:pt>
    <dgm:pt modelId="{53C1EACE-85A4-46F8-AB49-63F070A40C89}" type="pres">
      <dgm:prSet presAssocID="{CA5B5219-6EE6-4C22-85F4-137D4B10F893}" presName="comp3" presStyleCnt="0"/>
      <dgm:spPr/>
    </dgm:pt>
    <dgm:pt modelId="{BBB32278-845D-4C85-8C0E-393EDF2DE2CB}" type="pres">
      <dgm:prSet presAssocID="{CA5B5219-6EE6-4C22-85F4-137D4B10F893}" presName="circle3" presStyleLbl="node1" presStyleIdx="2" presStyleCnt="5"/>
      <dgm:spPr/>
    </dgm:pt>
    <dgm:pt modelId="{34641A77-9EA9-40CE-9C36-42EB38564BC2}" type="pres">
      <dgm:prSet presAssocID="{CA5B5219-6EE6-4C22-85F4-137D4B10F893}" presName="c3text" presStyleLbl="node1" presStyleIdx="2" presStyleCnt="5">
        <dgm:presLayoutVars>
          <dgm:bulletEnabled val="1"/>
        </dgm:presLayoutVars>
      </dgm:prSet>
      <dgm:spPr/>
    </dgm:pt>
    <dgm:pt modelId="{5E8E3122-1C1D-4429-98AD-7B30759F7691}" type="pres">
      <dgm:prSet presAssocID="{CA5B5219-6EE6-4C22-85F4-137D4B10F893}" presName="comp4" presStyleCnt="0"/>
      <dgm:spPr/>
    </dgm:pt>
    <dgm:pt modelId="{EFF1F59D-3CDC-43FE-8EC3-761D74220898}" type="pres">
      <dgm:prSet presAssocID="{CA5B5219-6EE6-4C22-85F4-137D4B10F893}" presName="circle4" presStyleLbl="node1" presStyleIdx="3" presStyleCnt="5"/>
      <dgm:spPr/>
    </dgm:pt>
    <dgm:pt modelId="{A908DEED-1AEC-4E40-A972-E7C54E50DE43}" type="pres">
      <dgm:prSet presAssocID="{CA5B5219-6EE6-4C22-85F4-137D4B10F893}" presName="c4text" presStyleLbl="node1" presStyleIdx="3" presStyleCnt="5">
        <dgm:presLayoutVars>
          <dgm:bulletEnabled val="1"/>
        </dgm:presLayoutVars>
      </dgm:prSet>
      <dgm:spPr/>
    </dgm:pt>
    <dgm:pt modelId="{67CD9774-BCC4-4532-888F-6D781315789B}" type="pres">
      <dgm:prSet presAssocID="{CA5B5219-6EE6-4C22-85F4-137D4B10F893}" presName="comp5" presStyleCnt="0"/>
      <dgm:spPr/>
    </dgm:pt>
    <dgm:pt modelId="{BF390187-DA6D-4D42-82EF-C7B7B8BC98F3}" type="pres">
      <dgm:prSet presAssocID="{CA5B5219-6EE6-4C22-85F4-137D4B10F893}" presName="circle5" presStyleLbl="node1" presStyleIdx="4" presStyleCnt="5"/>
      <dgm:spPr/>
    </dgm:pt>
    <dgm:pt modelId="{CC6857B0-4899-4D89-B6E3-951556C48E77}" type="pres">
      <dgm:prSet presAssocID="{CA5B5219-6EE6-4C22-85F4-137D4B10F893}" presName="c5text" presStyleLbl="node1" presStyleIdx="4" presStyleCnt="5">
        <dgm:presLayoutVars>
          <dgm:bulletEnabled val="1"/>
        </dgm:presLayoutVars>
      </dgm:prSet>
      <dgm:spPr/>
    </dgm:pt>
  </dgm:ptLst>
  <dgm:cxnLst>
    <dgm:cxn modelId="{BA0F2714-4F20-4E97-9A97-0A92155747AB}" type="presOf" srcId="{D55BE304-DC1D-46AD-B63B-D223CBDFCA0C}" destId="{BF390187-DA6D-4D42-82EF-C7B7B8BC98F3}" srcOrd="0" destOrd="0" presId="urn:microsoft.com/office/officeart/2005/8/layout/venn2"/>
    <dgm:cxn modelId="{BF8B4D1E-2838-4CB5-AD35-7D0CEF67C50D}" type="presOf" srcId="{C2CD0D0A-A692-4768-9A3E-BB6418B491EC}" destId="{C28D21D9-3A83-441F-A666-73DBF6766061}" srcOrd="0" destOrd="0" presId="urn:microsoft.com/office/officeart/2005/8/layout/venn2"/>
    <dgm:cxn modelId="{E8689521-C9D3-442A-8E5E-D5546A37C633}" type="presOf" srcId="{5D72F5F5-EA03-456B-9504-47BB7F2C3691}" destId="{34641A77-9EA9-40CE-9C36-42EB38564BC2}" srcOrd="1" destOrd="0" presId="urn:microsoft.com/office/officeart/2005/8/layout/venn2"/>
    <dgm:cxn modelId="{E8874E30-DF23-46D6-9735-9B14317432B4}" type="presOf" srcId="{AC729291-6381-4072-93ED-07CF4527D961}" destId="{358DA32F-A104-41F7-9B35-2B5D102E7F57}" srcOrd="0" destOrd="0" presId="urn:microsoft.com/office/officeart/2005/8/layout/venn2"/>
    <dgm:cxn modelId="{6F0E343F-76B7-4D39-B72D-3AAED2956CE2}" type="presOf" srcId="{CA5B5219-6EE6-4C22-85F4-137D4B10F893}" destId="{4D8A8B82-A4ED-4D1D-AB87-EA2DDB7BCA80}" srcOrd="0" destOrd="0" presId="urn:microsoft.com/office/officeart/2005/8/layout/venn2"/>
    <dgm:cxn modelId="{0A260F5D-74F2-4A72-AF8B-0CD980F4C01A}" srcId="{CA5B5219-6EE6-4C22-85F4-137D4B10F893}" destId="{5D72F5F5-EA03-456B-9504-47BB7F2C3691}" srcOrd="2" destOrd="0" parTransId="{A797B195-6D3A-4B6A-BAB0-926D613CF05E}" sibTransId="{CC79BA6B-3256-4F30-B877-72A38805934B}"/>
    <dgm:cxn modelId="{8EE13B70-4489-4A59-95EA-AB3B82C49121}" type="presOf" srcId="{D55BE304-DC1D-46AD-B63B-D223CBDFCA0C}" destId="{CC6857B0-4899-4D89-B6E3-951556C48E77}" srcOrd="1" destOrd="0" presId="urn:microsoft.com/office/officeart/2005/8/layout/venn2"/>
    <dgm:cxn modelId="{AEC7A272-A227-4D6D-9DF5-14E2E13847AF}" srcId="{CA5B5219-6EE6-4C22-85F4-137D4B10F893}" destId="{1C726CD3-2A47-4735-B4CB-48A50541FFD1}" srcOrd="3" destOrd="0" parTransId="{7763BB19-35DA-4F61-9AF4-3D81435B0606}" sibTransId="{8696CFAD-F7C2-4C0A-B1EB-F5C3717AC812}"/>
    <dgm:cxn modelId="{958A1E74-CC8D-4941-B0E7-169CE7B019FD}" type="presOf" srcId="{C2CD0D0A-A692-4768-9A3E-BB6418B491EC}" destId="{14C260B5-567E-467D-9580-25A4B951CC93}" srcOrd="1" destOrd="0" presId="urn:microsoft.com/office/officeart/2005/8/layout/venn2"/>
    <dgm:cxn modelId="{0D631A75-FD88-465A-8535-D07D267BBF99}" type="presOf" srcId="{1C726CD3-2A47-4735-B4CB-48A50541FFD1}" destId="{A908DEED-1AEC-4E40-A972-E7C54E50DE43}" srcOrd="1" destOrd="0" presId="urn:microsoft.com/office/officeart/2005/8/layout/venn2"/>
    <dgm:cxn modelId="{8911FC7D-2597-47F5-8BA5-87C47CD4A3DD}" type="presOf" srcId="{AC729291-6381-4072-93ED-07CF4527D961}" destId="{D2356AC3-C8FE-478F-8C15-2FB700347899}" srcOrd="1" destOrd="0" presId="urn:microsoft.com/office/officeart/2005/8/layout/venn2"/>
    <dgm:cxn modelId="{EA2DAA88-072E-4C11-8D1D-E182A690244D}" srcId="{CA5B5219-6EE6-4C22-85F4-137D4B10F893}" destId="{AC729291-6381-4072-93ED-07CF4527D961}" srcOrd="0" destOrd="0" parTransId="{56FE6DED-DFDF-47AD-8D9C-D24195C0699B}" sibTransId="{9A5D4635-1117-45D6-9124-AC5BAC0C6E86}"/>
    <dgm:cxn modelId="{3BC56EA7-846F-41F2-9DD2-A47C767F6FA9}" type="presOf" srcId="{5D72F5F5-EA03-456B-9504-47BB7F2C3691}" destId="{BBB32278-845D-4C85-8C0E-393EDF2DE2CB}" srcOrd="0" destOrd="0" presId="urn:microsoft.com/office/officeart/2005/8/layout/venn2"/>
    <dgm:cxn modelId="{1C6C49AD-DAA8-4D6E-88D3-0BF3AA94BD70}" srcId="{CA5B5219-6EE6-4C22-85F4-137D4B10F893}" destId="{C2CD0D0A-A692-4768-9A3E-BB6418B491EC}" srcOrd="1" destOrd="0" parTransId="{BAE98AE8-B69B-4B1B-BB73-5443EF56E2D6}" sibTransId="{F48232CE-B1E6-4CA8-A531-ED887ED40600}"/>
    <dgm:cxn modelId="{BC5B60E4-8204-471C-9A7E-AF8828B5BBE6}" type="presOf" srcId="{1C726CD3-2A47-4735-B4CB-48A50541FFD1}" destId="{EFF1F59D-3CDC-43FE-8EC3-761D74220898}" srcOrd="0" destOrd="0" presId="urn:microsoft.com/office/officeart/2005/8/layout/venn2"/>
    <dgm:cxn modelId="{866977EC-40BD-49C0-A49F-362E41BDDDA5}" srcId="{CA5B5219-6EE6-4C22-85F4-137D4B10F893}" destId="{D55BE304-DC1D-46AD-B63B-D223CBDFCA0C}" srcOrd="4" destOrd="0" parTransId="{3ADEED5B-A60C-4ED3-AAE0-123120D2A486}" sibTransId="{A8EAB31C-FE5A-45D7-B3DE-F677EDDB9BD5}"/>
    <dgm:cxn modelId="{B1BE5EAC-B989-4900-B856-362A0623DD2A}" type="presParOf" srcId="{4D8A8B82-A4ED-4D1D-AB87-EA2DDB7BCA80}" destId="{152C7AD2-96D0-4F95-8D8E-F01DD19D4E3D}" srcOrd="0" destOrd="0" presId="urn:microsoft.com/office/officeart/2005/8/layout/venn2"/>
    <dgm:cxn modelId="{C1C4CEEE-2311-4DF3-975D-506B19503DBA}" type="presParOf" srcId="{152C7AD2-96D0-4F95-8D8E-F01DD19D4E3D}" destId="{358DA32F-A104-41F7-9B35-2B5D102E7F57}" srcOrd="0" destOrd="0" presId="urn:microsoft.com/office/officeart/2005/8/layout/venn2"/>
    <dgm:cxn modelId="{52C0DAFB-6413-463D-A026-0B993291AC54}" type="presParOf" srcId="{152C7AD2-96D0-4F95-8D8E-F01DD19D4E3D}" destId="{D2356AC3-C8FE-478F-8C15-2FB700347899}" srcOrd="1" destOrd="0" presId="urn:microsoft.com/office/officeart/2005/8/layout/venn2"/>
    <dgm:cxn modelId="{34B8F35A-8652-4B01-BEA0-6E692C1694A5}" type="presParOf" srcId="{4D8A8B82-A4ED-4D1D-AB87-EA2DDB7BCA80}" destId="{2FFE600F-701A-4F2A-A5C5-0CDECE1A6DEB}" srcOrd="1" destOrd="0" presId="urn:microsoft.com/office/officeart/2005/8/layout/venn2"/>
    <dgm:cxn modelId="{07D535A4-C713-4E2B-95F6-C7AAA1A6AD93}" type="presParOf" srcId="{2FFE600F-701A-4F2A-A5C5-0CDECE1A6DEB}" destId="{C28D21D9-3A83-441F-A666-73DBF6766061}" srcOrd="0" destOrd="0" presId="urn:microsoft.com/office/officeart/2005/8/layout/venn2"/>
    <dgm:cxn modelId="{0C82BB05-8745-4EAE-89FD-DF25684D94B0}" type="presParOf" srcId="{2FFE600F-701A-4F2A-A5C5-0CDECE1A6DEB}" destId="{14C260B5-567E-467D-9580-25A4B951CC93}" srcOrd="1" destOrd="0" presId="urn:microsoft.com/office/officeart/2005/8/layout/venn2"/>
    <dgm:cxn modelId="{501C83A9-0AE1-4AFD-AF79-817830523286}" type="presParOf" srcId="{4D8A8B82-A4ED-4D1D-AB87-EA2DDB7BCA80}" destId="{53C1EACE-85A4-46F8-AB49-63F070A40C89}" srcOrd="2" destOrd="0" presId="urn:microsoft.com/office/officeart/2005/8/layout/venn2"/>
    <dgm:cxn modelId="{C33BCB9D-454C-4739-86A7-027F17CF8725}" type="presParOf" srcId="{53C1EACE-85A4-46F8-AB49-63F070A40C89}" destId="{BBB32278-845D-4C85-8C0E-393EDF2DE2CB}" srcOrd="0" destOrd="0" presId="urn:microsoft.com/office/officeart/2005/8/layout/venn2"/>
    <dgm:cxn modelId="{0BD2774E-2583-43F3-A246-0F606542B6C5}" type="presParOf" srcId="{53C1EACE-85A4-46F8-AB49-63F070A40C89}" destId="{34641A77-9EA9-40CE-9C36-42EB38564BC2}" srcOrd="1" destOrd="0" presId="urn:microsoft.com/office/officeart/2005/8/layout/venn2"/>
    <dgm:cxn modelId="{C9277900-AF5F-4B1E-98FA-10978D9E9F3E}" type="presParOf" srcId="{4D8A8B82-A4ED-4D1D-AB87-EA2DDB7BCA80}" destId="{5E8E3122-1C1D-4429-98AD-7B30759F7691}" srcOrd="3" destOrd="0" presId="urn:microsoft.com/office/officeart/2005/8/layout/venn2"/>
    <dgm:cxn modelId="{1D5840A7-0041-4D3D-AB00-96AFC444A23B}" type="presParOf" srcId="{5E8E3122-1C1D-4429-98AD-7B30759F7691}" destId="{EFF1F59D-3CDC-43FE-8EC3-761D74220898}" srcOrd="0" destOrd="0" presId="urn:microsoft.com/office/officeart/2005/8/layout/venn2"/>
    <dgm:cxn modelId="{8C6E3AFA-5F98-4EA9-9F36-339441B81828}" type="presParOf" srcId="{5E8E3122-1C1D-4429-98AD-7B30759F7691}" destId="{A908DEED-1AEC-4E40-A972-E7C54E50DE43}" srcOrd="1" destOrd="0" presId="urn:microsoft.com/office/officeart/2005/8/layout/venn2"/>
    <dgm:cxn modelId="{15073DDB-3E6E-40D4-88B8-824DE8296B50}" type="presParOf" srcId="{4D8A8B82-A4ED-4D1D-AB87-EA2DDB7BCA80}" destId="{67CD9774-BCC4-4532-888F-6D781315789B}" srcOrd="4" destOrd="0" presId="urn:microsoft.com/office/officeart/2005/8/layout/venn2"/>
    <dgm:cxn modelId="{A2C4A0EB-27E2-4AAC-AB55-E77935775044}" type="presParOf" srcId="{67CD9774-BCC4-4532-888F-6D781315789B}" destId="{BF390187-DA6D-4D42-82EF-C7B7B8BC98F3}" srcOrd="0" destOrd="0" presId="urn:microsoft.com/office/officeart/2005/8/layout/venn2"/>
    <dgm:cxn modelId="{D296BD0D-1DE9-4FBD-8929-6DC9FA5BB9CB}" type="presParOf" srcId="{67CD9774-BCC4-4532-888F-6D781315789B}" destId="{CC6857B0-4899-4D89-B6E3-951556C48E7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DA32F-A104-41F7-9B35-2B5D102E7F57}">
      <dsp:nvSpPr>
        <dsp:cNvPr id="0" name=""/>
        <dsp:cNvSpPr/>
      </dsp:nvSpPr>
      <dsp:spPr>
        <a:xfrm>
          <a:off x="1354666" y="0"/>
          <a:ext cx="5418667" cy="5418667"/>
        </a:xfrm>
        <a:prstGeom prst="ellipse">
          <a:avLst/>
        </a:prstGeom>
        <a:blipFill rotWithShape="0">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Provinces</a:t>
          </a:r>
          <a:endParaRPr lang="en-IN" sz="1400" kern="1200" dirty="0"/>
        </a:p>
      </dsp:txBody>
      <dsp:txXfrm>
        <a:off x="3047999" y="270933"/>
        <a:ext cx="2032000" cy="541866"/>
      </dsp:txXfrm>
    </dsp:sp>
    <dsp:sp modelId="{C28D21D9-3A83-441F-A666-73DBF6766061}">
      <dsp:nvSpPr>
        <dsp:cNvPr id="0" name=""/>
        <dsp:cNvSpPr/>
      </dsp:nvSpPr>
      <dsp:spPr>
        <a:xfrm>
          <a:off x="1761066" y="812800"/>
          <a:ext cx="4605866" cy="46058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Districts</a:t>
          </a:r>
          <a:endParaRPr lang="en-IN" sz="1400" kern="1200" dirty="0"/>
        </a:p>
      </dsp:txBody>
      <dsp:txXfrm>
        <a:off x="3070859" y="1077637"/>
        <a:ext cx="1986280" cy="529674"/>
      </dsp:txXfrm>
    </dsp:sp>
    <dsp:sp modelId="{BBB32278-845D-4C85-8C0E-393EDF2DE2CB}">
      <dsp:nvSpPr>
        <dsp:cNvPr id="0" name=""/>
        <dsp:cNvSpPr/>
      </dsp:nvSpPr>
      <dsp:spPr>
        <a:xfrm>
          <a:off x="2167466" y="1625600"/>
          <a:ext cx="3793066" cy="37930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Talukas</a:t>
          </a:r>
          <a:endParaRPr lang="en-IN" sz="1400" kern="1200" dirty="0"/>
        </a:p>
      </dsp:txBody>
      <dsp:txXfrm>
        <a:off x="3082543" y="1887321"/>
        <a:ext cx="1962912" cy="523443"/>
      </dsp:txXfrm>
    </dsp:sp>
    <dsp:sp modelId="{EFF1F59D-3CDC-43FE-8EC3-761D74220898}">
      <dsp:nvSpPr>
        <dsp:cNvPr id="0" name=""/>
        <dsp:cNvSpPr/>
      </dsp:nvSpPr>
      <dsp:spPr>
        <a:xfrm>
          <a:off x="2573866" y="2438400"/>
          <a:ext cx="2980266" cy="298026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Village Community</a:t>
          </a:r>
          <a:endParaRPr lang="en-IN" sz="1400" kern="1200" dirty="0"/>
        </a:p>
      </dsp:txBody>
      <dsp:txXfrm>
        <a:off x="3259327" y="2706624"/>
        <a:ext cx="1609344" cy="536448"/>
      </dsp:txXfrm>
    </dsp:sp>
    <dsp:sp modelId="{BF390187-DA6D-4D42-82EF-C7B7B8BC98F3}">
      <dsp:nvSpPr>
        <dsp:cNvPr id="0" name=""/>
        <dsp:cNvSpPr/>
      </dsp:nvSpPr>
      <dsp:spPr>
        <a:xfrm>
          <a:off x="2980266" y="3251200"/>
          <a:ext cx="2167466" cy="21674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Individual</a:t>
          </a:r>
          <a:endParaRPr lang="en-IN" sz="1400" kern="1200" dirty="0"/>
        </a:p>
      </dsp:txBody>
      <dsp:txXfrm>
        <a:off x="3297684" y="3793066"/>
        <a:ext cx="1532630" cy="108373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2:55.314"/>
    </inkml:context>
    <inkml:brush xml:id="br0">
      <inkml:brushProperty name="width" value="0.05" units="cm"/>
      <inkml:brushProperty name="height" value="0.05" units="cm"/>
    </inkml:brush>
  </inkml:definitions>
  <inkml:trace contextRef="#ctx0" brushRef="#br0">1826 1034 6824 0 0,'0'0'304'0'0,"5"5"-284"0"0,-4-3-18 0 0,1 0 0 0 0,0 0 0 0 0,0 0 0 0 0,1 0 1 0 0,-1 0-1 0 0,0-1 0 0 0,1 1 0 0 0,-1-1 0 0 0,1 1 0 0 0,-1-1 0 0 0,1 0 1 0 0,0 0-1 0 0,-1 0 0 0 0,1 0 0 0 0,0-1 0 0 0,0 1 0 0 0,0-1 1 0 0,-1 1-1 0 0,1-1 0 0 0,0 0 0 0 0,0 0 0 0 0,0-1 0 0 0,0 1 0 0 0,-1 0 1 0 0,6-2-1 0 0,10-5 3 0 0,0-1 0 0 0,-1 0 1 0 0,26-17-1 0 0,14-8 2 0 0,261-100 46 0 0,-8 4 12 0 0,-233 97 23 0 0,2 4-1 0 0,138-31 0 0 0,-152 42-38 0 0,-53 14-40 0 0,40-9 56 0 0,-2-3-1 0 0,68-28 1 0 0,-57 16 55 0 0,109-32 1 0 0,32 15 335 0 0,-186 39-431 0 0,168-50 321 0 0,-10-5-52 0 0,-138 47-220 0 0,54-23 138 0 0,-52 20-120 0 0,2 2 1 0 0,62-13-1 0 0,-40 11-16 0 0,-1-1-1 0 0,189-46 277 0 0,-195 52-252 0 0,0 3 1 0 0,91-2-1 0 0,-49 7 25 0 0,22 0 10 0 0,7-1-7 0 0,-18 0-12 0 0,-4 1-64 0 0,27-1 12 0 0,141 1 25 0 0,-166 0-61 0 0,32 3 7 0 0,-50 4-28 0 0,67 8 19 0 0,-118-9-25 0 0,47 0 0 0 0,7-1 0 0 0,-72 0 1 0 0,180 8 3 0 0,95 3 3 0 0,29-3-2 0 0,-31-3 10 0 0,-119-3-10 0 0,306-8 14 0 0,-278-4-16 0 0,-36 4 0 0 0,158-15 4 0 0,-116 20-8 0 0,-81 3 0 0 0,173 6 0 0 0,-168-4 32 0 0,169 30 0 0 0,30 3 28 0 0,-19-12 136 0 0,-227-22-144 0 0,177 8 136 0 0,60-2 54 0 0,184 24-43 0 0,-318-21-151 0 0,-52-5-25 0 0,-6 0-1 0 0,72 8-6 0 0,-29-4-9 0 0,-26-3-4 0 0,197 5-3 0 0,-266-13 0 0 0,126 2-9 0 0,363 4-40 0 0,-316-5 12 0 0,22 1-6 0 0,-17-3 5 0 0,-35 3 6 0 0,-23-1 8 0 0,125 6-15 0 0,-240-6 29 0 0,85 9-5 0 0,0 9-3 0 0,38 7 4 0 0,316 72 23 0 0,-171-41 11 0 0,-178-32-11 0 0,138 18 22 0 0,-17-13-14 0 0,-112-17-9 0 0,-28-3 0 0 0,-89-5-5 0 0,143 18 12 0 0,-121-14-5 0 0,35 4 10 0 0,93 8-2 0 0,-55-8-1 0 0,-104-8-12 0 0,44 10 2 0 0,-17-1 5 0 0,-74-15-11 0 0,33 4 6 0 0,42 12 0 0 0,70 12-12 0 0,-13-2-4 0 0,-70-11 7 0 0,-25-6-2 0 0,72 26 1 0 0,44 15 1 0 0,13 6 3 0 0,-13 16-1 0 0,82 31 0 0 0,-185-81-3 0 0,80 45 0 0 0,-38-16 1 0 0,-88-47 2 0 0,34 17 0 0 0,-1 2 0 0 0,80 55 0 0 0,-62-29 1 0 0,88 65 7 0 0,-121-92 2 0 0,-2 2 1 0 0,0 1-1 0 0,29 35 0 0 0,8 7 17 0 0,-32-36 42 0 0,2-2-1 0 0,1-2 1 0 0,55 34 0 0 0,-76-52-26 0 0,0 0-1 0 0,-2 1 1 0 0,1 1 0 0 0,17 19 0 0 0,9 8 65 0 0,-20-18-39 0 0,-1 1 0 0 0,-1 1 0 0 0,-1 1 0 0 0,17 30 0 0 0,-6-9 25 0 0,5 7 39 0 0,-3 2 1 0 0,43 109-1 0 0,-52-110-48 0 0,20 55 94 0 0,56 131 117 0 0,-44-121-231 0 0,-20-46-22 0 0,28 70 58 0 0,-49-109-57 0 0,15 29 0 0 0,-2-7-1 0 0,8 24-2 0 0,43 118-9 0 0,-24 6-16 0 0,9 25-14 0 0,-51-187-5 0 0,-2 2 1 0 0,-2-1 0 0 0,1 45 0 0 0,-6 129-11 0 0,-2-178 12 0 0,-3 5-4 0 0,-1-1-1 0 0,-3 1 1 0 0,-21 72 0 0 0,21-89 2 0 0,-9 26-11 0 0,-27 58 1 0 0,2-8-8 0 0,25-62 0 0 0,-35 61-1 0 0,25-51 1 0 0,14-28 7 0 0,0-1 0 0 0,-2 0-1 0 0,-1-1 1 0 0,0-1 0 0 0,-1 0 0 0 0,-1-1 0 0 0,-23 18 0 0 0,-151 96-106 0 0,81-60 94 0 0,34-10 11 0 0,5-3 8 0 0,16-17 6 0 0,-88 59 3 0 0,27-30 29 0 0,-223 100-1 0 0,274-144-13 0 0,-120 46 78 0 0,-143 30-4 0 0,295-89-76 0 0,0 1 1 0 0,-32 20-1 0 0,-29 13 18 0 0,26-18-2 0 0,-84 31 44 0 0,-257 104 115 0 0,331-127-110 0 0,-2-2 0 0 0,-115 33 1 0 0,154-58-56 0 0,-75 24 45 0 0,93-26-57 0 0,-106 33 78 0 0,4 1 13 0 0,16-5 1 0 0,-153 32 42 0 0,137-23-89 0 0,17-6 2 0 0,-8-3 7 0 0,-46 12-7 0 0,-115 34-5 0 0,128-35-30 0 0,33-12-4 0 0,-454 111 19 0 0,466-125-30 0 0,-228 43 24 0 0,74-17-22 0 0,148-21-8 0 0,-55 10 3 0 0,101-29-3 0 0,-314 61 16 0 0,168-27-3 0 0,93-22-12 0 0,64-11-5 0 0,-189 33 0 0 0,68-17 1 0 0,-55 8-4 0 0,-148 12-14 0 0,-243 23 6 0 0,299-35 2 0 0,-36 2 0 0 0,-479 6 10 0 0,653-29-1 0 0,-139 6 0 0 0,57-4 6 0 0,19 1 3 0 0,-47 5 10 0 0,21-1 2 0 0,-567 28 58 0 0,539-40-60 0 0,44-2-6 0 0,-180 2 13 0 0,322-8-20 0 0,-299-3 5 0 0,-13-5-5 0 0,127 3-1 0 0,38 3-2 0 0,-270-27 5 0 0,-6-4-8 0 0,448 25 0 0 0,-375-41 0 0 0,45-2 0 0 0,344 40 0 0 0,-244-42 0 0 0,75 6 0 0 0,-55-13 0 0 0,-482-121 0 0 0,703 162 0 0 0,-470-123 0 0 0,110 4 0 0 0,333 97 0 0 0,2-4 0 0 0,-104-62 0 0 0,95 39 0 0 0,-52-30 0 0 0,112 69 0 0 0,-223-131 0 0 0,225 126 0 0 0,2-2 0 0 0,1-2 0 0 0,-52-54 0 0 0,41 32 1 0 0,-171-171 7 0 0,185 186-8 0 0,1-3 1 0 0,3-1-1 0 0,2-2 1 0 0,2-1-1 0 0,2-2 1 0 0,-29-63-1 0 0,-134-359 4 0 0,75 116 10 0 0,-28-104-12 0 0,72 142-2 0 0,44 172 0 0 0,15 55 0 0 0,-9-115 0 0 0,10-97 0 0 0,16 227 2 0 0,3 0 0 0 0,4 0 0 0 0,15-88 0 0 0,2 34-2 0 0,24-118 0 0 0,-36 218 0 0 0,1 1 0 0 0,2-1 0 0 0,1 2 0 0 0,2 0 0 0 0,24-39 0 0 0,6 0 0 0 0,122-209 0 0 0,-129 209 0 0 0,53-76-1 0 0,-71 119 0 0 0,2 0-1 0 0,1 2 1 0 0,1 0 0 0 0,1 1-1 0 0,34-25 1 0 0,64-38-18 0 0,68-54 8 0 0,-63 28-2 0 0,51-40-14 0 0,-67 79-6 0 0,189-94 0 0 0,-31 51-30 0 0,-215 99 53 0 0,1 3-1 0 0,0 3 1 0 0,1 2-1 0 0,0 2 0 0 0,108-2 1 0 0,-109 13 10 0 0,-1 6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38.234"/>
    </inkml:context>
    <inkml:brush xml:id="br0">
      <inkml:brushProperty name="width" value="0.05" units="cm"/>
      <inkml:brushProperty name="height" value="0.05" units="cm"/>
    </inkml:brush>
  </inkml:definitions>
  <inkml:trace contextRef="#ctx0" brushRef="#br0">0 797 4720 0 0,'0'0'830'0'0,"5"2"-411"0"0,11 2-98 0 0,0 0 0 0 0,0-1 0 0 0,0-1 0 0 0,1-1-1 0 0,30-1 1 0 0,-39 0-281 0 0,-1-1 2 0 0,0-1 0 0 0,0 1-1 0 0,-1-1 1 0 0,1-1-1 0 0,0 1 1 0 0,-1-1-1 0 0,1 0 1 0 0,-1-1 0 0 0,0 1-1 0 0,0-1 1 0 0,8-8-1 0 0,21-10 12 0 0,48-25-31 0 0,154-76 22 0 0,204-56-46 0 0,-399 161 1 0 0,14-5-2 0 0,99-28 1 0 0,-70 33 0 0 0,79-23-4 0 0,-100 22 7 0 0,1 2 1 0 0,0 3 0 0 0,1 3-1 0 0,81-4 1 0 0,-46 4 18 0 0,1 0 13 0 0,53-1 28 0 0,-81 1 49 0 0,-58 8-62 0 0,-16 4-44 0 0,0-1 0 0 0,1 0 0 0 0,-1 0-1 0 0,0 0 1 0 0,0 0 0 0 0,1 0 0 0 0,-1 0 0 0 0,0 0 0 0 0,0 0 0 0 0,1-1 0 0 0,-1 1 0 0 0,0 0 0 0 0,0 0-1 0 0,1 0 1 0 0,-1 0 0 0 0,0 0 0 0 0,0 0 0 0 0,0 0 0 0 0,1 0 0 0 0,-1-1 0 0 0,0 1 0 0 0,0 0 0 0 0,0 0-1 0 0,1 0 1 0 0,-1 0 0 0 0,0-1 0 0 0,0 1 0 0 0,0 0 0 0 0,0 0 0 0 0,0-1 0 0 0,1 1 0 0 0,-1 0 0 0 0,0 0-1 0 0,0 0 1 0 0,0-1 0 0 0,0 1 0 0 0,0 0 0 0 0,0 0 0 0 0,0-1 0 0 0,0 1 0 0 0,-5-10 62 0 0,5 9-62 0 0,0 1 1 0 0,-1-1-1 0 0,1 0 1 0 0,0 0-1 0 0,-1 0 1 0 0,1 0-1 0 0,-1 1 1 0 0,1-1-1 0 0,-1 0 1 0 0,1 0-1 0 0,-1 1 1 0 0,0-1-1 0 0,1 0 1 0 0,-1 1-1 0 0,0-1 1 0 0,-1 0-1 0 0,-53-30 115 0 0,39 23-73 0 0,1-1 1 0 0,0 0-1 0 0,-21-17 0 0 0,2 11 89 0 0,34 17-26 0 0,8 3-29 0 0,29 10 35 0 0,-32-13-108 0 0,4 3 5 0 0,1 0-1 0 0,0-2 0 0 0,0 1 1 0 0,0-1-1 0 0,1-1 1 0 0,-1 1-1 0 0,13 0 1 0 0,19 2 48 0 0,-40-5-54 0 0,-1 0-1 0 0,0 0 1 0 0,1 1-1 0 0,-1-1 1 0 0,0 0-1 0 0,1 1 0 0 0,-1-1 1 0 0,0 1-1 0 0,0-1 1 0 0,1 1-1 0 0,-1 0 1 0 0,0-1-1 0 0,0 1 1 0 0,0 0-1 0 0,0 0 1 0 0,0 0-1 0 0,0 0 1 0 0,0 0-1 0 0,0 0 0 0 0,0 0 1 0 0,-1 0-1 0 0,1 0 1 0 0,0 0-1 0 0,-1 1 1 0 0,1-1-1 0 0,0 2 1 0 0,-1 0 1 0 0,-1-1 1 0 0,0 1-1 0 0,1 0 1 0 0,-1-1-1 0 0,0 1 1 0 0,0 0-1 0 0,-1-1 1 0 0,1 1-1 0 0,0-1 1 0 0,-3 3 0 0 0,-4 9 15 0 0,-6 14 5 0 0,-2-1-1 0 0,-1-1 0 0 0,-34 42 1 0 0,31-48-6 0 0,1 1 1 0 0,0 0 0 0 0,2 2-1 0 0,-26 44 1 0 0,28-36-10 0 0,-2-4-3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39.609"/>
    </inkml:context>
    <inkml:brush xml:id="br0">
      <inkml:brushProperty name="width" value="0.05" units="cm"/>
      <inkml:brushProperty name="height" value="0.05" units="cm"/>
    </inkml:brush>
  </inkml:definitions>
  <inkml:trace contextRef="#ctx0" brushRef="#br0">1 641 4816 0 0,'41'7'212'0'0,"51"11"270"0"0,-58-9-379 0 0,-17-5-26 0 0,0 1 0 0 0,-1 0 0 0 0,1 1 1 0 0,-1 0-1 0 0,0 2 0 0 0,21 13 0 0 0,-14-7 13 0 0,-1-1-1 0 0,50 21 1 0 0,-7-4-42 0 0,-42-19-28 0 0,45 14-1 0 0,-11-5-8 0 0,73 26-24 0 0,-99-35 10 0 0,4-2 0 0 0,0-1 1 0 0,59 5-1 0 0,-71-10 3 0 0,4-1 0 0 0,54-3 0 0 0,-24-1 0 0 0,-2-1 13 0 0,-1-2 0 0 0,65-14 0 0 0,-74 11-6 0 0,83-23 41 0 0,-11 1 66 0 0,102-24 102 0 0,-128 30 24 0 0,159-67 1 0 0,-179 66-139 0 0,0 4 1 0 0,77-13-1 0 0,-75 19-36 0 0,0-3-1 0 0,78-31 1 0 0,-54 12-10 0 0,112-53 69 0 0,40-35 67 0 0,-202 105-156 0 0,-34 15-13 0 0,1-1 0 0 0,24-14-1 0 0,38-23 85 0 0,-73 41-85 0 0,0 1 0 0 0,0-1 0 0 0,0 0 0 0 0,-1 0 0 0 0,1 0 0 0 0,-1 0 0 0 0,1 0 0 0 0,-1-1 0 0 0,0 1 0 0 0,0-1 0 0 0,0 0 1 0 0,0 1-1 0 0,-1-1 0 0 0,1 0 0 0 0,-1 0 0 0 0,2-4 0 0 0,-3 6-8 0 0,0 0 1 0 0,0 0 0 0 0,0 0 0 0 0,0 0-1 0 0,0 0 1 0 0,0 0 0 0 0,0 0-1 0 0,0 0 1 0 0,0 0 0 0 0,0 0-1 0 0,-1 0 1 0 0,1 1 0 0 0,0-1 0 0 0,-1 0-1 0 0,1 0 1 0 0,-1 0 0 0 0,1 0-1 0 0,-1 1 1 0 0,0-1 0 0 0,1 0 0 0 0,-1 0-1 0 0,1 1 1 0 0,-1-1 0 0 0,0 0-1 0 0,0 1 1 0 0,0-1 0 0 0,1 1-1 0 0,-1-1 1 0 0,0 1 0 0 0,0-1 0 0 0,0 1-1 0 0,0 0 1 0 0,0 0 0 0 0,0-1-1 0 0,-1 1 1 0 0,-33-12 252 0 0,-69-12 0 0 0,72 18-111 0 0,1-1 0 0 0,0-1 0 0 0,-31-13-1 0 0,2 1 219 0 0,16 7-1 0 0,32 7-218 0 0,11 6-137 0 0,0-1 0 0 0,0 0 0 0 0,0 1 0 0 0,0-1 0 0 0,0 1 0 0 0,-1-1 0 0 0,1 1 0 0 0,0 0 0 0 0,0-1 1 0 0,-1 1-1 0 0,1 0 0 0 0,0 0 0 0 0,-2 0 0 0 0,2 1 6 0 0,8 2 32 0 0,9 1 7 0 0,-3-2-62 0 0,1 1 1 0 0,-1 1-1 0 0,0 0 1 0 0,0 1-1 0 0,0 0 1 0 0,17 10-1 0 0,11 3 5 0 0,-18-10 8 0 0,41 8 0 0 0,-48-13 6 0 0,-1 1 1 0 0,0 0-1 0 0,1 1 0 0 0,-1 0 1 0 0,22 13-1 0 0,-29-11 5 0 0,-7-6-21 0 0,-1-1 0 0 0,0 1 0 0 0,1-1 1 0 0,-1 1-1 0 0,1-1 0 0 0,-1 0 0 0 0,1 1 0 0 0,-1-1 0 0 0,1 1 1 0 0,-1-1-1 0 0,1 0 0 0 0,-1 0 0 0 0,1 1 0 0 0,-1-1 1 0 0,1 0-1 0 0,0 0 0 0 0,0 1 0 0 0,0-1 6 0 0,-1 0 0 0 0,1 1 1 0 0,-1-1-1 0 0,1 1 0 0 0,-1-1 0 0 0,0 1 0 0 0,1-1 0 0 0,-1 1 0 0 0,0-1 0 0 0,1 1 0 0 0,-1-1 0 0 0,0 1 0 0 0,0 0 0 0 0,0-1 0 0 0,1 1 1 0 0,-1-1-1 0 0,0 1 0 0 0,0-1 0 0 0,0 1 0 0 0,0 0 0 0 0,0-1 0 0 0,0 2 0 0 0,0 15 243 0 0,0-16-236 0 0,-1 14 28 0 0,-1 0 1 0 0,-1 0 0 0 0,-1 0 0 0 0,0 0 0 0 0,-1 0 0 0 0,-1-1 0 0 0,-7 15-1 0 0,-1 4 35 0 0,9-22-57 0 0,1 0 13 0 0,0 0 0 0 0,-1 0 1 0 0,-1-1-1 0 0,0 0 0 0 0,-8 12 0 0 0,-27 33 126 0 0,-33 41 118 0 0,67-89-256 0 0,0 1 1 0 0,1 0 0 0 0,0 0 0 0 0,0 1 0 0 0,1 0-1 0 0,0 0 1 0 0,1 0 0 0 0,0 1 0 0 0,-3 9 0 0 0,3-1 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47.524"/>
    </inkml:context>
    <inkml:brush xml:id="br0">
      <inkml:brushProperty name="width" value="0.05" units="cm"/>
      <inkml:brushProperty name="height" value="0.05" units="cm"/>
    </inkml:brush>
  </inkml:definitions>
  <inkml:trace contextRef="#ctx0" brushRef="#br0">1 356 5320 0 0,'228'-119'753'0'0,"-197"104"-636"0"0,-10 5 61 0 0,35-13 1 0 0,-48 21-143 0 0,0 0 1 0 0,0 0-1 0 0,0 1 0 0 0,0 0 1 0 0,1 1-1 0 0,-1-1 1 0 0,0 2-1 0 0,11 0 0 0 0,36 8 254 0 0,0 3 0 0 0,74 25 0 0 0,-117-33-265 0 0,0 0 0 0 0,1-1 0 0 0,-1-1 0 0 0,1 0 0 0 0,-1-1 0 0 0,1 0 0 0 0,-1-1 0 0 0,1 0 0 0 0,23-4 0 0 0,-27 3-13 0 0,0 1-1 0 0,-1 0 0 0 0,15 2 0 0 0,-14-1-6 0 0,-1 0-1 0 0,1-1 1 0 0,0 0-1 0 0,-1 0 1 0 0,10-2-1 0 0,-3-1 4 0 0,21-4 17 0 0,1 1 0 0 0,1 1 0 0 0,56 1 0 0 0,-73 5-4 0 0,0-2-1 0 0,-1 0 0 0 0,1-1 1 0 0,36-9-1 0 0,78-30 142 0 0,-92 26-88 0 0,-27 9-23 0 0,-1-1 0 0 0,-1 0 0 0 0,26-18 0 0 0,21-10 114 0 0,-39 25-101 0 0,-5 1 10 0 0,1 1 0 0 0,0 1 0 0 0,25-7 0 0 0,-12 6 41 0 0,-21 5-68 0 0,0 0 1 0 0,0 1 0 0 0,-1 0-1 0 0,1 1 1 0 0,1 0-1 0 0,14 0 1 0 0,-7 2 90 0 0,30-4 0 0 0,4-1 111 0 0,-13 2-13 0 0,12 0 98 0 0,49 8 260 0 0,-90-7-534 0 0,-6 1-38 0 0,0 0 0 0 0,0 0 0 0 0,0 0-1 0 0,0 1 1 0 0,1-1 0 0 0,-1 1 0 0 0,4 1 0 0 0,-6-1-10 0 0,0-1 0 0 0,-1 0 1 0 0,1 1-1 0 0,0-1 0 0 0,-1 0 0 0 0,1 0 0 0 0,0 0 1 0 0,-1-1-1 0 0,1 1 0 0 0,0 0 0 0 0,2-1 1 0 0,13-2 109 0 0,-7 3-63 0 0,6 1 120 0 0,-17 1-104 0 0,-10 2-36 0 0,5-1-17 0 0,0-1-1 0 0,0 2 0 0 0,0-1 0 0 0,0 1 1 0 0,1-1-1 0 0,0 2 0 0 0,-5 4 0 0 0,3-4-4 0 0,1 1 1 0 0,-1-1-1 0 0,-11 6 0 0 0,9-6-2 0 0,1-1-1 0 0,-1-1 1 0 0,0 0 0 0 0,0 0-1 0 0,-1 0 1 0 0,1-1 0 0 0,-16 1-1 0 0,-6-5 20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48.686"/>
    </inkml:context>
    <inkml:brush xml:id="br0">
      <inkml:brushProperty name="width" value="0.05" units="cm"/>
      <inkml:brushProperty name="height" value="0.05" units="cm"/>
    </inkml:brush>
  </inkml:definitions>
  <inkml:trace contextRef="#ctx0" brushRef="#br0">12 1078 2704 0 0,'-3'5'392'0'0,"-5"14"-1"0"0,8-19-370 0 0,0 0 1 0 0,0 0 0 0 0,0 1-1 0 0,0-1 1 0 0,0 0 0 0 0,0 0-1 0 0,0 0 1 0 0,-1 0 0 0 0,1 1-1 0 0,0-1 1 0 0,0 0 0 0 0,0 0-1 0 0,0 0 1 0 0,0 1 0 0 0,0-1-1 0 0,0 0 1 0 0,0 0 0 0 0,0 0-1 0 0,0 0 1 0 0,0 1 0 0 0,0-1-1 0 0,0 0 1 0 0,0 0 0 0 0,1 0 0 0 0,-1 1-1 0 0,0-1 1 0 0,0 0 0 0 0,0 0-1 0 0,0 0 1 0 0,0 0 0 0 0,0 0-1 0 0,0 1 1 0 0,0-1 0 0 0,1 0-1 0 0,-1 0 1 0 0,0 0 0 0 0,0 0-1 0 0,0 0 1 0 0,0 0 0 0 0,1 1-1 0 0,8-2 1033 0 0,7-7-475 0 0,-12 5-549 0 0,-1-1 0 0 0,1 0 1 0 0,-1 0-1 0 0,0 0 0 0 0,-1 0 1 0 0,1-1-1 0 0,3-8 0 0 0,6-7-16 0 0,-2 5-9 0 0,1 0 0 0 0,1 1 0 0 0,0 0 0 0 0,24-20 0 0 0,-30 28-5 0 0,1 0-1 0 0,-1-1 1 0 0,-1 0 0 0 0,7-9-1 0 0,-8 11-2 0 0,0-1 0 0 0,0 1 0 0 0,1 0 0 0 0,-1 0 1 0 0,1 0-1 0 0,0 0 0 0 0,11-6 0 0 0,34-21-18 0 0,-33 21 12 0 0,0 0 1 0 0,1 1-1 0 0,24-10 0 0 0,26-10 1 0 0,-45 19 4 0 0,49-16 0 0 0,243-53 4 0 0,-229 58 0 0 0,29-6 0 0 0,-78 21 0 0 0,17-3 0 0 0,0-2 0 0 0,67-24 0 0 0,-1-2 0 0 0,-80 27 0 0 0,-24 5 1 0 0,-1-1 0 0 0,-1 0 0 0 0,1-1 0 0 0,-1 0 0 0 0,-1-1 0 0 0,0-1 0 0 0,0 0 1 0 0,14-15-1 0 0,36-26 3 0 0,-31 28-1 0 0,0-2 9 0 0,2 2 1 0 0,42-20-1 0 0,63-30 69 0 0,20-9 78 0 0,-139 73-68 0 0,-1-2 0 0 0,25-17-1 0 0,-38 24 189 0 0,-16 8 76 0 0,-86 8-35 0 0,39-6-242 0 0,-138 15 362 0 0,70-13-12 0 0,125-8-425 0 0,-25 3 139 0 0,24-3-134 0 0,0 0 0 0 0,0 0 0 0 0,0 0 0 0 0,0 0-1 0 0,0 0 1 0 0,0-1 0 0 0,0 1 0 0 0,0 0 0 0 0,0 0 0 0 0,0-1-1 0 0,0 1 1 0 0,0 0 0 0 0,0-1 0 0 0,1 1 0 0 0,-1-1 0 0 0,0 1-1 0 0,0-1 1 0 0,0 0 0 0 0,1 1 0 0 0,-2-2 0 0 0,-6-2 230 0 0,21 5-94 0 0,10-2-111 0 0,-1-1-1 0 0,23-6 0 0 0,31-4 31 0 0,-37 7-26 0 0,-31 3-20 0 0,1 0-1 0 0,-1 1 1 0 0,0 0 0 0 0,1 1 0 0 0,-1 0-1 0 0,0 0 1 0 0,14 2 0 0 0,-6 0 54 0 0,-15-2-66 0 0,0 0-1 0 0,0-1 1 0 0,0 1-1 0 0,0 0 1 0 0,0 0 0 0 0,1 0-1 0 0,-1 0 1 0 0,0 0-1 0 0,0 1 1 0 0,0-1 0 0 0,0 0-1 0 0,0 0 1 0 0,0 1-1 0 0,0-1 1 0 0,0 1 0 0 0,0-1-1 0 0,0 0 1 0 0,-1 1-1 0 0,1 0 1 0 0,0-1 0 0 0,0 1-1 0 0,0 0 1 0 0,0-1-1 0 0,-1 1 1 0 0,1 0 0 0 0,0 0-1 0 0,-1 0 1 0 0,1-1-1 0 0,-1 1 1 0 0,1 0-1 0 0,-1 0 1 0 0,1 2 0 0 0,-11 9 68 0 0,-18 45 15 0 0,-24 75 0 0 0,45-113-64 0 0,-42 154 253 0 0,46-157-251 0 0,1-9-6 0 0,1 0 0 0 0,-1 0-1 0 0,0-1 1 0 0,0 1 0 0 0,-1-1 0 0 0,-5 12-1 0 0,-3 1 21 0 0,7-11-17 0 0,-1 0-1 0 0,0 0 1 0 0,0 0-1 0 0,-1-1 1 0 0,-11 13-1 0 0,9-15 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42.876"/>
    </inkml:context>
    <inkml:brush xml:id="br0">
      <inkml:brushProperty name="width" value="0.05" units="cm"/>
      <inkml:brushProperty name="height" value="0.05" units="cm"/>
    </inkml:brush>
  </inkml:definitions>
  <inkml:trace contextRef="#ctx0" brushRef="#br0">1 408 7024 0 0,'5'1'8'0'0,"3"0"-14"0"0,13 3 111 0 0,0 0-1 0 0,0 2 1 0 0,29 11 0 0 0,-16-4 53 0 0,-23-10-59 0 0,0 1-1 0 0,0 0 0 0 0,14 9 0 0 0,59 36 328 0 0,-46-27-312 0 0,66 28 0 0 0,-50-25-60 0 0,-6-6-2 0 0,1-2 1 0 0,81 18-1 0 0,16 5 61 0 0,-55-8-20 0 0,55 17 35 0 0,-119-42-93 0 0,0-1 0 0 0,1-2 1 0 0,43 3-1 0 0,-15-6 6 0 0,228 0 222 0 0,-227-6-179 0 0,-1-3 1 0 0,72-18-1 0 0,2-4 28 0 0,41-10 24 0 0,-108 22-95 0 0,150-46 134 0 0,191-47 126 0 0,-388 107-287 0 0,48-10 37 0 0,2 0 47 0 0,78-28 1 0 0,126-33 120 0 0,-105 33-140 0 0,2-11-11 0 0,-131 40-54 0 0,-1-2-1 0 0,51-31 0 0 0,-58 28-10 0 0,-13 8 0 0 0,1 0 0 0 0,1 0 0 0 0,-1 2 0 0 0,35-13 0 0 0,-48 20-2 0 0,1 0-1 0 0,-1-1 1 0 0,0 1 0 0 0,1-1 0 0 0,-1 0 0 0 0,4-2 0 0 0,9-6 1 0 0,-16 10-2 0 0,1-1 0 0 0,-1 1 0 0 0,1 0 0 0 0,0-1 0 0 0,-1 1 0 0 0,1 0 0 0 0,-1-1 0 0 0,1 1 0 0 0,-1-1 0 0 0,1 1 0 0 0,-1-1 0 0 0,1 0 0 0 0,-1 1 0 0 0,0-1 0 0 0,1 1 0 0 0,-1-1 0 0 0,0 0 0 0 0,1 1 0 0 0,-1-1 0 0 0,0 0 0 0 0,0 1 0 0 0,0-1 0 0 0,0 0 0 0 0,0 1 0 0 0,1-1 0 0 0,-1 0 0 0 0,0 1 0 0 0,0-1 0 0 0,-1 0 0 0 0,1 1 0 0 0,0-1 0 0 0,0 0 0 0 0,0 1 0 0 0,0-1 0 0 0,-1 0 0 0 0,1 1 0 0 0,0-1 0 0 0,-1 0 0 0 0,1 1 0 0 0,-1-2 0 0 0,0 1 0 0 0,0-1 0 0 0,0 0 0 0 0,-1 0 0 0 0,1 1 0 0 0,-1-1 0 0 0,1 1 0 0 0,-1-1 0 0 0,1 1 0 0 0,-1 0 0 0 0,0 0 0 0 0,0-1 0 0 0,-2 0 0 0 0,-34-15 0 0 0,29 12 0 0 0,-1 0 0 0 0,0 1 0 0 0,0 0 0 0 0,-13-2 0 0 0,-91-15-47 0 0,63 14 1102 0 0,-70 0 1 0 0,139 8-971 0 0,0 1 0 0 0,23 5 0 0 0,-28-4-67 0 0,-1-1-1 0 0,1 0 0 0 0,0-1 1 0 0,0 0-1 0 0,0-1 1 0 0,20-2-1 0 0,-32 2-14 0 0,1-1 3 0 0,0 1-1 0 0,0-1 1 0 0,-1 1 0 0 0,1-1 0 0 0,0 1-1 0 0,0 0 1 0 0,0 0 0 0 0,0 0 0 0 0,0 0-1 0 0,0 0 1 0 0,-1 0 0 0 0,1 1 0 0 0,0-1-1 0 0,0 1 1 0 0,0-1 0 0 0,0 1 0 0 0,-1-1-1 0 0,1 1 1 0 0,0 0 0 0 0,-1 0-1 0 0,3 1 1 0 0,3 4 59 0 0,-5-3 29 0 0,-9 3-54 0 0,6-6-43 0 0,-1 3 9 0 0,0-1-1 0 0,1 1 0 0 0,-1-1 1 0 0,1 1-1 0 0,0 0 1 0 0,0 0-1 0 0,0-1 1 0 0,0 1-1 0 0,0 0 0 0 0,0 5 1 0 0,-3 7 6 0 0,-13 44 21 0 0,-12 33 17 0 0,25-80-40 0 0,-2-1 0 0 0,1 0 0 0 0,-1 0 1 0 0,-1 0-1 0 0,-12 16 0 0 0,16-24-6 0 0,0 0 0 0 0,0 0-1 0 0,1 1 1 0 0,-1-1 0 0 0,1 1 0 0 0,0-1-1 0 0,0 1 1 0 0,0 0 0 0 0,0 0-1 0 0,1 0 1 0 0,-1 0 0 0 0,1 0 0 0 0,0 5-1 0 0,0-3 6 0 0,-1 0-1 0 0,1 0 0 0 0,-1-1 0 0 0,0 1 1 0 0,0-1-1 0 0,0 1 0 0 0,-1-1 1 0 0,0 0-1 0 0,0 0 0 0 0,0 0 1 0 0,-1 0-1 0 0,-5 6 0 0 0,0 1 5 0 0,2 0-1 0 0,-1 0 0 0 0,2 1 1 0 0,-9 20-1 0 0,0 2 8 0 0,10-23-14 0 0,1-1 1 0 0,0 1 0 0 0,1 0 0 0 0,0 0 0 0 0,-1 17 0 0 0,3-22-2 0 0,-4 22 13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45.394"/>
    </inkml:context>
    <inkml:brush xml:id="br0">
      <inkml:brushProperty name="width" value="0.05" units="cm"/>
      <inkml:brushProperty name="height" value="0.05" units="cm"/>
    </inkml:brush>
  </inkml:definitions>
  <inkml:trace contextRef="#ctx0" brushRef="#br0">1365 4149 7136 0 0,'-49'24'8'0'0,"35"-16"-2"0"0,-1-1 1 0 0,0 0-1 0 0,-1-1 0 0 0,-24 6 1 0 0,33-10-3 0 0,-3 0 3 0 0,0 0 1 0 0,0 0-1 0 0,0-1 0 0 0,-1 0 1 0 0,1-1-1 0 0,0 0 1 0 0,0-1-1 0 0,-17-2 0 0 0,-39-11 22 0 0,36 8-13 0 0,1-1 0 0 0,-39-14-1 0 0,23 4 9 0 0,0-3 0 0 0,2-1 0 0 0,0-2-1 0 0,-70-51 1 0 0,61 32 26 0 0,2-3 0 0 0,-83-96-1 0 0,50 46 31 0 0,-27-34 42 0 0,93 105-83 0 0,0 0-1 0 0,2-1 1 0 0,-22-48-1 0 0,16 22 62 0 0,-17-65 0 0 0,31 86-60 0 0,1 0-1 0 0,1 0 0 0 0,-1-52 1 0 0,4 49 10 0 0,-7-41 0 0 0,4 48-11 0 0,2-1 0 0 0,0-40 0 0 0,6 2 39 0 0,2 1 1 0 0,21-97-1 0 0,5 6 4 0 0,12-45 17 0 0,-36 176-86 0 0,4-16 18 0 0,2 2 0 0 0,1-1-1 0 0,31-57 1 0 0,48-47 31 0 0,-27 44-53 0 0,89-126 12 0 0,-114 173-19 0 0,2 2 0 0 0,57-52-1 0 0,143-111 13 0 0,-137 120-8 0 0,4 4 1 0 0,3 5-1 0 0,5 5 0 0 0,177-89 1 0 0,-242 145 2 0 0,111-33-1 0 0,-2 2 8 0 0,301-155 95 0 0,-296 113-46 0 0,-157 90-57 0 0,0-1 0 0 0,0 0 1 0 0,10-9-1 0 0,-11 8 4 0 0,-1 1 1 0 0,18-10 0 0 0,-8-1 22 0 0,-17 17-32 0 0,0-1-1 0 0,0 1 0 0 0,0 0 0 0 0,0-1 1 0 0,0 1-1 0 0,1 0 0 0 0,-1-1 0 0 0,0 1 1 0 0,1 0-1 0 0,-1 0 0 0 0,1 0 1 0 0,-1 0-1 0 0,1 1 0 0 0,0-1 0 0 0,2-1 1 0 0,-4 2-2 0 0,0-1-1 0 0,0 0 1 0 0,0 0 0 0 0,-1 1 0 0 0,1-1-1 0 0,0 0 1 0 0,-1 1 0 0 0,1-1 0 0 0,0 1 0 0 0,-1-1-1 0 0,1 0 1 0 0,-1 1 0 0 0,1-1 0 0 0,-1 1 0 0 0,0-1-1 0 0,1 1 1 0 0,-1 0 0 0 0,1-1 0 0 0,-1 1 0 0 0,0 0-1 0 0,1-1 1 0 0,-1 1 0 0 0,0 0 0 0 0,1-1 0 0 0,-1 1-1 0 0,0 0 1 0 0,0 0 0 0 0,1 0 0 0 0,-1 0-1 0 0,0 0 1 0 0,-1 0 0 0 0,-128-8 6 0 0,29 3-1 0 0,6 3-4 0 0,29 1-2 0 0,-32 8 1 0 0,71-7 4 0 0,-35 4 0 0 0,15 0 9 0 0,33-1-7 0 0,13-3-7 0 0,1 1 1 0 0,0-1 0 0 0,0 0 0 0 0,0 0 0 0 0,0 0 0 0 0,-1 0 0 0 0,1 0 0 0 0,0 1 0 0 0,0-1-1 0 0,0 0 1 0 0,-1 0 0 0 0,1 0 0 0 0,0 0 0 0 0,0 0 0 0 0,0 0 0 0 0,-1 0 0 0 0,1 0 0 0 0,0 0 0 0 0,0 0-1 0 0,0 0 1 0 0,-1 0 0 0 0,1 0 0 0 0,0 0 0 0 0,0 0 0 0 0,-1 0 0 0 0,1 0 0 0 0,0 0 0 0 0,0 0-1 0 0,0 0 1 0 0,-1 0 0 0 0,1 0 0 0 0,0 0 0 0 0,0 0 0 0 0,0-1 0 0 0,-1 1 0 0 0,1 0 0 0 0,0 0-1 0 0,0 0 1 0 0,0 0 0 0 0,0 0 0 0 0,-1-1 0 0 0,1 1 0 0 0,0 0 0 0 0,0 0 0 0 0,0 0 0 0 0,0-1-1 0 0,0 1 1 0 0,0 0 0 0 0,0 0 0 0 0,0 0 0 0 0,-1-1 0 0 0,1 1 0 0 0,0 0 0 0 0,0 0 0 0 0,0 0-1 0 0,0-1 1 0 0,22 1 91 0 0,368 6 151 0 0,-378-5-216 0 0,0 0-1 0 0,0 2 1 0 0,0-1-1 0 0,0 1 1 0 0,0 1 0 0 0,0 0-1 0 0,-1 1 1 0 0,0 0-1 0 0,0 1 1 0 0,0 0 0 0 0,-1 1-1 0 0,0 0 1 0 0,0 1-1 0 0,-1 0 1 0 0,0 0 0 0 0,0 1-1 0 0,-1 0 1 0 0,0 0-1 0 0,0 1 1 0 0,9 18 0 0 0,-12-18 8 0 0,0 1 0 0 0,-1-1-1 0 0,0 1 1 0 0,-1 0 0 0 0,2 12 0 0 0,7 21 78 0 0,-10-40-101 0 0,3 8 39 0 0,-1 0 1 0 0,-1 1 0 0 0,0-1 0 0 0,0 1-1 0 0,-1 0 1 0 0,0 19 0 0 0,-1-17-8 0 0,-1 14 31 0 0,-1 0 0 0 0,-1-1 0 0 0,-6 33 0 0 0,0-23-28 0 0,3-1 1 0 0,-2 57-1 0 0,6-31-13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47.825"/>
    </inkml:context>
    <inkml:brush xml:id="br0">
      <inkml:brushProperty name="width" value="0.05" units="cm"/>
      <inkml:brushProperty name="height" value="0.05" units="cm"/>
    </inkml:brush>
  </inkml:definitions>
  <inkml:trace contextRef="#ctx0" brushRef="#br0">1 1335 6928 0 0,'2'6'81'0'0,"12"37"95"0"0,-13-41-159 0 0,-1-1-1 0 0,1 0 1 0 0,-1 0-1 0 0,1 0 1 0 0,-1 0 0 0 0,1 0-1 0 0,0 0 1 0 0,-1 0-1 0 0,1 0 1 0 0,0-1-1 0 0,0 1 1 0 0,0 0 0 0 0,0 0-1 0 0,0 0 1 0 0,0-1-1 0 0,0 1 1 0 0,0-1-1 0 0,0 1 1 0 0,0-1 0 0 0,0 1-1 0 0,0-1 1 0 0,0 1-1 0 0,0-1 1 0 0,0 0-1 0 0,1 0 1 0 0,-1 0-1 0 0,0 0 1 0 0,0 0 0 0 0,0 0-1 0 0,0 0 1 0 0,1 0-1 0 0,0 0 1 0 0,1 0 20 0 0,0-1 1 0 0,0 1-1 0 0,1-1 1 0 0,-1 0-1 0 0,0 0 1 0 0,-1 0-1 0 0,1 0 0 0 0,0 0 1 0 0,0-1-1 0 0,4-2 1 0 0,4-7 70 0 0,0 0 1 0 0,0 0 0 0 0,15-25-1 0 0,9-8-16 0 0,427-553 444 0 0,-158 159-398 0 0,-211 318-116 0 0,21-2-4 0 0</inkml:trace>
</inkml:ink>
</file>

<file path=ppt/ink/ink17.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1-14T04:06:09.851"/>
    </inkml:context>
    <inkml:brush xml:id="br0">
      <inkml:brushProperty name="width" value="0.05292" units="cm"/>
      <inkml:brushProperty name="height" value="0.05292" units="cm"/>
      <inkml:brushProperty name="color" value="#FF0000"/>
    </inkml:brush>
  </inkml:definitions>
  <inkml:trace contextRef="#ctx0" brushRef="#br0">28450 4429 501 0,'0'0'0'0,"0"0"0"0,0 0 0 0,0 0 9 15,0 0 1-15,0 0-1 0,0 0 1 0,0 0 8 16,0 0 0-16,-4 21 0 0,6-17 1 0,2-2 7 15,0 1 0-15,-1-3 0 0,7 2 1 0,7 6-4 16,3-3 1-16,6-5-1 0,11 4 2 0,-1-4-9 0,-8-4 1 16,0 0-1-16,3 3 1 0,-3 1-4 0,-3-6-1 15,3 2 0-15,7-1 1 0,0 5-6 0,4-4 2 16,4 4 0-16,6 0 0 0,-1 0-6 0,-3 0 0 16,-6-4 0-16,0 8 1 0,-5-8-2 0,-6 2 0 15,0-1 0-15,0 6 2 0,1-3-2 0,-1 6 1 16,-3-2 1-16,-3 1-1 0,4-3-1 0,-2-2 1 15,0 2-1-15,3 5 1 0,-3 1-1 0,-4-3 1 0,-1 1-1 16,-1 0 0-16,1-1 2 0,-2 3 0 0,-4-3-1 16,-4 5 2-16,-1-9 1 0,-1 3-1 0,2 2 1 15,5 3 0-15,-3 6 1 0,-4-2 0 0,-3 4 0 16,0 7 1-16,1 0-2 0,1 6 1 0,-2-2 0 16,-1 3-1-16,3 3-1 0,-1-1 1 0,-3-3-1 15,0 5 1-15,0-7-4 0,2-5 1 0,-1-1 0 16,3 10 0-16,-2-5-1 0,-2 3 2 0,-1 4-2 15,5 1 1-15,-2 4 1 0,-2 0-1 0,1 2 0 0,3 2 1 16,1-4 1-16,1-9 2 0,3 3-1 0,0 6 0 16,-1-3-1-16,-3-3 0 0,2 8 1 0,1 2 0 15,1 3-2-15,2 6 2 0,-2 2-1 0,0 0 1 0,2-9-1 16,0-10 0-16,-3 4 1 0,3 4-1 0,2 6 2 16,1-5 0-16,5-3 0 0,3 8-1 0,0 4 8 15,-5-4-1-15,-6-5 1 0,2 5-1 0,0-14 7 16,-2-1 2-16,-6-3-2 0,8 8 1 0,0 4-1 15,-2-4 2-15,-4 0-2 0,3 12 1 0,-3-3-1 16,-3-7 1-16,-1-2-1 0,4 6 1 0,-3-12-7 16,-2-5-1-16,-2 5 1 0,3 8-1 0,1-2-8 0,-1 0 0 15,-1 2 1-15,0 4-1 0,0 2-1 0,1-3-1 16,4-8 0-16,-3 1 1 0,-2-2-3 0,-4-11 1 16,0 6 0-16,2-4 1 0,0 8-2 0,-2-1 0 15,0 1 0-15,0 1 1 0,0 0 2 0,0 1-1 16,0 1 0-16,0-2 1 0,0-1 0 0,0-8 1 0,0-2-1 15,-4 4 1-15,-4-4 1 0,1-4 1 0,1 1 0 16,3 3 0-16,-3 4 0 0,-1-2 1 0,1 2 0 16,4-8 0-16,0 1-3 0,-2-1 0 0,-1 1 1 15,-1-3-1-15,3 1-1 0,-1 0 0 0,2 1 1 16,0 1-1-16,-2-3-2 0,-1-7 1 0,-3 4-1 16,3 4 0-16,1-8-2 0,-2-2 1 0,-3 1 0 15,4-5 1-15,-1 6-2 0,0-3 0 0,1-5 0 16,-1 5 0-16,1 1-4 0,-3 0 1 0,-3-5-1 15,-4 7 1-15,-5-1-3 0,-3-5 2 0,3-1-2 16,-6 5 2-16,-4-1-1 0,0-5 1 0,2 3-1 0,0 5 2 16,0-3-1-16,0-3 0 0,-5 1 1 0,-1 1-1 15,6 4 3-15,-2 4 0 0,-9-5 0 0,4-3 1 16,3 2 0-16,0 1 0 0,-7-1 0 0,-3-3 0 0,1 1 0 16,7 0 1-16,0 1 0 0,-3-3 0 0,4 3 2 15,3 1 0-15,-2-1-1 0,4-1 2 0,8 2 0 16,-1 4 2-16,-7-5-1 0,4-1 1 0,2 3-2 15,1-5 1-15,-1 4-1 0,1-1 2 0,5 5 0 16,1-8-1-16,0 1 1 0,2 1 1 0,3-5-3 16,3 2 1-16,-1-4-1 0,5 2 2 0,1 2-3 0,0-4 2 15,2 0-2-15,0 0 1 0,0 0-1 0,0-2 0 16,0-2 0-16,13-20 1 0,9-15-3 0,5-4 1 16,-3-3 0-16</inkml:trace>
  <inkml:trace contextRef="#ctx0" brushRef="#br0" timeOffset="949.89">29615 6437 904 0,'0'0'0'0,"0"0"0"16,0 0 0-16,0 0 27 0,0 0 1 0,0 0-1 15,0 0 1-15,0 0-9 0,0 0 0 0,20 2 0 16,-5 1 1-16,4-6-10 0,3 1 2 0,2-2-2 16,6 4 1-16,2-5-10 0,-1-1 1 0,3-2 0 15,3 7 0-15,4-7 2 0,0 1 1 0,-2 1-1 16,4 2 2-16,0-5-2 0,-6-4 1 0,3 0-1 15,10 6 1-15,4-3 2 0,-2 3-1 0,2-2 1 16,2 3 0-16,0-1-2 0,-6-5 2 0,-3-1-1 0,1 2 0 16,2 0-1-16,-3-2-1 0,-2 2 1 0,1-2 0 15,-1 4-1-15,-6 1 0 0,-2-1 0 0,-5 0 0 16,2-1 2-16,-4 5 1 0,-8-1-2 0,-3-3 2 16,-5 5-4-16,-1 4 2 0,-1-2-1 0,-3-7 1 0,0 5 3 15,-1 2-1-15,-5 2 1 0,-3-3 0 0,0-1 2 16,0 2 1-16,0 2 1 0,0-6-1 0,0 3-2 15,0 3 1-15,0-6 0 0,-3-3 0 0,-7 3-5 16,-1-3-1-16,0 3 1 0,-4-3 0 0,0 0-1 16,0 3-1-16,-1-1 0 0,3-1 2 0,5 3 0 15,4 1 2-15,-3 0 0 0,-4-1 0 0,3-1 4 0,3 1 1 16,-3 5-1-16,1-4 2 0,3-2 3 0,2 6 0 16,0 2 0-16,0-2 1 0,1 0 1 0,1 0 0 15,0-2 0-15,0 2 0 0,1 0-4 0,-1 0 2 16,-1 0 0-16,1 0-1 0,5 2-6 0,4 2 2 15,1-4-3-15,10 5 3 0,10 8-7 0,-2 2 1 16,-7-5-1-16,-3-5 2 0,-3 1-4 0,-4 3 1 0,-1 0 0 16,1-1 0-16,-2 1-3 0,-3 0 1 0,-1-3 0 15,1 0 0-15,-2 3-1 0,-4 0 0 0,0-3 0 16,1 1 0-16,-1 8 0 0,-3 0 0 0,-1-6 0 16,-3 6 0-16,-5 0-1 0,1 0 1 0,0 0 0 15,-2 0 0-15,-2 0-1 0,0-4 1 0,2 2-1 16,4 7 1-16,-2-9-1 0,-2-1 1 0,-2-3 0 15,2 1 0-15,3-3 0 0,1-1 0 0,-4 0 0 16,0 5 0-16,0-4-1 0,4-3 1 0,-3-2 0 16</inkml:trace>
  <inkml:trace contextRef="#ctx0" brushRef="#br0" timeOffset="6122.07">18212 3955 250 0,'0'0'0'16,"0"0"0"-16,0 0 0 0,0 0 0 0,0 0 0 0,0 0 0 16,0 0 1-16,0 0-1 0,0 0 1 0,0 0-1 15,0 0 1-15,0 0 0 0,18-2 0 0,-18 2 0 16,2 2 1-16,0-2 10 0,0 0 0 0,-2 0 1 16,3 4-1-16,-3-4-4 0,0 0 0 0,0 0 0 15,2 0-1-15,0 4 11 0,0 1 0 0,-2-5 0 16,4 6 1-16,-2 5 2 0,1-2 0 0,-1-1 0 15,6 3 1-15,-3 0-1 0,1 2 0 0,1-4 0 16,1 1 2-16,-1-3-6 0,-1-3 1 0,-2-4 0 0,1 3 0 16,4-3-3-16,-1 0 1 0,-4-3 0 0,1-1 1 15,8-2-3-15,-2 1 1 0,3-4-1 0,15-3 2 16,5-3 0-16,-4-3-1 0,-1-3 1 0,3-3 0 16,5 0-3-16,1-6 1 0,-9-14-1 0,-1-10 1 0,2 5-1 15,-2 5 1-15,0-5-1 0,4 7 1 0,1 4-3 16,1 5 1-16,-2 9 1 0,3-1-1 0,0 1-2 15,-3 0 1-15,-4 0 0 0,-2 3 1 0,4 1-3 16,-4 0 0-16,-6-5 0 0,-5 1 0 0,8 4-2 16,-5 5 1-16,-6-4 0 0,-1 1 0 0,0 3-1 15,-2 4-1-15,-1 1 1 0,1 1 0 0,2 3-3 0,-5 1 2 16,-1 1 0-16</inkml:trace>
  <inkml:trace contextRef="#ctx0" brushRef="#br0" timeOffset="11319.79">18668 4096 338 0,'0'0'0'0,"0"0"0"0,0 0 0 0,0 0 0 0,0 0 2 16,0 0-2-16,0 0 1 0,24 0 0 0,-16 0 1 15,1 0-1-15,4-3 1 0,0 1 3 0,-2-4 0 16,0-3 0-16,12 0 1 0,1 3 4 0,0 1 0 16,-1-3 0-16,-1 6 0 0,2-1-3 0,-3-7 1 15,7 5-1-15,0 1 1 0,1-2-3 0,1 1 0 0,2-1 1 16,5 2 0-16,2 3 4 0,-5-7 1 0,-4 1 0 15,5 5 0-15,4 0 2 0,-3-4 0 0,-1 3 1 16,4 6-1-16,2-1-5 0,-2-2 0 0,-1 0 0 16,4 4 0-16,-3-4 2 0,-7-4 0 0,0-1 0 15,3 5 1-15,3 0-1 0,-1-6 1 0,0 2 1 16,6 8-1-16,-2-4-3 0,0-5 0 0,0 1-1 16,7 4 2-16,3-6-3 0,-5 1 1 0,-10-8-2 15,1 1 2-15,4 3-2 0,-2 0-1 0,-4-2 1 16,6 1 0-16,2 5-3 0,0-4 2 0,-2-6-1 15,-2 0 0-15,0 5-1 0,-3 1-1 0,-5-6 0 0,-1-3 1 16,0 7-1-16,-4 1 1 0,2 1 0 0,2 0 0 16,-2-1-2-16,-4 5 0 0,-3 3 0 0,-1-2 1 15,1 4-1-15,-1 4 0 0,-5-8 0 0,-2-1 1 16,2 5-1-16,-4 0 1 0,-2-4-1 0,-3 2 1 0,3-2 0 16,-5 4 1-16,-2 0-1 0,2-5 1 0,-1 1 0 15,-1 2 2-15,-4-2-2 0,0-1 1 0,1-3 1 16,-3 6-1-16,0-3 0 0,-5-4 1 0,-8-1-2 15,-2 5 0-15,3-5 0 0,1-1 2 0,-4 2-3 16,1 0 1-16,3-6 0 0,0 9 1 0,5-1-1 0,1 5 0 16,0-4 0-16,-2 6 1 0,1 0 0 0,1-3 1 15,3-3 0-15,-3 6 0 0,-2 0 3 0,7 0 0 16,-1 0-1-16,5 2 1 0,0 2 2 0,0-4 0 16,0 3 0-16,0-3 0 0,0 2 0 0,0 2 1 15,0-4-1-15,0 0 1 0,0 0 0 0,0 0 2 16,0 0-1-16,13 5 0 0,9 5-2 0,4 1 1 15,2-2-1-15,2-9 1 0,-2 4-1 0,-10 2 0 0,-5-3 0 16,6-6 1-16,0 6-5 0,-1 3 0 0,-7-6 0 16,3 0 0-16,-5 5-1 0,2-1 0 0,-2-4 0 15,1 0 0-15,-5 2-4 0,3 2 1 0,-5-4 0 16,-1 0 0-16,-2 2-1 0,0 1 2 0,0 1-1 16,-2 2 0-16,-1-1-1 0,-1 4 1 0,0-3 0 15,-7 13 0-15,-6 5 0 0,-3 2 2 0,-1-2-2 16,-1 0 1-16,5-5 0 0,2-4 2 0,0 0-2 15,-3 9 1-15,-1-9 1 0,4-4-1 0,-3 0 0 16,1 6 1-16,4-2-2 0,-4-8 1 0,-5 2 1 0</inkml:trace>
  <inkml:trace contextRef="#ctx0" brushRef="#br0" timeOffset="12607.3">22804 3330 665 0,'0'0'0'0,"0"0"0"16,0 0 0-16,0 0 4 0,0 0 2 0,0 0 0 0,0 0-1 16,0 0 5-16,0 0 0 0,-20 9 1 0,14-7 0 15,-1-2 5-15,-1 0 0 0,5 0 0 0,-5-2 1 16,-5-7-7-16,-2 0 0 0,2-2 0 0,0-4 1 16,0-4-4-16,0 0 1 0,0 3-1 0,4-3 1 0,1 6-3 15,3 2 1-15,1 0-1 0,4-12 1 0,-4 7-1 16,4 1-1-16,4 6 0 0,0-4 2 0,1 1-4 15,1 3 1-15,-2 0-1 0,-1-1 1 0,3 3-2 16,1 3 0-16,1-5 1 0,3 3 0 0,2 1-1 16,2 1 0-16,0 4 0 0,2-4 1 0,3 4 1 15,-1 0 0-15,-2-1-1 0,5 6 2 0,-2-5 1 0,-3 4 1 16,0 1-1-16,7 5 1 0,0-5 2 0,-5-1 0 16,-6-2 0-16,2 7 1 0,0-5-2 0,-8 1 1 15,1 5 0-15,1 1 0 0,0 2-2 0,1-2 0 16,-5-5 1-16,3 9 0 0,-1 3-5 0,-7 1 0 15,0-4 1-15,0 5-1 0,2 10-2 0,-4 0 1 16,-3-2 0-16,-5 7 0 0,1-2-1 0,0-8 0 0,-2-5 0 16,-2 6 1-16,-4-7-1 0,-2-4 0 0,-3-1 0 15,5 7 0-15,8-6 0 0,-8-2 1 0,-7-4 1 16,-6 6-1-16,2-6 0 0,2-1 1 0,0 5 0 16,5-8 1-16,3 5 0 0,1-1 0 0,4-3 1 15,2-12-1-15,3 6 0 0,-1 0 2 0,1 0-2 16,3-4 2-16,3-1-1 0,-2 5 1 0,2-6-1 15,1 2 1-15,2-1-2 0,5-1 0 0,-6 6 1 16,6-4 0-16,3-5-1 0,2 0 0 0,0 3 0 0,15 1 1 16,2-5-3-16,-5-1 0 0,-7 8 0 15,5 3 1-15,-2 0-2 0,-5-4 0 0,-1 8 0 0,8 1 1 16,-1-1-1-16,-3-4 1 0,-2 0-1 0,2 9 2 16,0-3-2-16,-2-1 1 0,-4 1-1 0,2 3 1 0,2 6 0 15,-4 0 0-15,0-2 0 0,2 2 0 16,0-4 0-16,2 2 1 0,2-7-1 0,7-5 1 0,-2 3-1 15,-3 0 1-15,0-8 1 0,5-1-1 0,-4-1-1 16,1 2 1-16,3-7 0 0,8-4 1 0,-2-7-1 16,-1 5 0-16,-1-1 0 0,-3 3 1 0,-5-6-2 15,-1 3 1-15,-4-1 0 0,3 8 0 0,-1-10 0 0,-4-3 0 16,-5 0-1-16</inkml:trace>
  <inkml:trace contextRef="#ctx0" brushRef="#br0" timeOffset="12815.17">22916 2937 527 0,'0'0'0'0,"0"0"0"16,0 0 0-16,0 0 13 0,-22-14 1 0,14 8-1 16</inkml:trace>
  <inkml:trace contextRef="#ctx0" brushRef="#br0" timeOffset="13295.5">22495 2967 564 0,'0'0'0'0,"-22"6"0"0,-2 7 0 15,1-4 1-15,3 2 0 0,-3 0 0 0,3 8 2 0,5-6 0 16,0 2 0-16,-9 2 1 0,-2 7-1 0,-2 4-1 15,4 7 2-15,1-1-1 0,6 5 0 0,3 11-1 16,-3-2-1-16,-2-1 0 0,-3-1 0 0,5-10-1 16,2-3 0-16,2-1 0 0,2 5 1 0,2 8-1 15,3-6 0-15,0-4 0 0,6 0 1 0,2 8-1 16,0 0 0-16,0-6 0 0,4 2 0 0,1-9 0 0,6-8 0 16,8-1 0-16,1 3 0 0,2-5-1 0,0-5 1 15,2-2-1-15,8 8 1 0,0 2 0 0,-1-5 0 16,-3 2 0-16,18-4 1 0,1-6 0 0,-3 0 1 15,3-3 1-15,7-6-1 0,-6 2 3 0,2 1 2 16,4-3 0-16,4-5 0 0,-3 5-2 0,-4-9 1 16,1-6-1-16,7 0 1 0,-12-6-1 0,1 6-1 15,6-3 1-15,3 5 0 0,-1-2 0 0,-7 0-1 0,-9-2 1 16,-1-1-1-16,-3-3 0 0,-5-3 0 0,4-6 0 16,-1-3 1-16,-6-3-1 0,-6 7 2 0,2-9-1 15,4-1 0-15,-6 10 4 0,-5-3 0 0,-1-7 0 16,6 5 0-16,1 1 2 0,-10 1 2 0,-10-1-1 15,3-10 0-15,-3-3-4 0,-5-7 1 0,-7 3-1 16,-1-2 1-16,-1 6 0 0,-4 3 1 0,-2 8-1 16,2 5 1-16,-4-4-1 0,-3 5 0 0,-4 1 0 15,-3 5 1-15,-1-5-5 0,1 4 0 0,-1-2 1 16,0-2 0-16,7 13-4 0,-5 10 0 0,-11-1 0 0,-2-1 2 16,-2 7 0-16,-4 7 1 0,-11-1-1 0,2 5 1 15,2 8-1-15,3-1 2 0,3 6-1 0,-3-1 1 16,5-1-3-16,-3-2 1 0,-9-5-1 0</inkml:trace>
  <inkml:trace contextRef="#ctx0" brushRef="#br0" timeOffset="19631.9">5651 9261 464 0,'0'0'0'0,"0"0"0"16,0 0 0-16,0 0 3 0,0 0 1 0,0 0-1 0,0 0 1 15,0 0-2-15,0 0 1 0,0 0 1 16,0 0-1-16,0 0-2 0,0 0 1 0,0 0 1 0,0 0-1 16,0 0-2-16,0 0 1 0,21-6-1 0,-10-3 1 15,6 3-1-15,-2-3 0 0,1 2 0 0,16-1 1 0,-2-5-1 16,-6 2 0-16,-13 0 0 0,10 7 0 0,-3-1 0 15,1-3 0-15,-4 1 0 0,4-3 0 0,1 1 0 16,-1-2 0-16,7 2 0 0,5-1 0 0,-1-1 0 16,-4 2 0-16,2 0 0 0,6-1 1 0,1 1 0 15,-1 0 0-15,-6-3 1 0,7-1 0 0,-1 4 0 16,-4 2 0-16,-12-8 1 0,3 2-1 0,-3 3 1 0,3 3 1 16,3-2-1-16,6-6 1 0,-2 6 0 0,-4-3 0 15,0 1 1-15,6-2-1 0,0 6-3 0,-2 1 2 16,2 1-2-16,-1-8 1 0,7 7-2 0,-5 2 0 15,-6-3 0-15,1-2 1 0,2-4 2 0,-4 5 1 16,0 1-1-16,2 5 2 0,4-4 3 0,-2-1-1 16,0 1 1-16,7 2 0 0,1 3-1 0,-3-5 1 15,1 2-2-15,3 1 2 0,2-3 5 0,-9-1 0 0,0 3 1 16,0 0-1-16,-2 0-1 0,-2 1 1 0,5-1-1 16,1 4 0-16,2-4 1 0,-5-1 0 0,-1 1 0 15,6 8 0-15,5-4-7 0,-5-4 0 0,-3 2 1 16,1 8 0-16,7-6-5 0,-7-4 0 0,-10 2 1 15,-3 4 0-15,3-4-1 0,0-2 2 0,3 2-2 16,1 4 1-16,5-2 1 0,-6 0-1 0,1 4 0 16,4 2 1-16,-1-6-4 0,-1 0 1 0,6 1-1 15,5 3 1-15,-4-4-1 0,-7 0 0 0,-9 0 0 0,7 4 0 16,2-4 1-16,-4 0 0 0,0-4 0 0,1 8 0 16,4-4 2-16,1 0-1 0,-2 0 0 0,2 4 1 0,0-1 0 15,-2-1 0-15,2-2-1 0,5 2 2 0,8 2-2 16,-10-2 0-16,-8-2 0 0,-1 3 2 0,0-3-2 15,-9 0 0-15,5 4 1 0,1 2-1 0,1-6-1 16,-7 0 1-16,2 2 0 0,5 5 1 0,4-1-1 16,2-3 0-16,-7 3 0 0,7 1 1 0,-4 6-2 15,2 0 1-15,6 0 0 0,0-3 0 0,5 3 2 16,-4 2 0-16,-7-6 0 0,-7-2 0 0,5 3 2 0,-5 3 1 16,-4-2-2-16,2-2 2 0,-4 4 0 0,2 2 0 15,-2-2 1-15,7-2 0 0,-1 0 0 0,-3 4 0 16,3-4 0-16,0 2 1 0,1 2-5 0,-1 0 1 15,-1-4-1-15,5 6 2 0,1-4-4 0,-5 0 0 16,-6-4 1-16,3 6-1 0,3 0-2 0,-6-4 1 16,2-1 0-16,0 3 0 0,0-2 1 0,-4-2 1 0,-2-1-1 15,1 5 0-15,1-4 0 0,-2 0 1 0,-3-1-1 16,1 5 1-16,3-4 1 0,-1 0-1 0,-4-3 0 16,1 9 2-16,-2-2-2 0,-2 2 2 0,1-2-1 15,-1 0 1-15,0 2-2 0,0 1 0 0,2 1 1 16,-4 4 0-16,2 3 0 0,-4 0 0 0,-4-4-1 15,2 5 2-15,-1-5-3 0,-3-1 2 0,1-3-1 16,3 7 0-16,4-7-2 0,-4-3 2 0,-5 2-1 16,-2 2 0-16,2-4-2 0,3-2 1 0,-9 2 0 15,-4 8 0-15,5-3 1 0,4-3-1 0,-5 0 0 0,-3 2 1 16,3 1-1-16,4 1 0 0,-8-2 0 0,0-2 2 16,3 7-2-16,3-3 0 0,-8 1 0 0,2-3 1 15,5 1-1-15,0 1 1 0,-2-2-1 0,-3 0 0 16,-1-3-1-16,1-1 0 0,-2 0 0 0,3-1 1 0,-1 1-1 15,4-4 0-15,0 0 0 0,0 1 0 0,1 1 0 16,-1-2 0-16,-10-3 0 0,7-1 1 0,3 1-1 16,0-1 0-16,-6 3 0 0,-5 1 0 0,0-1 0 15,2-3 0-15,-6 3 0 0,0 1 0 0,6-7 0 16,2 1 0-16,-2 7 0 0,-2-3 0 0,-2 1 0 16,3-7 0-16,-1 3 0 0,2 0 0 0,5 3 0 0,-5 1 0 15,-9-3 0-15,-3-5 0 0,3 6 0 0,-3 3 0 16,-3-3 0-16,-2-6 0 0,6 4 0 0,5 1 0 15,0 1 0-15,-3-3 0 0,3-1 0 0,2 6 0 16,-2-6 0-16,0-2 1 0,2 3-1 0,-1 1 1 16,1 2-1-16,-12-10 1 0,-1 8-1 0,2-1 2 0,-4 1-1 15,-5-8 0-15,13 8-1 0,3 0 1 0,-3 0 0 16,10-4 0-16,5 0 0 0,-8 1 0 0,-11 3 1 16,3-6 0-16,8 10-2 0,-5-3 1 0,-21-1-1 15,-13-6 1-15,18 13-1 0,10-5 0 0,-6 3 0 16,16-7 0-16,-1 7-3 0,-4-1 0 0,-10-1 1 15,10 6 0-15,1-3-5 0,-12-3 0 0,-13 4 1 16,-2 0-1-16,18-1-3 0,2-3 0 0,-14 1 0 16,23 3 0-16,1-6-2 0,0-1 2 0,-3 0 0 15,3 1 0-15,0-5 6 0,0 0 0 0,-9 0 1 16,-9 2-1-16,10-4 0 0,8-3 1 0,-5 1-2 0,3 4 2 16,1-4 1-16,6 2 0 0,1-3 1 0,6 1 0 15,-3 0 0-15,-3 3 1 0,-4-7-1 0,2 1 1 16,-6 1 0-16,2 2 0 0,-5-7 0 0,-12-2 0 0,16 8-1 15,7-5 1-15,-4-1-1 0,1 2 1 0,3 1 0 16,2 1 0-16,1-2 0 0,3-1 0 0,7 1 0 16,-4 0 0-16,-4-2 0 0,13-2 0 0,3 5 0 15,-3-1 0-15,-3-4 0 0,0 2 1 0,9-4-1 16,-4 2 1-16,2-2-1 0,-4-9 1 0,6 1-1 16,0 5 0-16,-3-7 0 0,6 1 1 0,3 0 0 0,-6 0 0 15,0-8 1-15,0-10-1 0,0 10 1 0,2 0 0 16,-4 1 0-16,2-3 1 0,2 10-1 0,2 4 1 15,-8-10-1-15,4 17 2 0,7-6-1 0,-5 2 2 16,-4 2-2-16,-1 1 2 0,6-1-1 0,-3 0 1 16,-3 0-1-16,6 6 0 0,-3-6-1 0,2 2 0 15,2 2 0-15,0-14 1 0,1 3-2 0,-3 3 0 16,2 1 1-16,1-4 0 0,3 5-1 0,-3 4 0 0,5 2 1 16</inkml:trace>
  <inkml:trace contextRef="#ctx0" brushRef="#br0" timeOffset="22637.55">8742 9345 338 0,'0'0'0'0,"0"0"0"0,0 0 0 15,0 0 5-15,0 0-1 0,0 0 1 0,0 0 0 0,0 0 2 16,0 0 0-16,4-19 0 0,0 17 1 0,-2-5 6 16,1-1 1-16,1 1-1 0,2-1 1 0,3-1 4 15,0-6 0-15,-3 2 0 0,0-2 0 0,3-2-6 16,6 3 0-16,-4-1 0 0,6 2 1 0,-2-2-1 15,-4 0 1-15,2 0-1 0,2 0 1 0,5 0-1 0,1 0 2 16,3-7-1-16,8-4 1 0,-6 6 0 0,-2 5 0 16,0-8 1-16,4 1 0 0,2 5-10 0,-4 4 2 15,-2-2 0-15,6-3 0 0,-4 5-5 0,-3 5 2 16,-1-1-2-16,8-10 2 0,0 6-2 0,-3 6 1 16,3-6-1-16,4 5 0 0,-4-1-2 0,-2 0 0 15,1 0 1-15,16 3 0 0,-2 0-1 0,-4-1 1 16,-9 0-1-16,-4 3 2 0,0-4-1 0,4 1 0 15,0-2 0-15,9 3 1 0,0-3 0 0,0 3 0 0,0-1 1 16,10 9-1-16,-1-4 0 0,-5 0 2 0,-11-4-2 16,-3 6 2-16,3-9 1 0,-2 0 1 0,3 3 0 15,3 2 0-15,1-1 3 0,-1-1 0 0,-1-1 0 16,12 7 0-16,-5 0 0 0,-4-2 0 0,-7-2 0 16,3 2 2-16,1-3-3 0,-5 1 0 0,-6 0 0 15,4 4 1-15,6 4-3 0,-3-4 1 0,-3 2 0 16,6 2 0-16,-4-1-1 0,3 3 0 0,-1-2-1 15,5 7 1-15,2-2-1 0,-11-3 0 0,-5-1 0 0,8 8 1 16,-1-5-2-16,-6-1 1 0,1 2-1 0,-1 6 1 16,6-3-1-16,-4-3 0 0,2-4 1 0,0 10-1 15,1-5 0-15,-2-5 1 0,-3 4-2 0,4 3 2 16,5 1-3-16,-7-4 1 0,-1 0 1 0,-3-3-1 0,-2 1 0 16,1 1-1-16,-4 1 1 0,-2-7-1 15,-1 3-1-15,1 3 2 0,-5-3-2 0,-1-3 1 0,-2 6-1 16,-1-3 1-16,2-3-1 0,1-2 0 0,-7 2-1 15,1 4 1-15,-3-4 1 0,2-1-1 0,0 1-1 16,0 0 1-16,-2-2 1 0,0 2-1 0,0 0-1 16,0 2 1-16,0-4 0 0,0 0 1 0,0 0-2 0,0 0 1 15,0 0-1-15,-4 1 1 0,-1 1 0 0,-1 0-1 16,-5 2 0-16,-4-4 1 0,-2 0-1 0,0 5 1 16,-5-5 0-16</inkml:trace>
  <inkml:trace contextRef="#ctx0" brushRef="#br0" timeOffset="23042.2">11105 9060 853 0,'0'0'0'0,"0"0"0"16,0 0 0-16,0 0 11 0,0 0 0 0,0 0-1 15,0 0 1-15,0 0 12 0,0 0-1 0,0 0 0 16,0 0 1-16,0 0-4 0,0 0 1 0,0 0-1 15,0 0 1-15,0 0-9 0,19 15-1 0,-16-11 0 16,3-4 0-16,3 1-3 0,-3 3 0 0,-1 0 0 0,9 1 1 16,0 3-2-16,5-1 0 0,-4 3 0 0,0-9 1 15,0 3-2-15,-4 0 1 0,6 1 0 0,0-5-1 16,1 0 1-16,-3 0 1 0,-2 2-2 0,2-4 2 16,0-3 5-16,0 1 1 0,3-1-1 0,-1-3 0 0,0-1-3 15,-6 1 1-15,-2-1 0 0,6-4 1 0,10-4-5 16,-10 2 2-16,-14 1 0 0,9-7 0 0,3 4-1 15,-2 4-1-15,-4-3 1 0,-1-7 0 0,0 7-3 16,-1 4 2-16,-1-1-2 0,0-3 2 0,1 1-2 16,1 2 1-16,-3-2-1 0,3 4 2 0,-4-1 1 0,2 3 1 15,-1 2-2-15,3 5 2 0,-2-6-1 0,-4 1 0 16,0 1-1-16,0 3 1 0,5 3 0 0,-3-4 1 16,0 2 0-16,-2-3-1 0,2 3 2 0,2 0 0 15,-4 2 0-15,1-4 0 0,3 2 4 0,-2 0 0 16,-2 1-1-16,8-3 2 0,3-2-2 0,2 1 1 15,2-5-1-15</inkml:trace>
  <inkml:trace contextRef="#ctx0" brushRef="#br0" timeOffset="52996.19">1472 15387 300 0,'0'0'0'0,"0"0"0"15,0 0 0-15,-19-2 1 0,10-2 0 0,-2 1 1 0,-2 5 0 16,7-2 2-16,1-2 1 0,1 0-1 0,-2 0 1 16,1 0 5-16,-3 0 0 0,6 0 0 0,-3 1 0 0,-8-3 10 15,3 0 1-15,5 0-1 0,-6-1 1 0,-2-3-5 16,7 1 0-16,-3 1-1 0,3 4 2 0,-1-3 1 15,1-1 1-15,4 3 0 0,-1-3 0 0,-3-1-5 16,6-1 0-16,0 3 1 0,0-9 0 0,0-6-4 16,6-2 1-16,-6-1 0 0,5-8 1 0,4 5-4 15,1 3 1-15,-5 1 0 0,-1-2 0 0,7 5 0 16,2 1 0-16,2 3 0 0,0-8 2 0,4 1 1 0,1 4 1 16,-5 1-1-16,9 0 0 0,6 0-2 0,-6-1-1 15,-5-6 0-15,5-1 0 0,-3 3-3 0,-3-2 0 16,-3-8 1-16,6-3 0 0,1 3-2 0,-1 4-1 15,3-1 1-15,0-5 0 0,0 8 1 0,1 4 1 16,-5-4 0-16,8 1 0 0,2 1 1 0,0 2 0 16,-1 1 0-16,9 5 1 0,-3-3-3 0,-7 1 1 15,-7-5-1-15,6 3 1 0,-2-1-2 0,-1 1 0 0,-4-2-1 16,14-1 2-16,-4 3-3 0,0 1 1 0,-6 1-1 16,4-3 1-16,-2 4-2 0,2 4 1 0,2 2-1 15,-2-2 0-15,-2-2 1 0,2 4-1 0,-8 0 0 16,10-2 1-16,-2 4-1 0,-8-1 2 0,-5-3-1 15,4 0 1-15,-4 4-2 0,0 1 1 0,-6 1 1 16,4 1-1-16,-2 1 1 0,-5-1-1 0,-1 1 1 16,3 3-1-16,-6-2 1 0,1 0-1 0,-3 3 1 15,4 1-1-15,-2 0 1 0,-2 0-1 0,0 0 1 0,0-2-1 16,-6-2-1-16,6 2 0 0,0 2 0 0,-5 0 1 16,-8 0-2-16,2 0 0 0,-4 0 0 0,-4-2 2 15,-5-1-3-15,3-1 0 0,-1 2 0 0,11 0 0 0,1 2 0 16,1 0 2-16,4 0-2 0,-5 0 1 0,1-2-1 15,3-2 0-15,1 1 0 0,1 3 2 0,-2-2-2 16,6-2 1-16,-3 2-1 0,3 2 1 0,0 0 1 16,0 0-1-16,0 0 0 0,0-2 0 0,3-1-1 15,-3 1 2-15,2 2-1 0,6-2 0 0,7-5-1 16,0 1 2-16,-1 2-2 0,1 2 1 0,4 1-1 0,-4 1 1 16,0 0-1-16,-6 1 2 0,0-1-2 0,1 0 0 15,-5 2 0-15,1 2 1 0,-2-2-2 0,1 0 1 16,-5 1-1-16,6 3 1 0,-2-2-1 0,-3-2 2 15,3-1-2-15,0 9 1 0,-2 1-1 0,2-2 1 16,-3-1 0-16,-1 5 0 0,-1 2-1 0,-3-1 1 16,-2 5 0-16,1 0 0 0,1 1 1 0,2 1 0 15,-2-1-1-15,-1-1 1 0,-5 5-1 0,7-2 2 0,-3-1-1 16,0 1 0-16,6 2 0 0,-3-3 1 0,-1-5-1 16</inkml:trace>
  <inkml:trace contextRef="#ctx0" brushRef="#br0" timeOffset="55131.36">6043 12794 476 0,'0'0'0'0,"0"0"0"0,0 0 0 0,0 0 22 16,0 0-1-16,0 0 0 0,-19-4 2 0,19 4 15 16,0 0 0-16,0 0 0 0,-2-2 0 0,-7-2-26 15,-1 1 0-15,-1 1 0 0,-7-4 1 0,-1 1-11 16,0 3 0-16,4-2 0 0,4 0 1 0,-2 2-3 16,2 4 0-16,2-2 0 0,-1 0 0 0,9 4 0 15,-7 0 0-15,-1-2 0 0,1 1 0 0,5 3-1 0,-1-1 1 16,2 3 0-16,-4 3 0 0,-7 8 0 0,2-4 0 15,-2 1 0-15,2 3 0 0,2 0 0 0,-1-6 0 16,1 0 0-16,0 3 0 0,3-1 1 0,1-6 0 16,-9 3 0-16,3 4 0 0,-2 1 2 0,2 0 1 15,2 0-1-15,-1 1 1 0,5 6 3 0,-1 1 1 16,-1-1 0-16,5-2 0 0,2 4 1 0,2 4 1 0,2 3-1 16,-8-1 1-16,4 2 1 0,4-5 1 0,-4 1-1 15,0 2 0-15,3-6-1 0,-3-6 1 0,0 1 1 16,0 5-1-16,0-2-2 0,2-2 0 0,2 4 0 15,5 2 0-15,0 0-3 0,3 0 1 0,-3 2 0 16,6 1 0-16,0 1-4 0,-2 1 0 0,-2-1 1 16,-2 2 0-16,6-8 0 0,0-4-1 0,-6-2 0 15,1 6 1-15,5-1-2 0,0-3 0 0,0 2 0 16,-6 0 2-16,6 1-3 0,-2-3 0 0,-6 0 0 16,6 2 0-16,-2 1-1 0,2-1 1 0,2-2-1 0,0 0 1 15,0 3-2-15,0-5 1 0,4-3 0 0,5 3 0 16,-4-1 0-16,-1-6 0 0,0-4 0 0,11 4 0 15,-4-2 0-15,2-3 0 0,-4-1 0 0,6 4 0 16,3-5 0-16,-5-4 0 0,-6 0 0 0,1 3 1 0,1-3 1 16,-3-2-1-16,-1 0 0 0,2 4 0 0,8-4 0 15,-2-2 1-15,-2 0 1 0,8 4-1 0,-1-2-2 16,-3 0 1-16,4 4-1 0,-1 3 1 0,3-5-1 16,-8-2 0-16,-4 2 0 0,7 3 0 0,1 1 0 15,-8-2 0-15,-3-4 0 0,5 2 1 0,6-1-1 0,-1 1 0 16,1-2 0-16,-2 2 0 0,0-2-1 0,3 0 1 15,1 4 0-15,1 0 0 0,8-4-1 0,-8-2 1 16,-7-2-1-16,6 4 1 0,-4 0-2 0,-6-2 0 16,6-2 1-16,3 4 0 0,3-5-1 0,1-3 1 15,2 3-1-15,6 1 0 0,5-1 0 0,-3-5 1 16,-8 3-1-16,-6 3 1 0,-1-5-1 0,-4-4-1 0,2 0 1 16,3 5 1-16,3-1 0 0,1 0 0 0,-2-1 0 15,12-1-1-15,-6 0 1 0,-4 0 0 0,-3 0 0 16,7 1 0-16,-2 5 1 0,-2-1 0 0,-7-1 0 15,3-2 0-15,3-1 0 0,1 5 0 0,2-1 0 16,2-5 1-16,2 2 0 0,-8 1 1 0,5-1 0 16,6-6 0-16,3 2-1 0,-14 4 1 0,-11 1 0 15,4-5 1-15,-4 2-2 0,1 2 1 0,1 1 0 16,2-8 0-16,-4 3 0 0,2 3-1 0,2-1 0 16,5 2 0-16,-1-4-1 0,0 0 1 0,-6 0 0 0,2 2 0 15,2-1-1-15,-4 1 1 0,-4 2 1 0,-3-2-1 16,1-2 0-16,-5 2 1 0,0-1-1 0,4-1 1 15,-4 0 1-15,0 0 0 0,-2-2-1 0,3-5 2 16,3 3-1-16,-8-1 2 0,2-1-2 0,-4-7 1 0,3 6 2 16,-3 5 1-16,-9-2-2 0,0-5 2 0,0 5 0 15,4 6 1-15,-4 0-2 0,-4-10 2 0,4 2 0 16,-6 5 0-16,1 1 0 0,-5 0 0 0,1-2-2 16,-4-2 2-16,-2 0-1 0,-2 2 1 0,-1-1-1 15,-1-1-1-15,1 0 1 0,1 2 0 0,2 0-2 0,-4-1 1 16,-1-5 0-16,1-3 0 0,4 0 2 0,-3 0 1 15,-12-4 0-15,-7-2 0 0,1 4 3 0,3 7 1 16,-3-3-1-16,-1-2 2 0,1-2 0 0,7 3 1 16,1 1-1-16,4 2 2 0,-1 1-6 0,-1 2 1 15,-5-3 1-15,4-1-1 0,-2 5-2 0,1 1 0 16,-8-2 0-16,-10-9 1 0,1 4-1 0,6-1 1 16,-6 1 0-16,2-6 0 0,4 6-3 0,0 5 1 0,-4-2-2 15,8-1 2-15,-4 5-2 0,-4 6 1 0,-8-1-1 16,-1-1 1-16,0 2 1 0,11 1 0 0,-7 1 0 15,-21-12 0-15,35 19 2 0,-9-1 0 0,-20-1 0 16,13-9 1-16,-4 18 0 0,5-5 2 0,-7-2-2 16,6 0 1-16,5 4-1 0,12-3 1 0,-10 3-1 15,4 0 0-15,5 3-2 0,-10 1 1 0,-20-5-1 16,-5-1 1-16,21 9-2 0,5-3 0 0,-6-1 0 16,5-5 1-16,5 4-2 0,-1-2-1 0,-4-1 1 0,10-3 1 15,-3 10-4-15,-4-5 1 0,-7-1-1 0,-10 3 1 16,13 1-4-16,8-1 1 0,-4 1-1 0,17-3 2 15,-4 3-3-15,-2-1 0 0,-4 0 0 0,14-1 0 0,-4 7-2 16,-6-2 2-16,-11 0 0 0,-19 12 0 0,25-8-2 16,7 0 1-16,-6-6-1 0,4 2 1 0,1 2-3 15,4 0 1-15,1 2 0 0,6 5 0 0,-3-1-3 16,2 3-1-16,1 1 0 0</inkml:trace>
  <inkml:trace contextRef="#ctx0" brushRef="#br0" timeOffset="57823.57">8409 13142 363 0,'0'0'0'0,"0"0"0"16,0 0 0-16,0 0 0 0,0 0 0 0,0 0 0 15,0 0 0-15,0 0 0 0,0 0 0 0,0 0 0 16,0 0 1-16,0 0-1 0,0 0 1 0,0 0-1 16,0 0 1-16,0 0 4 0,0 0 1 0,0 0-1 15,0 0 1-15,-6-19-3 0,6 15 1 0,0 4-1 16,2-7 0-16,2-1 1 0,1 1-1 0,-1-1 0 15,4 3 2-15,5 1 0 0,-4 0 1 0,0-1 0 16,1-6-1-16,10 1 1 0,-1 1 1 0,-8 2-2 16,13-1 2-16,4-1-1 0,-7-2 0 0,-10 1 0 15,13 1 1-15,0 4-4 0,-1-5 0 0,-7 1 1 0,7-2 0 16,-6 3-2-16,-1 1 1 0,9-1-1 0,1 3 0 16,-2-3-1-16,0 1 2 0,0 0-1 0,0-1 0 15,1 3 1-15,-5-3 2 0,1 1-1 0,3-3 1 0,0 5 1 16,-1-1 0-16,-9-1 1 0,7-3 0 0,7 3 1 15,-4 1 1-15,-7-5 0 0,11 0 0 0,-4 2-1 16,0-1 1-16,0-1 0 0,1-2 2 0,1 6-2 16,2 1 1-16,-4-3-1 0,-4-4 1 0,3 4-5 0,-8 1 2 15,0 3-1-15,1-7 0 0,1 5-2 0,-6 1 0 16,2 3 0-16,-1-3 0 0,-7 2 5 0,1 3 0 16,-3 1 0-16,1-2 0 0,2 0 2 0,-6-4 2 15,4 6-1-15,1 0 0 0,-1 0-1 0,-4 0 2 16,0 0-1-16,0 0 1 0,0 0-2 0,0 0 0 15,-2 0 0-15,-9-2 2 0,-4 1-5 0,-6 1 3 0,3 1-2 16,-1-1 1-16,4 0-2 0,0 2-1 0,0-2 1 16,2 0 0-16,2 2-5 0,2-2 1 0,0-2-1 15,-3 0 2-15,-1 2-4 0,-2 0 1 0,1 0 0 16,4 0 1-16,1 4-2 0,3 0 1 0,1-4 0 16,-1-4 0-16,2 4 1 0,4 4-1 0,-3-4 0 15,1 0 1-15,2 0 1 0,0 0-1 0,0 0 1 16,0 0 0-16,2 0 1 0,1 0-1 0,-3 0 1 15,0 0 0-15,4 0 0 0,2 0 0 0,-4 0 1 16,12 0-1-16,9-6 0 0,-5 6 1 0,-1 2-1 16,-4-2 1-16,-3 4-2 0,-9-4 2 0,3 2-2 0,-2-2 2 15,0 0-2-15,0 2 1 0,1-1-1 0,-1 1 2 16,2 0-1-16,-4 0-1 0,0 0 1 0,0 2 0 0,0-1 0 16,0 1-1-16,0 0 1 0,0 1 0 0,0 5-1 15,0 1 0-15,0-2-1 0,0 4 2 0,-6 4-1 16,3 0 2-16,-1-3 0 0,-2-2-1 0,1-1 0 15,1 0 0-15,-1 0 1 0,-1 2 0 0,0 6-2 16,3-4 2-16,-7 0-1 0,-1 3 1 0,2-3-3 16,3-2 1-16,-3 0-1 0</inkml:trace>
  <inkml:trace contextRef="#ctx0" brushRef="#br0" timeOffset="60314.8">10611 12875 489 0,'0'0'0'0,"0"0"0"0,-5-16 0 16,7 3 4-16,1 3 2 0,1-1-1 0,7-7 1 15,0-1-3-15,2 4 2 0,-1 2-1 0,1-4 1 0,-2 4-3 16,2 2 2-16,2-2-2 0,0-2 1 0,5 2-2 16,-3 4 2-16,-2 2-2 0,2-3 1 0,1 5-2 15,1 1 0-15,0-5 0 0,7-3 1 0,3 7-1 16,-1 5 0-16,2 4 0 0,4-4 0 0,5 7 3 16,-9-1 1-16,-8-1-1 0,4-1 0 0,2 2 6 15,2 3 0-15,3 4 0 0,3-2 2 0,-1 0 5 16,4 2 1-16,4 0 0 0,2 0 0 0,7 6 6 0,-7 1 2 15,-8 1 0-15,-5-1-1 0,-1 3-4 0,-1-3-1 16,4-1 0-16,5-3 0 0,-6 3-6 0,-3-4 2 16,4-2-1-16,1 0 1 0,-1 2-5 0,-6 2 1 15,-6-3 1-15,0 1-1 0,4-4-2 0,-3-1 1 16,-8 1 0-16,-10 2 0 0,10-2-4 0,-4-2 0 0,-11 3 0 16,2-1 1-16,4-2-4 0,-6-3 2 0,0-1-2 15,0-1 1-15,0-4-1 0,0 2-1 0,0 0 0 16,0 0 0-16,-8 1 0 0,1-1-1 0,1-2 0 15</inkml:trace>
  <inkml:trace contextRef="#ctx0" brushRef="#br0" timeOffset="60550.36">11519 13216 766 0,'0'0'0'0,"0"0"0"0,0 0 0 16,0 0 1-16,0 0 1 0,0 0-1 0,0 0 2 15,22 13-1-15,-13-9 0 0,1-2 0 0,10-2 1 0,6 1-2 16,2 1 1-16,-2-4 0 0,0-5 1 0,0 0-3 16,-7 1 1-16,-4 0 0 0,4-5 0 0,1 2-1 15,-5 0 1-15,-6-4 0 0,6-6 0 0,4 4 2 16,1 2-1-16,-1-4 0 0,0-9 0 0,-3-2 6 16,3 2 1-16,5 2 0 0,1-4 0 0,-1 0 3 15,0-3 2-15,-4-8-2 0,5-8 2 0,3 4-1 0,1 4 2 16,1-2-1-16,0-1 1 0,4 2-5 0,-1 7 1 15,1-2 0-15</inkml:trace>
  <inkml:trace contextRef="#ctx0" brushRef="#br0" timeOffset="62623.67">21571 12457 539 0,'0'0'0'0,"0"0"0"16,0 0 0-16,0 0 20 0,0 0 1 0,19-26-1 0,1 13 0 15,6-8 15-15,4-1 1 0,-2-2-1 0,-4 3 0 16,2 3-8-16,-1 1 0 0,-3-2 0 0,11-3 1 16,-1 4-5-16,0 3-1 0,-2 0 1 0,-4-2-1 15,5 6-11-15,1 0 2 0,-10-4-1 0,3 4 0 0,-1-2-5 16,-7 0 0-16,5 0 0 0,11 1 0 0,3 3-2 16,-3 2 1-16,5 1-2 0,5 2 2 0,-1 1-2 15,-2 1 2-15,-1 2-2 0,2 0 2 0,-6 0-1 16,-5 0 1-16,-2 2 0 0,3 5-1 0,-3-1 1 15,-3-1-1-15,3 5 1 0,5 4 0 0,3-4-2 16,-3-1 1-16,1 6-1 0,3 2 2 0,4 1 4 0,-6 1 0 16,-9-1 0-16,6-1 1 0,-4 2-2 0,-8 1 1 15,1 4-1-15,3 6 1 0,0-2-3 0,1-6 1 16,1 6 0-16,2 2 0 0,-2-6 4 0,-4 1 0 16,0 1 1-16,6 3 0 0,0-1 1 0,-2 2 0 15,1 3 1-15,6 3-1 0,-7 7 6 0,-5 3-1 16,-3 4 0-16,-1 1 0 0,-4-10 3 0,-2-6 2 0,-1-2-2 15,-3 6 2-15,-1 0-3 0,-1 1 0 0,-3 4 1 16,-2 1-1-16,-2 7-1 0,-1-2 0 0,-3 4 1 16,-2-2 0-16,3-11-4 0,-3-6 1 0,-10 1 0 15,-3 7 0-15,5-4-5 0,-3 0 2 0,-9 2-1 16,-2 0 1-16,-3 1-3 0,3-3 1 0,-7-3-1 16,3-1 1-16,0-7-2 0,3-4-1 0,-1 2 0 15,0 2 0-15,6-5-5 0,2-5 2 0,-2 3-1 16,-9 1 1-16,-3 0-6 0,-1-1 0 0,-7-5 0 15,-3-3 0-15,4 2-1 0,6 2 0 0,0-4 0 0,2-2 1 16,2 0-2-16,3 1 1 0,-4-11 0 0,-3 1 0 16,6-2-2-16,-6 0 1 0,-10 0 0 0,-1-3-1 15,3-7-2-15,6 3-1 0,-1-4 1 0,2-4-1 0,5 0 2 16,3 4 0-16,-7-2-1 0,-11-2 2 0,0-2-2 16,3 2-1-16,-1 0 1 0,-3 2 0 0,10-2 1 15,6 1 1-15,-4-1-2 0,0 0 2 0,7 0 1 16,4 0 0-16,-2 0 0 0,-7 0 1 0,3-5-3 15,3-4 2-15,-7-2-1 0,-1-6 1 0,2 6-2 16,5 2 0-16,1-6 0 0,-3-4 1 0,2 7-2 0,6 2 1 16,2-3 0-16,0 1 0 0,3-1-1 0,1 3 1 15,-2-1-1-15,-1 4 1 0,6 0 1 0,3-8-1 16,-7 0 1-16,2-7 1 0,3-2 0 0,1 2 0 16,-4-2 0-16,4-6-1 0,4 2 1 0,4 4 0 15,5-4 0-15,7 2 0 0,3 2-1 0,-1 2 1 16,1 0-1-16,-1-11 1 0,2 1-1 0,3 8 0 15,-1-2 0-15,2-4 0 0,11 8 0 0,0 8 1 16,-1-7-1-16,-1 3 1 0,4 3-1 0,-2 2 0 0,-3 0 0 16,5 2 1-16,6 0-1 0,-1 0 1 0,3-4 0 15,5 0-1-15,6 4 1 0,-1 6 0 0,3-2 0 16,5-1 1-16,-3 3-3 0,-9 3-1 0,-2 0 1 16</inkml:trace>
  <inkml:trace contextRef="#ctx0" brushRef="#br0" timeOffset="63810.56">21392 13119 803 0,'0'0'0'16,"0"0"0"-16,0 0 0 0,28 0 10 0,-19 0 1 0,3-4 1 16,19-10-1-16,5-7 6 0,-7 1-1 0,-4 1 1 15,-1 2 0-15,-4-1-2 0,3-3-1 0,5-1 1 16,5 5-1-16,1-1-11 0,-3-5-1 0,-1-5 0 16,6-7 2-16,-1 2-3 0,-3 5 1 0,-1-2-1 15,1-2 1-15,-8 6-2 0,1 6 0 0,-1-3 0 16,6 5 0-16,-10-3 0 0,-1 5 0 0,-3 1 0 15,3 4 0-15,0-1 0 0,-4 5 0 0,-2 5 0 16</inkml:trace>
  <inkml:trace contextRef="#ctx0" brushRef="#br0" timeOffset="64290.66">21888 12892 715 0,'0'0'0'16,"0"0"0"-16,0 0 0 0,0 0 3 0,0 0-1 16,0 0 0-16,0 0 0 0,0 0 4 0,0 0 1 0,0 0 0 15,0 0-1-15,0 0 4 0,17 11 0 0,-16-11 1 16,1 0-1-16,2 0-4 0,0 0 2 0,-2 0 0 16,-1 0 0-16,3 0 3 0,0 0 2 0,-2 0-1 15,0 2 0-15,1 0 2 0,1 0 0 0,-2 0 1 16,0 5-1-16,2 4 0 0,-3 2-1 0,-1-3 1 15,8 20-1-15,-3-1 2 0,1 5-1 0,-10 3 1 16,14 0 1-16,5 2 6 0,-2 4 1 0,-6 4-1 16,2 1 1-16,4-5 2 0,-3-12 2 0,-7-3 0 15,5-2 0-15,-3-5-9 0,-1-4 1 0,0-3-1 0,1 5 1 16,5-6-1-16,-8-6 1 0,-4 1-1 0,6 1 1 16,-1-1-10-16,1-7 1 0,0-1 0 0,-4 0 1 15,0 0-7-15,0 0 1 0,0 0-1 0</inkml:trace>
  <inkml:trace contextRef="#ctx0" brushRef="#br0" timeOffset="65751.58">22668 12541 363 0,'0'0'0'0,"12"-19"0"0,-3 2 0 0,2-5 49 16,0 0 2-16,-3-3-2 0,9-10 2 0,-1-4-2 0,1 6 2 15,0-5-1-15,5 5 1 0,2 3-21 0,1 2 1 16,1 2 1-16,-4 4-1 0,6 1-22 0,-2 3 0 15,-9-5 0-15,3 7 0 0,1-3-8 0,-1 8 0 16,6-8 1-16,8 4 0 0,0-1-2 0,-1-1 0 16,6 2 0-16,6 0 0 0,3 0-1 0,-1 0 1 15,-6 1 0-15,0-7 0 0,-6 6 0 0,-3 4 0 0,2 0 0 16,3-2 0-16,0 4 0 0,-2 3 0 0,5 2 0 16,8-5 0-16,-3 7 0 0,-4 2 0 0,0 0 0 15,2-4 1-15,-8 4 0 0,-3 0 1 0,-1 4-1 16,5-4 2-16,1 4 0 0,-5 3 0 0,3-1 1 15,4 3 0-15,0 0 1 0,-3 6-1 0,-1-4 1 16,1 4-1-16,-5 4 3 0,-7 0 0 0,-1 1-1 16,1-5 1-16,-2 2 0 0,-7-1 1 0,2 5-1 15,2-3 1-15,-1 3 0 0,-1-6 0 0,-2 9 0 16,0 2 1-16,0 4-2 0,0 3 0 0,-2 4 0 16,-4 6 1-16,0 2-1 0,1-2 1 0,-1-1-1 0,-3 3 1 15,-4-10-1-15,-1-3 0 0,-1 0 0 0,-1 3 0 16,-3 4-2-16,0-2 0 0,-2-3 1 0,1-1 0 15,-1 6-2-15,-1 2 2 0,-4-2-2 0,-6 2 2 16,0-5-3-16,-3-8 2 0,-1-4-2 0,-1 2 2 0,1-2-1 16,3-4 1-16,-3-1-1 0,-11 2 2 0,8 3-2 15,-2 0 1-15,-11-2-1 0,-2-5 2 0,0 2-3 16,3 1 0-16,3 2 1 0,-1-5-1 0,1 2-1 16,-1 1 1-16,2 1-1 0,-1-1 1 0,3-1-2 15,2-4 2-15,-5-2-2 0,-3-2 1 0,-1-2-2 0,2-3 0 16,-6-3 0-16,-4-1 1 0,4-2-1 0,5 0 0 15,-1 2 0-15,0 2 0 0,5-4-1 0,1-2 1 16,-1-2 0-16,-2 2 0 0,4-1-1 0,-3-5 1 16,-8-3-1-16,-2 0 1 0,2-2-2 0,6 0 0 15,-1-4 0-15,-1-5 1 0,4 5 0 0,5 2 0 16,0-3 0-16,3-7 1 0,5 3-1 0,1 3-1 0,-12 1 1 16,-1-6 1-16,8-4-1 0,-1 4 1 0,-4-1 0 15,1 3 0-15,5-2 0 0,3-4 0 0,-3-2 0 16,3 0 0-16,3-7 0 0,2-2 0 0,0-4 0 15,-3-3 0-15,-1 7 0 0,8 0 0 0,0 2 0 16,7-3 1-16,-2 3-1 0,1 4 0 0,3-4 0 16,2-6 1-16,4-2-1 0,1 2 2 0,1-3-2 15,3-4 1-15,2 9-1 0,2 5 1 0,4 3-1 16,4-3 1-16,9 9-1 0,-3 2 1 0,9 5-1 16,3-2 1-16,0-3-1 0,-3-1 0 0,1-3 0 0</inkml:trace>
  <inkml:trace contextRef="#ctx0" brushRef="#br0" timeOffset="67256.78">23926 12230 527 0,'0'0'0'0,"0"0"0"15,0 0 0-15,0 0 12 0,0 0 1 0,0 0-1 16,-24-4 0-16,15 4 10 0,1 0-1 0,3-2 0 16,-5-1 2-16,-1-9 7 0,2 5 1 0,-1 3 1 15,-6-5-1-15,-7-2-6 0,5 2 0 0,-3-1-1 0,1-1 1 16,1 4-7-16,2 3 0 0,1 2 0 0,2 0 0 15,1 2-4-15,2 2 1 0,2 0 0 0,0 2-1 16,-3 3-3-16,1 2 1 0,0 3-1 0,0 2 0 16,0 9-2-16,1 7 0 0,-1-3 0 0,2 7 0 15,5-2 2-15,-5-1 2 0,1 8-1 0,5 2 0 0,-1-4 2 16,0-5 0-16,2 1 0 0,4 5 0 0,2-3 2 16,2-7 0-16,1-4-1 0,4-5 1 0,-5-1-2 15,5 1 0-15,6-4 0 0,-2-10 0 0,0 3-1 16,-1-6-1-16,1-4 0 0,0-6 1 0,4-1-8 15,-2-2 1-15,1 0 0 0,3-10 0 0,-1 6-3 0,1 1 0 16,1-3-1-16,1-6 1 0,6 1-3 0,-4 4 2 16,-11 1-2-16,-4 2 1 0,1 0-1 0,-4 0 0 15,-5 2 0-15,0 6 0 0,4-1 0 0,-3 3 0 16,-4-1 0-16,1 2 0 0,0 3-1 0,0-1 1 16,0 0-2-16,-2 2 2 0,-2 0-1 0,0 0 0 15,2 0 0-15,-3 4 0 0,-3 1 0 0,-1-1 0 0,-2 3 0 16,-6 12 0-16,0 1-1 0,4-1 1 0,2-2 0 15,4 1 0-15,5 5 0 0,4-1 1 0,1-3-1 16,10-1 1-16,6 6-1 0,-6 4 1 0,0 4-1 16,0-2 1-16,4 5-2 0,-4-3 2 0,-6-1 0 15,5 1 0-15,3-6 0 0,-6-8 0 0,-2-1 0 16,1 4 0-16,-3-3 2 0,1-1-1 0,0 0 0 16,3-2 0-16,-2 0 3 0,-1-1 1 0,-6 1-1 15</inkml:trace>
  <inkml:trace contextRef="#ctx0" brushRef="#br0" timeOffset="68997.58">22516 14064 552 0,'0'0'0'0,"0"0"0"0,0 0 0 0,0 0 58 15,-10-18 1-15,10 12 0 0,-3 0 0 0,3 1-19 16,3 1-1-16,-3 2 0 0,4 0 0 0,0-1-13 15,0-3 0-15,-1-1 0 0,8-10 1 0,2-7-19 16,1 0-1-16,0-1 1 0,1 3 0 0,-2 0-6 16,0-2 1-16,6-2-1 0,-4-6 0 0,-2 4-1 0,-2 4 2 15,-1 0-2-15,4-2 1 0,1 1-1 0,-7 5 0 16,3-1 0-16,6-1 1 0,-4 4 0 0,2 1 0 16,9 2-1-16,0 4 1 0,4-4 0 0,-2-2 2 15,-2 0-2-15,1 6 1 0,3-4 0 0,-4-1 0 16,-4-1-1-16,-1 2 2 0,1 0-2 0,3 0 0 15,5-2 0-15,2-1 2 0,-1-3-2 0,-1 5 0 0,0-1 1 16,6-5 0-16,-1 3 0 0,-1 6 1 0,0-2-1 16,3-5 0-16,-1 5 1 0,-6 2 0 0,-2-4 0 15,2-2 0-15,0 6 3 0,-4 2 0 0,-4-2-1 16,6 2 1-16,0-4-3 0,0 0 1 0,2 2-1 16,6 2 2-16,3 0-1 0,-7 0-1 0,4 0 1 15,-3-1 0-15,-1 3 2 0,-4 4 1 0,-2-5 0 16,4 3-1-16,-3-1-2 0,-7 3 1 0,-1-1-2 15,2 2 2-15,1 4-3 0,-1-3 0 0,1-1 1 0,6 4-1 16,0 7 4-16,-3-3 1 0,-1 2 0 0,2 1-1 16,2 1 6-16,2-1 0 0,0 1 1 0,0 1-1 15,4 0 3-15,-4 2 0 0,-6-1-1 0,1 3 1 16,-1-2 3-16,-2-2 0 0,-3 4 0 0,2-2 0 16,0 6-2-16,1 2 1 0,2 1-1 0,3-1 1 0,-3 1-4 15,-2-1 1-15,5 3 0 0,4 2-1 0,-1 0-5 16,-3 2 0-16,-1 4 0 0,0 2 0 0,2-6-4 15,-5-4-1-15,-6-1 1 0,-2 3 0 0,2-2-5 16,-2-3 1-16,-6 3-1 0,4 4 1 0,-1 2-1 16,-5 2 0-16,-5 1 0 0,6 3 0 0,-1 1-1 0,-3-1 0 15,-6-1 0-15,4 3 1 0,2-3-2 0,-4-11 0 16,-7 5-1-16,2 0 2 0,3-1-2 0,-4-5-1 16,-6 1 1-16,-11 2 0 0,3 4-2 0,-2 0 2 15,-8-2-2-15,-3-5 2 0,1 7 1 0,4-4 0 16,-1 7-1-16,-7 1 1 0,3 0 0 0,3-3 1 15,1-1 0-15,1 4-1 0,0-4 1 0,0-6 1 0,-13 1 0 16,-3 3 0-16,-5-8-1 0,7 3 1 0,-1 5-1 16,0-4 1-16,6 2-1 0,6-1 1 0,-1-3-1 15,-1-1 1-15,7 3-1 0,0 0 0 0,-8-1-1 16,-8-3 1-16,3 3-1 0,2-1 0 0,-4-5 0 16,0-4 1-16,6 0-2 0,1 1 1 0,-1-1 0 15,0-2 1-15,9-5-3 0,0 0 2 0,-2-1-1 16,-4 1 0-16,1-4-1 0,-1-4 1 0,-7 1-2 15,-2-1 2-15,2 0-2 0,6 0 1 0,-4-1-1 16,4-6 1-16,5 1-1 0,0 5 2 0,2-6-2 0,2-6 2 16,4 4-1-16,-3 2 0 0,-6-2 0 0,-1-8 0 15,0 6 0-15,1 4 0 0,-5-2 0 0,-1-7 1 16,3 5-1-16,8 2 1 0,4-6 0 0,0-7-1 0,3 4 1 16,0 1 1-16,3-3-2 0,-1-6 2 0,6-3 0 15,-2-4 1-15,3-6-2 0,3-5 2 0,1-3 0 16,2 8 1-16,-3-1 0 0,3-3 0 0,6 5 0 15,2 6 0-15,1 1 0 0,1-2 0 0,2 1 0 16,3 3 1-16,-2-4-1 0,8-4 1 0,0 2 2 16,-1 5 0-16,3 4 0 0,0-3 1 0,1 7-3 15,1 7 0-15,-1 4 0 0</inkml:trace>
  <inkml:trace contextRef="#ctx0" brushRef="#br0" timeOffset="69462.89">23676 13899 929 0,'0'0'0'0,"0"0"0"0,0 0 0 0,4 18 10 0,-4-8 1 16,0 1 0-16,4 2 0 0,-2-4 13 0,-2-1 0 15,0-1-1-15,4 6 2 0,1 2-14 0,-5-2 1 16,0-2 0-16,4 10 0 0,3 6-3 0,-1-4 1 15,-4-5 0-15,3 3 0 0,-5 3-4 0,2-5 1 16,0-5-2-16,0-4 2 0,0-3-3 0,-4-1 2 0,-2-1 0 16,2-1-1-16,2 0 0 0,0 0 0 0,0-8 1 15</inkml:trace>
  <inkml:trace contextRef="#ctx0" brushRef="#br0" timeOffset="69917.39">23486 13798 1054 0,'0'0'0'0,"0"0"0"0,0 0 0 16,0 0 8-16,0 0 1 0,0 0 0 0,32-13 0 15,-4 0 14-15,2 0-1 0,2 4 0 0,-8-2 2 0,-2 3-8 16,-3 5-1-16,-2 1 1 0,1-2 1 0,-1 4-10 15,-2 4 1-15,0 1-1 0,13 1 1 0,-2 1-3 16,-4 1-1-16,-5-3 1 0,2 1 0 0,5 3 2 16,-6 2 0-16,-5 1 0 0,4 1-1 0,-2-2 1 15,-4-2 1-15,0 2-1 0,3 0 0 0,-1 0 2 16,-4-1 0-16,-4-1 0 0,1-1 0 0,2 3 2 0,-3 0 0 16,-1 0-1-16,-4 4 1 0,0 0-4 0,2 0 1 15,-2-2-2-15,-6 5 2 0,1-1-3 0,-1-2-1 16,-3 2 1-16,-4-2-1 0,-2-1 0 0,0 3-1 15,0 2 0-15,2-4 1 0,-2 1-2 0,-4 1 0 16,-7-2 0-16,4-2 2 0,1 4 1 0,1 0 1 16,-4-1 0-16,-6 5-1 0,-2-6 3 0,2-4 0 0,4 0 0 15,2 2 0-15,3-4 1 0,3-1 1 0,-3-1 0 16,1 2 0-16,5-1-4 0,4-4-1 0,1-1 1 16,3 1 0-16,3 2-2 0,2-3 0 0,-1-3 0 15,-1 0 0-15,2 4-3 0,2-2 2 0,0-4-2 16,2 2 1-16,0 2-1 0,0 0 0 0,-2-2 0 15</inkml:trace>
  <inkml:trace contextRef="#ctx0" brushRef="#br0" timeOffset="71621.92">21940 13826 740 0,'0'0'0'0,"0"0"0"0,0 0 0 0,0 0 16 15,0 0 0-15,0 0-1 0,28-5 2 0,-9-5 11 16,-1-5 1-16,3 0-1 0,3-14 2 0,0-1-15 16,-2 2 2-16,1-2-1 0</inkml:trace>
  <inkml:trace contextRef="#ctx0" brushRef="#br0" timeOffset="72101.8">24299 12494 904 0,'0'0'0'16,"0"0"0"-16,39-33 0 0,-13 7 1 0,0-4 0 15,2-6 0-15,-2-1 0 0,-2 4 2 0,1 5-1 16,4-2 0-16</inkml:trace>
  <inkml:trace contextRef="#ctx0" brushRef="#br0" timeOffset="72499.91">24396 13871 904 0,'0'0'0'15,"20"-28"0"-15,1-4 0 0,1-7 1 0,4-4 0 16,6-1 0-16</inkml:trace>
</inkml:ink>
</file>

<file path=ppt/ink/ink18.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1-14T04:07:30.855"/>
    </inkml:context>
    <inkml:brush xml:id="br0">
      <inkml:brushProperty name="width" value="0.05292" units="cm"/>
      <inkml:brushProperty name="height" value="0.05292" units="cm"/>
      <inkml:brushProperty name="color" value="#FF0000"/>
    </inkml:brush>
  </inkml:definitions>
  <inkml:trace contextRef="#ctx0" brushRef="#br0">14738 4046 49 0,'0'0'0'0,"0"0"0"16,23-3 0-16,-12-1 0 0,2 2 1 0,2 2 0 15,15 0 0-15,-2 0 0 0,1 6 0 0,-4-6 1 16,1-4-1-16,5 4 0 0,1 4 0 0,0-4 0 16,-2 3 1-16,-4-1 1 0,2 2 0 0,3 0 0 15,5-8 1-15,3 8-1 0,-4 1 0 0,-1-9 1 16,-4-1-1-16,3 5 1 0,-3 0 0 0,-2-6-1 15,4 3 2-15,5 3-1 0,-7-4 1 0,-1 2-1 16,7 2 2-16,-3 0-3 0,1 0 2 0,-1 0-1 16,5 0 1-16,-1-6-1 0,0 3 2 0,-7-3-2 0,4 6 2 15,-1-6-2-15,-3 3 2 0,5-3-1 0,3 6 0 16,1-4 0-16,-6 3-1 0,3-3 1 0,3 8 0 16,-4-4-1-16,-1-4 0 0,-1 0-1 0,6 4 2 0,4-2-2 15,-9-3 2-15,-10 3-2 0,8 4 2 0,1-2-1 16,-3-2 1-16,-2 0-1 0,6 11 2 0,-1-9-3 15,-1 0 0-15,-1 0 1 0,5 10-1 0,-1-9 1 16,1-2-1-16,-5 1 0 0,5 1 1 0,-1-2-1 16,1-3 2-16,3 0-1 0,-4 12 1 0,2-8-3 15,2-4 1-15,1 4 0 0,2 4 1 0,9-4-2 0,-8-4 1 16,-14 0 1-16,5 8-1 0,-2-10-2 0,1 1 2 16,4 1-1-16,3 4 0 0,-5 0-1 0,-1 0 1 15,1 0 0-15,4 2 0 0,4-2-1 0,-6 0 0 16,-7 0 0-16,5 7 1 0,5-7 1 0,-3 0-1 15,-11 2 0-15,2 6 0 0,2-3 0 0,-2-5-1 16,-2 0 0-16,3 9 1 0,3-3-1 0,-2-6 1 0,4 2-1 16,1 7 2-16,2-3-1 0,-3-2 0 0,-3 5 0 15,1-5 1-15,-2 1-1 0,-4 1 0 0,4-3 0 16,1-3 2-16,3 0-2 0,-4 6 1 0,0-6 0 16,1-4 0-16,7 8-1 0,-1 2 1 0,0-3-1 15,0-6 1-15,1 3 0 0,-3 5 2 0,-3-1-1 16,-1-10 1-16,-1 3-2 0,-6 6 1 0,4-3-1 15,8 2 2-15,-3 4-1 0,-3 1 1 0,0-7-1 16,5 0 0-16,3 6 3 0,-3 3 1 0,-3-3 0 16,1-6 0-16,4 0-1 0,-1 3 0 0,-4-3 0 0,-1 0 1 15,5 2-1-15,-8 2-1 0,3-4 1 0,7-4 1 16,1 4-3-16,2 4 0 0,3-10 1 0,3 3-1 16,1 3-1-16,-5 0 0 0,-7-6 1 0,-3-3-1 0,1 5-2 15,-1 2 2-15,3 2-2 0,-3-4 1 0,1 1-3 16,1 3 2-16,4 3-1 0,2-6 0 0,6 3-1 15,-8 3 1-15,-9-3-1 0,0-5 1 0,-1 5-1 16,-1 2 0-16,0-4 0 0,8 2 0 0,-5 0 0 16,-3 2 0-16,4 1 0 0,0-3 0 0,3 0-1 15,0 4 1-15,-1-2 0 0,5-4 0 0,-3 2-1 0,-7 0 1 16,1 0 0-16,2-7 0 0,0 5-1 0,-3 2 1 16,3 0-1-16,0-6 1 0,-4 6-2 0,0 0 2 15,0 0-1-15,3-3 1 0,3-1 0 0,-4 4 1 16,-2-2-1-16,1-4 2 0,1 3 1 0,-6 6 1 15,-5-3 0-15,-2-7 0 0,-2 5 4 0,-2-2 1 16,-4 4-1-16,0 0 1 0,1 0 2 0,-8 0 0 16,1 0 1-16,1 0-1 0,-4 0-3 0,0 0 0 0,0 0-1 15,0 0 1-15,0 0-1 0,0 0 0 0,0 0-1 16,0 0 2-16,0 0-2 0,0 0-1 0,0 0 1 16</inkml:trace>
  <inkml:trace contextRef="#ctx0" brushRef="#br0" timeOffset="4609.96">21269 4597 326 0,'0'0'0'0,"0"0"0"0,0 0 0 0,0 0 0 16,0 0 0-16,0 0 0 0,0 0 0 0,21-15 0 0,-18 15 0 16,-1 0 0-16,-2-6 0 0,2 6 0 0,0 0 0 15,-2 0 0-15,0 0 0 0,2 0 0 0,0 0 0 16,0 0 0-16,1-3 1 0,-3-1-1 0,4-2 0 16,2 1 0-16,8-6 1 0,11-4-1 0,1 0 0 15,4 2 0-15,9 2 1 0,4 1-1 0,-6-3 2 16,-5 2-2-16,3 2 1 0,6-6-1 0,0 4 1 0,6-2 0 15,1 7 0-15,0 1 0 0,-8-8 0 0,1-2 0 16,13-2 2-16,-6 0-2 0,-1 1 1 0,3-5 0 16,2-3 1-16,0 5-1 0,-5 1 0 0,-1 1 0 15,5-2 2-15,-3 8-2 0,-5-2 0 0,0 2 0 16,0-8 1-16,0 8-2 0,-6 2 1 0,-2 0 0 16,1-6 0-16,1 5 0 0,-4 1 0 0,-3-2-1 15,0-2 1-15,-4 6-1 0,-5-3 0 0,-3 3 1 16,5 5 0-16,-5-7-1 0,-7-1 0 0,-7 5 0 15,5 1 1-15,5 4 0 0,-5 0-1 0,-4-2 0 0,1 2 0 16,-6-5 0-16,0 1 1 0,0 4 0 0,0-4 1 16,0 2-1-16,-6 2 0 0,3 0 0 0,-5 0 1 15,-3-7-1-15,0 1 1 0,2 4 0 0,-10-1 0 0,0-1-1 16,1-2 2-16,-1 1-1 0,2 5 0 0,6 0 0 16,0 0 0-16,2 0-1 0,-1 0 1 0,3-4 0 15,1 2 0-15,1-3 0 0,1 5 1 0,2-4 0 16,0 4 1-16,0 0-1 0,0 0 2 0,1 0 1 15,1 0-1-15,1 0 1 0,-1 4 0 0,0-4 0 16,0-4-1-16,0 4 1 0,2 0 0 0,2 0 0 16,2 0 0-16,-6 0 0 0,9 4 1 0,6 1 0 0,2-3 0 15,-2 2 0-15,1 0-1 0,5-3-2 0,-3 3 0 16,-12-4 1-16,2 6 0 0,3-3-2 0,-8-3 1 16,-3 0-1-16,6 2 2 0,0 2-3 0,-3 0 2 15,-5-2-2-15,6-2 1 0,0 0 1 0,0 3-1 16,-3-3 1-16,-1 0-1 0,0 0 5 0,2 2 0 15,0-2 0-15,-2 4 1 0,-2 0 3 0,0-3-1 0,2 3 1 16,-3 5 0-16,-5-3-1 0,-1 5 1 0,0 2-1 16,-6 2 0-16,0 9 0 0,0 1 0 0,2-11-1 15,2-2 1-15,-2 2-4 0,-2 1 1 0,0 4-1 16</inkml:trace>
  <inkml:trace contextRef="#ctx0" brushRef="#br0" timeOffset="43344.11">28426 3925 351 0,'0'0'0'16,"0"0"0"-16,24-5 0 0,-9 5 0 0,0-6 0 15,-2 1 0-15,-2 6 0 0,-3 3 0 0,-3-4 0 16,3 0 0-16,5 0 1 0,2-5 0 0,-2 1 0 16,-4-2 0-16,2 3 0 0,2 1 3 0,0-2-1 0,-2-2 0 15,4-7 2-15,2 2-2 0,0-2 2 0,0 2-2 16,1 2 2-16,-1-1-2 0,0 3 2 0,0 0-1 15,1 1 0-15,-3 0 1 0,0 1 1 0,4-4-1 16,3 3 1-16,2 2 6 0,0-1 0 0,3 1 1 16,2 2 0-16,-3 2 1 0,2 0 0 0,8 0 1 15,-1 0 0-15,-1 0-1 0,-6 2 1 0,2 2-1 16,3-8 1-16,-3 4-2 0,-2 4 1 0,3 1-1 16,1 1 1-16,0 3-3 0,-4 2 1 0,2 2 0 15,3 2 0-15,-3-4-4 0,-4-1 1 0,0 3-1 16,2 2 1-16,2-4 0 0,-6-2 0 0,-3-3-1 0,1 7 3 15,-3-8 1-15,-4-3 0 0,-1 2 1 0,5 9 0 16,-2-6 2-16,-6 1-1 0,0-3 1 0,6 10 1 16,0-6-5-16,-4 1 1 0,-2 1 0 0,0 7 1 0,0 3-4 15,-1-1 0-15,-1 1 0 0,6 1 0 0,-2 4-3 16,-2 2 2-16,0-2 0 0,2 2 0 0,-2 4 0 16,-1-2 1-16,1-6-1 0,0 4 1 0,-2-4 1 15,-3-4 1-15,0-1-1 0,-3-2 1 0,1 1 1 16,-2-3 0-16,-4 0 0 0,0 5 1 0,2 3-2 0,0-7 0 15,-2 7 0-15,-1 3 0 0,-1-2-2 0,0 2 2 16,-1-2-2-16,-1 4 1 0,2 2-3 0,-1-4 1 16,-5 4 0-16,1 1 1 0,0-1-2 0,-1-9 0 15,-3-1-1-15,2 2 2 0,0-1-2 0,-2-6 1 16,-4 0-2-16,0 9 2 0,4 2-3 0,0-4 2 16,-2 1-1-16,-1-1 0 0,-3-2-2 0,0 1 1 15,1-1-1-15,-1-3 1 0,1 3-3 0,-3 1 1 0,-1-3 0 16,-3 3 0-16,5-2 0 0,1-5-1 0,-3-2 0 15,-6 2 0-15,2 0-1 0,2-9 1 0,-4 4-1 16,-4-1 1-16,4-1-1 0,4-1 0 0,2 3 0 16,-8 6 1-16,2-9-1 0,2-1 0 0,0 1 0 15,1 7 0-15,-1-9 0 0,-2-3 0 0,-1 3 0 16,-1 2 0-16,0-3 0 0,2-3 0 0,-2 0 0 16,-2 6 0-16,1-10 0 0,5 2 0 0,1-1 0 15,-1 6 0-15,-3-6 0 0,4-1 0 0,1 2 0 16,0 2 1-16,3 0-1 0,-1-4 0 0,-8-1 0 0,8-1 2 15,-2-3-2-15,-1 0 0 0,3-6 0 0,-2 4 0 16,-2-6 0-16,2 0 0 0,-1 2 0 0,-1-5 1 16,2 1 0-16,4 4 0 0,-3-5 0 0,-3-4 0 0,0 1 0 15,4 7 2-15,-1 1-2 0,5-8 1 0,-1 3-1 16,0-1 1-16,-1-3-1 0,-2 4 2 0,-1-3-2 16,3 1 1-16,1 4 0 0,0-1 0 0,3 2 0 15,-1-7 0-15,-2-4 0 0,-3-2 0 0,1 1-1 16,5 2 2-16,1-6-2 0,0-4 1 0,2 5-1 15,2 8 0-15,-1-6 0 0,1-3 2 0,4-1 2 0,3 8 1 16,0-2 0-16,4 6-1 0,2 0 5 0,0 1 1 16,0-3 0-16,2 9 0 0,3-3 2 0,2-3 2 15,3-5-1-15,1-2 1 0,3 4 0 0,1 3-1 16,-2 1 1-16,7-8 0 0,6 11-3 0,-2 4 0 16,-1-2 0-16,3-3 1 0,5 7-10 0,-5 0 2 15,-4-3-2-15,1 0 1 0,-3-5-4 0,-3 8 2 0,-3-2-1 16,9 5 0-16,-3 1-1 0,-3-1 0 0,-3 5 0 15,1 3 0-15,0-6-1 0,0-3 1 0,-1 3-1 16,3 6 1-16,0-3-4 0,-3-1 2 0,-1 2 0 16,4 4-1-16,1-4-2 0,-3-4 0 0,-4 3 0 15</inkml:trace>
  <inkml:trace contextRef="#ctx0" brushRef="#br0" timeOffset="43673.61">28687 4385 904 0,'0'0'0'0,"0"0"0"15,0 0 0-15,0 0 2 0,0 0 2 0,0 0-1 16</inkml:trace>
  <inkml:trace contextRef="#ctx0" brushRef="#br0" timeOffset="43984.33">28661 4429 653 0,'0'0'0'0,"0"0"0"16,2 0 0-16,-1 0 5 0,1 0 1 0,0 0-1 15,-2 0 2-15,0 0 4 0,2 0 1 0,0 0-1 16,0-5 0-16,-2 1-2 0,0 4 0 0,0 0 0 0,0 0 1 15,0 0-5-15,0 0-1 0,0 4 1 0,2-4 0 16,-1 2-3-16,1 1 2 0,0-3-2 0,0 0 1 16,-2 2-1-16,0 2-1 0,0-4 0 0,0 4 0 15,0-4-1-15,2 2 0 0,0-2 0 0,0 0 0 0,0 3-1 16,-2-3 1-16,0 0-1 0,0 0 1 0,0 0-3 16,0 0 2-16,0 0-1 0,0 0 1 0,0 0-2 15,0 0 0-15,0 0 1 0,0 0 0 0,0 0 1 16,0 0 1-16,0 0 0 0,0 0 0 0,0-3 1 15,0 1 0-15,0-2 0 0,0 0 0 0,0 2 5 16,0 2 1-16,0-5-2 0,0 5 2 0,0-4 3 16,0 4 0-16,0-4 0 0,0 4 1 0,0 4 2 0,0-4-1 15,0 0 0-15</inkml:trace>
  <inkml:trace contextRef="#ctx0" brushRef="#br0" timeOffset="44620.72">29143 4435 614 0,'0'0'0'16,"0"0"0"-16,0 0 0 0,0 0 14 0,0 0 1 15,0 0-1-15,0 0 1 0,0 0 3 0,0 0 0 0,0 0 0 16,0 0 1-16,0 0-6 0,0 0 1 0,0 0-1 16,0 0 1-16,0 0-10 0,0 0 2 0,0 0-1 15,0 0 1-15,0 0-3 0,0 0 1 0,0 0-1 16,0 0 0-16,0 0-2 0,0 0 2 0,0 0-2 16,0 0 1-16,0 0-1 0,0 0 1 0,0 0 0 15,0 0 0-15,0 0-2 0,0 0 0 0,0 0 0 16,0 0 1-16,0 0-1 0,0 0 1 0,0 0 0 15,0 0 0-15,0 0 1 0,0 0 1 0,0 0-1 0,0 0 1 16,0 0 1-16,0 0 0 0,0 0 0 0,0 0 0 16,0 0 2-16,0 0-1 0,0 0 1 0,0 0-1 15,0 0 2-15,0 0 0 0,0 0 0 0,0 0-1 16,0 0 0-16,0 0 1 0,0 0 0 0,0 0-1 16,0 0-1-16,0 0-1 0,0 0 1 0</inkml:trace>
  <inkml:trace contextRef="#ctx0" brushRef="#br0" timeOffset="45130.65">28830 4837 564 0,'0'0'0'0,"0"0"0"15,0 0 0-15,0 0 8 0,0 0 1 0,0 0-1 16,0 0 1-16,0 0 2 0,0 0 1 0,0 0 1 0,0 0-1 16,0 0-2-16,0 0 0 0,0 0 0 0,0 0 1 15,0 0-4-15,0 0 0 0,0 0 0 0,0 0 0 16,11-21-4-16,-11 20-1 0,2-1 0 0,0-4 2 16,0 6-3-16,0-4 1 0,0 4-1 0,0-3 1 0,-1 1-1 15,1 2 1-15,0 0-1 0,0 0 1 0,0 0-2 16,0 0 1-16,-2 0-1 0,2 2 1 0,0 1-1 15,-1-3 0-15,1 0 0 0,0 0 1 0,-2 0-1 16,0 0 0-16,0 0 0 0,2 0 1 0,-2 0-1 16,0 0 0-16,0 0 0 0,0 4 2 0,0 2-2 15,2-4 0-15,0-1 0 0,0 5 1 0,-1 3-1 0,-1 2 0 16,0-5 0-16,0 0 1 0,0-3-1 0,0 1 0 16,0-4 0-16,0 2 1 0,0-2-1 0,0 0 0 15,0 0 0-15</inkml:trace>
  <inkml:trace contextRef="#ctx0" brushRef="#br0" timeOffset="45926.96">29173 4441 703 0,'0'0'0'0,"0"0"0"0,0 0 0 16,0 0 2-16,0 0 1 0,0 0-1 0,0 0 0 15,0 0 9-15,0 0 1 0,0 0-1 0,0 0 1 0,19 3-7 16,-17-3 0-16,-1 0 0 0,1 0 0 0,0 0-5 15,0 0 1-15,-2 0 1 0,0 2-1 0,0-2-1 16,0 0 0-16,0 0 0 0,2 4 0 0,0-4 0 16,0-4 0-16,0 2 0 0,-1 2 0 0,-1 2-1 15,0 2 1-15,0-4 0 0,0 0 0 0,0 4-2 16,0-4 2-16,0 0-1 0,0 0 1 0,0 2-1 0,0 1 1 16,-1-3 0-16,-5 0 0 0,-2 0 0 0,1 2 0 15,3 0 0-15,1 0 0 0,-1-2 2 0,2 0 2 16,-2 0-1-16,-1 0 1 0,-1 0 2 0,2 0 2 15,2 0 0-15,1 0 0 0,-1 0 1 0,0 0 1 16,2 0-1-16</inkml:trace>
  <inkml:trace contextRef="#ctx0" brushRef="#br0" timeOffset="46791.1">29033 4640 501 0,'0'0'0'15,"0"0"0"-15,0 0 0 0,0 0 8 0,0 0 1 16,0 0-1-16,19 16 1 0,-17-10 3 0,0 1 0 15,1-5 1-15,1 2 0 0,0-4-1 0,0 6 0 16,1-3 0-16,1-3 1 0,1 6-8 0,-1-4 2 16,-6 0-2-16,9 3 2 0,6 1-2 0,-2-2-1 0,-2 1 1 15,10-3 0-15,5 5-2 0,-2-5-1 0,-3-2 0 16,7 0 0-16,3 4-1 0,-1-4 1 0,-6-4-1 16,2 2 0-16,4 2-1 0,0 2 1 0,2 2-1 15,1-4 1-15,-3 0-1 0,-4 0 1 0,0 0-1 16,4-6 1-16,0 3 0 0,-6 3 2 0,-2 0-2 15,1 0 1-15,-3 0 1 0,-1 0 1 0,3-6-1 16,1 1 2-16,-5 5 0 0,-3 0 2 0,-2 0-1 16,0-4 0-16,0 0 3 0,-3 4 1 0,-5-2 0 15,-1-3 1-15,-2 1 0 0,0 0 0 0,-1 4 0 16,1-2 2-16,-2-1-1 0,-2-3 0 0,-1 2 1 0,-3-1 0 16,-1-6-2-16,-1-2 0 0,1 3 1 0,-4-1 0 15,-6 2-3-15,0 0 1 0,2 3-1 0,2-5 1 16,2 3-1-16,2 6 0 0,-3-1 0 0,1-3 1 0,2 1-2 15,1 1 0-15,5 0 0 0,1 2 0 0,-2 2-4 16,0 0 2-16,3 0-1 0,-1 0 1 0,0 0-3 16,2 0 1-16,0 0-1 0,0 0 0 0,0 0-1 15,0 0 0-15,0 0 0 0,2 0 0 0,0 2-1 16,-1 2 1-16,1-4-1 0,8 4 0 0,3 3 0 16,3 2 0-16,3 1 0 0,0-7 1 0,-4-1 1 0,-4 2-1 15,0 0 0-15,2-2 0 0,-2 1 1 0,-5-3 0 16,-2 0-1-16,1 0 2 0,1 6-1 0,-3-6 0 15,-1 0 1-15,0 0-1 0,0 0 0 0,0 0 1 16,-2 0-1-16,0 4 2 0,0-4-2 0,0 1 2 16,0 3-2-16,-2-2 1 0,-4 2 0 0,-1 1 0 15,0 3 0-15,-10 12 0 0,-6 4-1 0,3-3 2 0,1-3-1 16,2 3 1-16,4-3-2 0,2-1 2 0,0 2-1 16,2-1 1-16,-2-3-3 0,-1-4 1 0,3-1 0 15,2 5 0-15,1-6-1 0,2-3 0 0,2-3 1 16</inkml:trace>
  <inkml:trace contextRef="#ctx0" brushRef="#br0" timeOffset="49747.9">21595 1805 276 0,'0'0'0'0,"0"0"0"0,0 0 0 0,0 0 0 0,0 0 0 16,0 0 0-16,0 0 0 0,0 0-2 0,0 0 2 15,0 0 0-15,0 0 0 0,19-15 0 0,-19 15 0 16,0 0 0-16,4 0 0 0,-3 0 0 0,1 0 0 16,2 0 0-16,2-2 2 0,1-2-2 0,4-2 0 15,-1 1 0-15,12 5 1 0,10 0-1 0,-4 0 0 16,3 2 0-16,3 1 1 0,-1-1 3 0,1 2 1 0,-1 2-1 15,5 1 1-15,-3-1 4 0,0-1 1 0,5 1-1 16,1-2 1-16,5 1 2 0,-7 1 1 0,-3 3-1 16,7 0 0-16,-1 1 2 0,-2-1-1 0,-1-3 1 15,7 8 0-15,1-4-3 0,-8-5 1 0,-2 1-1 16,6 9 0-16,0-2-1 0,-4-8 0 0,0 5 0 16,4 14 2-16,2-7-2 0,-6-8 1 0,-2 0 0 15,0 6 0-15,-1-9 0 0,-5-3-1 0,-3-1 0 16,0 8 1-16,-5-5-1 0,1-1 0 0,2 0 0 15,-2 7 0-15,-3-2-3 0,-4 0 1 0,-1 2 0 0,3 8 0 16,1 2 2-16,-3 3 1 0,6-6 0 0,1-3 0 16,0 2 1-16,-5 2 0 0,1-1-1 0,4 3 2 15,2-1-10-15,-1-1 0 0,-10-1 1 0,-2 3-1 0,-8-4-3 16,3-1 1-16,3-1 0 0,2 0 0 0,-2-4-1 16,-2-2 0-16,-1-3 0 0,-1 3 0 0,1 1 0 15,-1-5 0-15,-3-1 0 0,2-2 0 0,-3 2-1 16,-1-4 0-16,0 0 0 0,0 0 0 0,0 0 0 15,1 0 0-15,-3 0 0 0,0 5 1 0,2-5-2 0,0 0 2 16,-2 4-1-16,-2-4 1 0,0 2-1 0,2 1 1 16,0-3 0-16,0 0 0 0,-7 0-1 0,1 0 1 15,1 0 0-15,-5 0 0 0,-4 0 0 0,-3-3 1 16,-2 1 0-16</inkml:trace>
  <inkml:trace contextRef="#ctx0" brushRef="#br0" timeOffset="50158.74">23013 2519 878 0,'0'0'0'0,"0"0"0"16,0 0 0-16,17 5 7 0,-10-5 1 0,-5 2 0 15,6 2-1-15,3 2 10 0,0-3 1 0,0-3-1 0,2 6 1 16,0 0-4-16,-1-3-1 0,-5-3 0 0,-1 2 2 16,3 2-8-16,-4-4 0 0,3 0-1 0,3 4 2 15,0-3-3-15,2 3-1 0,2-4 1 0,19 6-1 16,-1-3-4-16,-5-3 1 0,-5 0 0 0,5 2 0 0,3-2-2 16,-3-2 0-16,-5-3 0 0,-1 1 1 15,2-5-6-15,-3 0 1 0,-5-1-1 0,3 5 1 0,-4-1-7 16,0-9 2-16,0 4-1 0,3 2 1 0,-3-1-2 15,-4-3 0-15,-1 6 0 0,-3 3 1 0,-1 1 3 16,-2 1 0-16,-1-2 0 0,-1-2 0 0,-2 1 3 0,2 1 0 16,2-2 0-16,-1 1 0 0,5-8 1 0,-4 2 0 15,-1 1 1-15,-3 1 0 0,2-2-1 0,2 4 2 16,-2 5-1-16,-2-2 0 0,0 4 0 0,0 0 0 16,0 0-1-16,0 0 1 0,0 0-2 0,0 0 1 15,0 0-1-15,0 0 1 0,0 0-2 0,0 0 1 16,0 0-1-16,2 0 2 0,0 0-2 0,-1 0 0 15,3 0 1-15</inkml:trace>
  <inkml:trace contextRef="#ctx0" brushRef="#br0" timeOffset="82431.42">29427 1416 86 0,'0'0'0'0,"-49"43"-1"16,21-23 1-16,4-5 0 0,2-6 0 0,3 2 0 15,2-5 0-15,2-2 0 0,-2-1 0 0,1 3 0 16,1 0 0-16,-2-1 0 0,-5 4 1 0,-6 1 2 16,0-1 2-16,0-7-2 0,-2 5 2 0,-4-1 0 15,1 3 2-15,-2-3-1 0,-5 9 0 0,3 0 3 16,2 3 0-16,1 12 0 0,-3 2 0 0,0 5-3 0,-2 4 1 15,-8 7-1-15,-3 2 1 0,-1-3 1 0,5-12 0 16,-3 0 0-16,1 14-1 0,3 5 1 0,8-6 0 16,3-3 0-16,1-1 0 0,7-1 2 0,1-11 1 15,-1-4-1-15,2-2 2 0,7-8 10 0,1-3 0 16,-3-4 1-16,4 12-1 0,4-8-2 0,3-6 1 0,3-2-1 16,1 6 0-16,2-3 1 0,2-5 1 0,0-5-1 15,0 6 1-15,0-2-1 0,0-3 0 0,0-2-1 16,4 1 2-16,2 1-9 0,-1-1 0 0,1-1 1 15</inkml:trace>
  <inkml:trace contextRef="#ctx0" brushRef="#br0" timeOffset="82770.73">29173 1886 464 0,'0'0'0'0,"0"0"0"0,0 0 0 0,0 0 3 15,-19 21 1-15,8-12-1 0,-17 15 1 0,-9 1 3 16,2-11 1-16,-1-4 0 0,3 1 1 0,3-2-3 16,4-3-1-16,0-1 1 0,-4 14 1 0,2-8-4 15,2-2 0-15,0 4 1 0,2 8-1 0,1 5-2 16,1 2 1-16,-4-2 0 0,-8-2 0 0,3 4 0 0,3-4 1 15,0 2 0-15,0 4 0 0,2-2 3 0,1-8-1 16,1-1 1-16,0 5 0 0,3-3 1 0,1-7 1 16,-4 1 0-16,1 10 0 0,5-11 3 0,3-4 0 15,4-5 1-15,0 10-1 0,-1-6 0 0,3-3 0 16,0-2 1-16,7-2-1 0,-2 1-3 0,0-1 1 16,3-4-2-16,-1 2 2 0,0 2-5 0,0-2 0 0,2-2 0 15</inkml:trace>
  <inkml:trace contextRef="#ctx0" brushRef="#br0" timeOffset="83119.41">27845 2260 803 0,'0'0'0'0,"0"0"0"0,0 0 0 16,0 0 0-16,5 19 0 0,-5-13 0 0,11 23 0 16,1 1 0-16,-1-6 0 0,-2 0 0 0,0-5 1 0,1-8-1 15,-3 0 0-15,-1 2 0 0,7 12 0 0,2-5-1 16,0-7 0-16,1-6 0 0,1 8 0 0,0-5-2 16,-2-1 1-16,0 0 0 0,5 6 0 0,3 4 1 15,-3-3 1-15,-3-2 0 0,7-9 0 0,4 1 0 16,-2 3 0-16,-4-9 0 0,1-6 0 0,-3-3 0 0,-1 4 0 15,3-9 0-15,8 9 0 0,0-6 0 16,-4 1 0-16,0 1 0 0,4 4 0 0,2-5-2 0,-1 1 2 16,5-2 0-16,1 7 0 0,-2-7 0 0,-5-4 0 15,0-4 0-15,3 10 0 0,1-6 0 0,1-5 2 16,6-3-2-16</inkml:trace>
  <inkml:trace contextRef="#ctx0" brushRef="#br0" timeOffset="86659.14">941 10662 175 0,'0'0'0'0,"60"-13"-2"0,-23 1 2 15,-20 5 0-15,-4 3 0 0,-2-1-1 0,-6-1 1 16,-5-3 0-16,4 3 0 0,0 1-1 0,1 1 1 15,1-2 0-15,0-3 0 0,7-4-1 0,-4-4 1 16,-3-5-1-16,8-10 1 0,0-3-1 0,0 7 1 16,1-5 0-16,6-1 0 0,-3 6-1 0,3 4 1 0,-6 0 0 15,7 2 0-15,4-4-1 0,-1-1 1 0,2 3 0 16,7 6 0-16,1-7-2 0,-5 1 2 0,-6-5 0 16,10-9 0-16,-8-3 0 0,-2 0 0 0,1-3 0 15,8 1 0-15,1 6 0 0,-1 5 2 0,1-1-2 16,5 1 1-16,0 4-1 0,-6 6 1 0,-6 0 0 15,6 1 0-15,1 2 1 0,-8-5 1 0,-4 0-1 16,2 0 0-16,1-2 1 0,-11 2 1 0,1 0-1 16,0-1 1-16,0 9-1 0,-6 3 1 0,6-6 0 15,-3 2 0-15,1 8 1 0,-8 3 0 0,1-1 0 16,-2 1 0-16,-4 3 0 0,0 1 1 0,3 2-2 0,-6-4 2 16,-1 4-3-16,2 0 1 0,2 0 1 0,-4 0-1 15,-7 0 0-15,-2 0 0 0,7 0 1 0,-3 4-1 16,-2-2 0-16,-2 1 0 0,2 1 1 0,-2-4-1 0,1 4 1 15,-2-1 0-15,-3 1 0 0,6 0 0 0,1-2-1 16,-1 1 0-16,2 1 1 0,5-2-1 0,8-2 0 16,-4 0 0-16,-4 4 1 0,8-4-1 0,-2 4-2 15,1-3 2-15,1-1-2 0,2 0 1 0,-3 4-1 16,-1-4 1-16,2-4-1 0,5-1 0 0,6-3-1 16,0 1 0-16,-4-1 1 0,4-3 0 0,4 6-1 0,-1-1 0 15,3-1 0-15,1-4 0 0,1 5 0 0,-1 2 1 16,-7 2-1-16,0-5 1 0,0 5 0 0,0 2 2 15,-2 0-2-15,-2-5 1 0,2 3 0 0,-6 0 2 16,1 2-2-16,1 0 2 0,-3 2-1 0,-4 0 2 16,1-2 0-16,7 1-1 0,-5 5 2 0,-5 0 1 0,0 1 0 15,0-1-1-15,0 3 1 0,0 0 0 0,-9 0 0 16,0 16 1-16,-3 10-1 0,-2-5 1 0,0 0 0 16,3-6 0-16,2 0-5 0,0-6 1 0,-2-1-1 15,1 2 2-15,1-4-2 0,5-6 1 0,2 0-1 16,-1 2 1-16,-3-1-1 0,6-8 2 0,-4 1-2 15</inkml:trace>
  <inkml:trace contextRef="#ctx0" brushRef="#br0" timeOffset="88141.08">11163 7769 438 0,'0'0'0'0,"0"0"0"0,0 0 0 0,0 0 4 16,0 0 0-16,0 0-1 0,0 0 2 0,0 0 3 16,22-17 1-16,-20 15 0 0,2 0 0 0,-1-3-4 0,3 5 2 15,-4-6-1-15,2 2 0 0,-1 4-4 0,3 0 0 16,-6 0-1-16,4-5 1 0,1 1-2 0,-3 4 0 15,4-5 0-15,7-1 1 0,2-1-1 0,0 1 0 16,0 0 0-16,9 3 1 0,4-5 2 0,-4-1-1 16,-5 0 0-16,12 5 2 0,-1 2 5 0,-8 0-1 15,-1 0 1-15,3 2 0 0,-3 0 4 0,-5 0 0 16,-4 0 1-16,1 0-1 0,-2 2 1 0,-2 2-1 16,-5 0 1-16,1-4-1 0,1 5-7 0,-6-1-1 0,0-4 1 15,0 7 0-15,4 3-1 0,-4-1 2 0,0 0 0 16,0 2-1-16,-4 4 1 0,-2 0 1 0,6-2 0 15,-3 6 0-15,3-2-1 0,3-4 1 0,-3 1 0 16,-3 1 1-16,1 2-1 0,2 2 1 0,0-1 0 16,0 7 0-16,0 4 2 0,2-5 0 0,1 3 1 15,-3-1-1-15,0 1 0 0,0 0 1 0,0-3 1 16,0 4-1-16,0-4-7 0,-3-6 0 0,1-3 0 16,0 2 0-16,2-2 2 0,2-2 1 0,0 2-1 0,1 2 0 15,-3 1 0-15,2 1 1 0,2-4-1 0,0 3 1 16,1 8-5-16,1-2 1 0,3-3 1 0,6-2-1 15,-4 1-1-15,2 4 0 0,-3-7-1 0,-5 0 2 16,5 3-2-16,-5-3 1 0,4 1 1 0,1 1-1 0,1 0-2 16,-2-4 0-16,1-2 0 0,1 3 1 0,-2-6-2 15,-1-3 0-15,-3 1 0 0,-1-1 1 0,-2-1-1 16,1-3 0-16,-1 1 0 0,2-2 0 0,0 2-1 16,-4-1 1-16,0 3-2 0,2-1 2 0,-2 1-1 15,-2-2 0-15,-2-2 0 0,-2 5 1 0,-3 0 0 0,-2 3 0 16,2-3 0-16,-4 4 0 0,-2 1 0 0,-4-3 0 15,4 4 0-15,0-6 0 0,0 6 1 0,2 2 0 16,2 0 0-16,-4 0 2 0,0 0 0 0,0-2 2 16,0-6-2-16,6 1 1 0,4-3 2 0,1 5 0 15,-2-7-1-15,-1 1 1 0,1 0 1 0,4 0-1 16,-1-3 1-16,3-1 1 0,3 0-3 0,-3 2 2 16,-3 0 0-16,3 2 0 0,0-4-3 0,3 2 2 0,-3 1-1 15,2-3 1-15,2 0-4 0,-4 0 2 0,0 0-2 16</inkml:trace>
  <inkml:trace contextRef="#ctx0" brushRef="#br0" timeOffset="88728.62">11936 8305 866 0,'0'0'0'0,"0"0"0"16,0 0 0-16,0 0 8 0,0 0 1 0,0 0 0 15,0 0 0-15,30-21 4 0,-10 12 1 0,3-2-1 0,21 1 2 16,1-5-3-16,-2-3 0 0,-8 1 1 0,3 8 0 15,-8-4-12-15,-3 2 0 0,-6-8 0 0,3-1 1 16,-3-1-4-16,-3 3 2 0,-3-3 0 0,9 1 0 0,1 7-4 16,-7 1 1-16,-7-1-2 0,10-1 2 0,-2 2-5 15,-6 7 0-15,-4 1 0 0,0-5 1 0,2 5-4 16,-5 4 1-16,-2 4 0 0</inkml:trace>
  <inkml:trace contextRef="#ctx0" brushRef="#br0" timeOffset="89004.77">12229 8526 627 0,'0'0'0'16,"0"0"0"-16,0 0 0 0,0 0 0 0,0 0 0 15,0 0 0-15,18-15 0 0,6-7 0 0,1-1 1 0,-10 1-1 16,1-2 1-16,1 7-1 0,-2 2 0 0,0-5 0 15,15 1 1-15,0 3-1 0,-6-3 1 0,-4 2 0 16,-1 4 1-16,1-5-1 0,5 1 0 0,3-2 0 16,5 4 1-16,-3 0 2 0,-2 1-1 0,-6-1 0 15,1-4 1-15,1 2 2 0,-4 2 1 0,-7 1 0 16,2-5 0-16,0 4 0 0,-9 0 1 0,-3 2 0 16</inkml:trace>
  <inkml:trace contextRef="#ctx0" brushRef="#br0" timeOffset="89208.84">12564 7929 414 0,'0'0'0'0,"0"0"0"0,0 0 0 0,0 0 1 16,0 0 0-16,0 0 0 0,0 0 0 0,0 0 2 16,0 0 1-16,24 20-1 0,-3-3 2 0,7 5-4 15,-6-1 1-15,-9-10 0 0,-4-4 1 0,1 3-3 16,-1 1 1-16,-2-2-1 0,1 2 1 0,-1 8-1 15,1 0 0-15,-3-5 0 0,-1 9 0 0,-4-1 0 0,0-7 0 16,2 0 0-16,2 3 1 0,-8-1-1 0,2-4 1 16,-2 0-1-16,1 4 1 0,1-2-1 0,-6-4 1 15,3-2-1-15</inkml:trace>
  <inkml:trace contextRef="#ctx0" brushRef="#br0" timeOffset="93602.25">13065 8574 263 0,'0'0'0'0,"0"0"0"0,0 0 0 0,0 0 0 0,0 0 0 16,0 0 0-16,0 0 0 0,0 0-1 0,0 0 1 16,0 0 0-16,0 0 0 0,23 4-1 0,-16-4 1 15,-1-4 0-15,7-7 0 0,9-4-1 0,0-5 1 16,-1 1 0-16,3 1 0 0,0 6-1 0,1-2 1 0,4-1-1 16,1-4 1-16,7 4-2 0,3 2 2 0,-7-4 0 15,2-7 0-15,3 4-1 0,3 1 1 0,5-1 0 16,8 5 0-16,2 2 0 0,-4 2 0 0,1-4 0 15,6 0 0-15,-5 2 0 0,-5 2 1 0,3-4-1 16,8 6 2-16,-5-10-1 0,-2-2 1 0,-1-3 0 16,7-2 0-16,-5 2 2 0,-7 0-1 0,1-4 1 15,5-2-1-15,-3 4 0 0,-5 4 1 0,3 0-1 16,6-3 0-16,6 1 1 0,-6 4-1 0,-13 1 0 16,-4 4 2-16,-9 0-3 0,-4 0 2 0,0 1-1 0,1 4 0 15,1-3 2-15,-4 2-1 0,-11 2 1 0,2 3 0 16,-3 1 2-16,-5-1 1 0,-9 2 0 0,3 1 0 15,1 3 0-15,0 0 1 0,0 0 0 0,-4 0-1 16,-7 0-1-16,1 0 0 0,1 0 0 0,-10 3 1 0,-5-3-3 16,0 2 2-16,0 0-2 0,3 4 2 0,3-5-1 15,-3 3-1-15,-9 0 1 0,6 3 0 0,5 1-2 16,1-6 1-16,-3 1-1 0,-3 1 1 0,2 2-2 16,5-6 0-16,2 0 1 0,0 7 0 0,0-3 1 15,6-4 0-15,0 0 0 0,3 4 0 0,6 1 4 16,-4-5 0-16,2 0 0 0,1 2 0 0,1 0 1 0,0-2 2 15,0 0-1-15,3 2 0 0,1-2 1 0,-4 0 1 16,0 0-1-16,22 0 0 0,16 0 0 0,1-2 0 16,-6-2-1-16,-5 4 2 0,-2-5-8 0,-1-1 1 15,-7 2-1-15,1 4 1 0,3 0-3 0,-3-3 1 16,-6 1-1-16,2 2 1 0,-6-4-3 0,-1 2 1 16,-1 0 0-16,-1 2 0 0,-5 0-2 0,-1 0 1 0,0 0-1 15,2 2 2-15,4 0 0 0,-6-2 0 0,0 0 0 16,-6 0 1-16,4 0 1 0,1 4 1 0,1-4-1 15,-6 5 1-15,0-3 0 0,3 6 1 0,-5-3-1 16,1 10 2-16,-2-2 0 0,-1 2 1 0,-3 0-2 16,8 2 2-16,3 1-3 0,2-1 0 0,-8 0 0 15</inkml:trace>
  <inkml:trace contextRef="#ctx0" brushRef="#br0" timeOffset="131745.6">15184 8853 414 0,'0'0'0'0,"0"0"0"0,0 0 0 16,0 0 0-16,0 0 0 0,0 0 0 0,0 0 0 15,20-9 1-15,-14 9 0 0,-4-4 0 0,5-3 0 0,4-6 4 16,2 4-1-16,2 1 1 0,9 3 0 0,1-7-3 15,-5 1 1-15,-7-4-1 0,8 4 0 0,-3-2-1 16,3-2 0-16,-1 0 0 0,12 4 1 0,3-5-2 16,-5-1 1-16,6-2-1 0,1 2 1 0,-4-1-1 15,-1-3 1-15,0-8 0 0,7-3 0 0,6 6 1 16,-2 5 2-16,-4-1-1 0,5-4 1 0,3 6 2 0,-2 1 2 16,-2-1 0-16,7 1 0 0,-2 0 4 0,-9 3 2 15,-3 1-2-15,5 5 1 0,-4-4 1 0,-3 1 1 16,3-2-1-16,2 5 1 0,-4 3-2 0,-5-2 1 15,2-4-1-15,3 3 1 0,-1 3-7 0,-10-2 2 16,-5-3-1-16,5-2 1 0,-2 0-4 0,-5 3 0 16,-4-4 0-16,13-3 0 0,-3 3-1 0,-7 0-1 15,-5 2 1-15,8-4 0 0,-8 4-2 0,-3 4 1 0,-3-2-1 16,-1-4 0-16,0 6 0 0,-4 3 2 0,-2 0-2 16,2 3 1-16,0-3 2 0,0 1 0 0,-4 3 1 15,2 0 0-15,2-4-1 0,0-1 2 0,-3 5 0 16,-9-2-1-16,-6 2 2 0,-1-1 1 0,1 1 0 15,3-2 0-15,3 0-1 0,-1 3 0 0,2 1 0 16,2 0 1-16,3 0-4 0,-3 0 2 0,5 0-1 16,2 0 0-16,-3 0 0 0,3 0 0 0,0 0-1 15,-4 0 1-15,6 0-1 0,0 0 2 0,0 0-1 0,2 0 1 16,2 0-4-16,-4 0 0 0,0 0 1 0,2 0-1 16,5 0-1-16,-3 1 2 0,2-1-2 0,5 0 1 15,8 4-2-15,-5 0 2 0,-2-2-2 0,1 1 1 0,2-1-2 16,-6 2 1-16,-9 0 0 0,4-2 0 0,1 1 0 15,-3 3 1-15,-4-6-1 0,4 4 0 0,2 1 0 16,-4 1 1-16,-4-1-1 0,4 8 2 0,4 2 0 16,-4 0 0-16,-6 0 1 0,-1 5-1 0,-1 5 3 15,3-5-1-15,1-1 1 0,-2-3-1 0,5-3 0 16,-1-1 1-16,-4-3-1 0,-3 4 1 0,5-6-3 0,2 6 1 16,-2-3-1-16</inkml:trace>
  <inkml:trace contextRef="#ctx0" brushRef="#br0" timeOffset="146278.65">2076 12766 515 0,'0'0'0'16,"0"0"0"-16,0 0 0 0,0 0 14 0,0 0 1 15,0 0-1-15,0 0 1 0,0 0 23 0,0 0 1 0,0 0 0 16,0 0 0-16,0 0-31 0,0 0 1 0,0 0 0 15,-10 18 0-15,1-8-4 0,0 1 2 0,-1-4-1 16,-4 4 0-16,-7 1-1 0,2-3-1 0,4-2 1 16,10 1 0-16,5-1-1 0,-4 1 0 0,0-7 0 15,3 1 0-15,-9 2-1 0,5 0 1 0,-1 0-1 16,-7-4 1-16,-2 1-1 0,0-1 0 0,-3 0 1 16,-7 2-1-16,5-2 0 0,1-2 2 0,-1 1-1 0,5-7 1 15,0 4-1-15,2 1 1 0,-8-10-1 0,6 0 1 16,1 0-1-16,-5 1 1 0,6-2-1 0,2-11 2 15,-4 7-2-15,0 3 1 0,-4-7-1 0,4-5 1 16,10 7 2-16,-3 1 0 0,-12-5 0 0,-1 0 1 16,12 4-1-16,0-1-1 0,-12-1 1 0,3 1 1 0,3-1-2 15,0-2-1-15,-4-2 1 0,-5-4 1 0,5 0-3 16,2 0 1-16,-1 1-1 0,-3-7 1 0,6 3 0 16,-1 7 1-16,-1-2-1 0,-2-7 2 0,4 1-1 15,6 6-1-15,-6 2 1 0,2-2 0 0,2 0-1 16,0-1 2-16,-2-1 0 0,2-7-1 0,-3 1-1 15,3-1 0-15,-4 2 1 0,6-4 0 0,0 3-2 0,-6 7 2 16,-7-5-2-16,14 1 2 0,1 1-4 0,1 4 0 16,-3 0 1-16,-6 0-1 0,5-3-2 0,-1-3 1 15,-4-3-1-15,-3-11 1 0,-1 7-1 0,4 3 0 16,0 3 0-16,0-4 0 0,2-4 0 0,8 6 0 16,-5 3 0-16,5-1 0 0,-1-4 0 0,1-4 0 15,-3-11 0-15,3-3 0 0,-1 6 0 0,0 7 0 0,3-8 0 16,3 7 1-16,0 0-1 0,3 3 1 0,-6-5 1 15,-1-3-1-15,2-2 0 0,2 2 1 0,-5-3-1 16,1-2 1-16,4 6-1 0,5 6 2 0,-5-3-1 16,4-1 0-16,2 3 0 0,-3-3 1 0,-6-10-1 15,3-3 0-15,0 6 0 0,3 10 2 0,3-5-2 16,0 4 1-16,3-1 0 0,0 5 0 0,1-4 0 16,-1-7 1-16,-2 2-2 0,1 5 0 0,-3-3 0 15,10 2 2-15,0 3-2 0,0 6 1 0,-2 1 0 0,11 6 0 16,1-1-1-16,-9-3 2 0,-6-8-1 0,8-3 0 15,3 4 0-15,-3 4-1 0,-6 1 0 0,4-3 0 16,1 4 0-16,-4 2 0 0,2-3-1 0,9 12 1 16,6-6-1-16,0 0 1 0,-6 3 1 0,4-1-1 15,6-2-1-15,-5-2 1 0,1-7-1 0,6-5 2 0,3 6-2 16,-2 5 1-16,-3-2-1 0,5-1 1 0,0 1 0 16,0 1-1-16,2 5 0 0,11-1 1 0,6 0-1 15,-10-3 0-15,3-10 0 0,6-4 1 0,-6 3-1 16,-5 5 0-16,-1-1 0 0,7 1 0 0,-1 2-1 15,-3 11 1-15,6-4 0 0,9 6 0 0,-9-4-1 16,-7 4 2-16,-8 2-1 0,-3-2 0 0,-3 1-1 0,-3 3 1 16,7 1 0-16,-1 2 0 0,-3 3-1 0,-7 1 0 15,-2 1 0-15,-1 1 1 0,-3 9-1 0,-5 1 0 16,-6-3 0-16,3-2 1 0,1 4-1 0,-8 4 0 16,-5 2 0-16,0-4 2 0,0 0-2 0,0 0 0 15,0-4 0-15,0 4 1 0,0 0-1 0,0 4 0 16,-5-4 0-16,-1 2 1 0,-7 2-1 0,2-3 0 0,2-1 0 15,-10-1 1-15,-5 1-1 0,3-4 0 0,6 2 0 16,0-11 1-16,2 4-1 0,2 1 1 0,2-1-1 16,-6-6 1-16,2 6-1 0,7 3 1 0,1-1 0 15,1-3 1-15,-2 3-2 0,6 3 1 0,-3 2 0 16,1-1 0-16,2-1-1 0,0 2 1 0,0 2-1 16,2-4 1-16,1-1-1 0,1-1 1 0,-4-3-1 15,11 0 1-15,4-4 2 0,4 5-1 0,0-1 0 16,-5-1 0-16,3 7 4 0,-2 1 0 0,-2-4-1 0,-2 6 2 15,2 0 5-15,-1-3 1 0,-3 3-1 0,6 0 0 16,3 3-7-16,-5-3 0 0,-7 2 1 0,0 4 0 16,-3 1-5-16,-1 1 1 0,-2 1-1 0,0 6 1 0,4 7-2 15,-4-1 0-15,-6 3 0 0,-1 9 2 0,-1 4-2 16,-5-5 0-16,-5-2 0 0,1 2 0 0,4-3 0 16,2-5 0-16,-8 4 0 0,4 4 0 0,2 0 0 15,6-6 0-15,-3 7 0 0</inkml:trace>
  <inkml:trace contextRef="#ctx0" brushRef="#br0" timeOffset="151080.74">7026 12029 389 0,'0'0'0'15,"0"0"0"-15,0 0 0 0,13-19 0 0,-1 8 0 0,-3 2 0 16,10-2 1-16,1-2-1 0,4-2 1 0,-5-4 0 15,1 1 0-15,5-3 5 0,-1 3 1 0,-6-1-2 16,7-1 2-16,1 3 1 0,-8 4 0 0,1-4 0 16,2 2 1-16,-3 0-3 0,3 8 1 0,5-1 0 15,5-6 1-15,-1 0-2 0,0 7 1 0,5 0 0 16,3-5 0-16,5 3-3 0,-4 0 2 0,-4-4-1 16,4 2 1-16,0-1 0 0,-5-1-1 0,-6-1 1 15,2 2-1-15,3-1-2 0,3 0-1 0,-7 2 0 0,9 4 1 16,1-3 0-16,-9 1 0 0,-4 4 0 0,2-5 1 15,0 1-2-15,-12-2 0 0,-1 2 1 0,2 1 0 16,-6 3-2-16,-5-1 1 0,-6 0 1 0,0 1-1 0,4 5-2 16,-4 0 1-16,-4-6-1 0,2 2 1 0,-2 3-1 15,4-1 0-15,0 0 0 0,0-4 1 0,-11-1-1 16,2-1 1-16,-4 5-1 0,-8-8 1 0,-3 1-1 16,-4 3 2-16,8-1-2 0,1-1 1 0,4 2-1 15,4 5 0-15,-4 2 0 0,6 0 1 0,-1-4 0 0,7 4 0 16,1 4 0-16,-2-4 0 0,-2-4 3 0,6 0 0 15,-3 2-1-15,1 2 2 0,2 0 3 0,0 0 1 16,2 0 0-16,1 0 0 0,-3 0 4 0,2 0 1 16,2 0-1-16,5 0 2 0,6 0 2 0,4 0 1 15,-2 0-1-15,11-3 1 0,-4 3 0 0,-9 2 1 16,-2-2-1-16,2-2 1 0,-8 4-2 0,1 1 0 16,-3 1 0-16,-1 0 1 0,-4-4-2 0,0 0-1 0,0 2 1 15,0 7 1-15,0 4-3 0,0 2 1 0,0 0 0 16,-8 13-1-16,3 0-3 0,-1-4 1 0,-7-6-1 15,6 1 1-15,-3-4 3 0,3 0-1 0,-1-4 1 16,-1 7 0-16,0-5 0 0,9-1 1 0,-4-5 0 16,8 2-1-16,-4 4-7 0,4-5 1 0,1-3 0 15</inkml:trace>
</inkml:ink>
</file>

<file path=ppt/ink/ink19.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1-14T04:11:40.658"/>
    </inkml:context>
    <inkml:brush xml:id="br0">
      <inkml:brushProperty name="width" value="0.05292" units="cm"/>
      <inkml:brushProperty name="height" value="0.05292" units="cm"/>
      <inkml:brushProperty name="color" value="#FF0000"/>
    </inkml:brush>
  </inkml:definitions>
  <inkml:trace contextRef="#ctx0" brushRef="#br0">15126 4184 175 0,'0'0'0'0,"0"0"0"0,0 0 0 0,0 0-2 15,0 0 1-15,0 0 0 0,0 0 1 0,0 0-2 16,0 0 1-16,0 0 0 0,0 0 0 0,20 11-1 15,-20-11 2-15,4 0 0 0,2 0 0 0,3 0 0 16,0 0 2-16,1 0-2 0,12 0 1 0,8 0-1 0,2 0 1 16,-6-2 0-16,2-5 0 0,1 5 2 0,1-2 2 15,-7-1-1-15,3-7 1 0,2 5 2 0,-2 5-1 16,7-5 1-16,5-1 0 0,-1 1 1 0,0 5 0 16,11-4-1-16,-3-1 2 0,2 5-2 0,-2-2 1 15,-1-1 0-15,3-5 0 0,-1 5-2 0,-1 1 1 16,2-1 0-16,12-1 1 0,8 0-3 0,-3 3 2 15,-6-8-1-15,-3 3 0 0,-1-3-1 0,-3 2-1 0,8-3 1 16,7 12 1-16,1-9-1 0,-8 0 1 0,-1-6-1 16,0 9 1-16,1-3 1 0,3-4-1 0,1 2 1 15,6 11 1-15,4-9 11 0,-12-3 1 0,-5-6 0 16,6 9 1-16,-3-3 1 0,-1-1 1 0,5 2-1 16,12 6 2-16,-4-3-8 0,-12-3 1 0,-6-4 0 15,6 0 1-15,-3 6-10 0,0 3 0 0,-2-3 0 16,9 4 1-16,3-1-3 0,-9-3 2 0,-8-4 0 15,-3-4 0-15,5 8-3 0,-3 3 2 0,-5-3-1 16,11-6 1-16,-5 5-2 0,-3 5 1 0,1-4-1 0,-4-6 1 16,1 5 1-16,-10 1 1 0,-3-2-2 0,-3-8 2 15,0 4 2-15,-3 4 0 0,-1 2 0 0,4 9 1 0,-4-9 0 16,-4 3 0-16,-1-1 0 0,2 1 0 0,-1 1 1 16,-5-1-1-16,-6 0 0 0,-3 6 0 0,0 2 5 15,-1 2 0-15,-1-8-1 0,-2 2 2 0,0 2 1 16,-1 0 1-16,-1 0-1 0,0-3 1 0,0-1-6 15,0 4 0-15,0 0 1 0</inkml:trace>
  <inkml:trace contextRef="#ctx0" brushRef="#br0" timeOffset="11256.27">11535 6703 703 0,'0'0'0'0,"0"0"0"0,0 0 0 16,32 18 0-16,-10-10 0 0,-1-4 0 0,18 5 0 16,0 0 6-16,-3-3 0 0,-3-4 0 0,1 5 1 15,-1-5-6-15,1-4 0 0,-1-2 0 0,12 3 1 16,-4-9 0-16,0 1-1 0,4-6 0 0,9 0 0 16,-2 6 0-16,2-4 0 0,6-4 0 0,7-3 0 0,-4 1 2 15,-5 4-1-15,11-5 0 0,3-5 0 0,-1 11-1 16,2-1 1-16,9 0-1 0,0-4 0 0,-8 10 2 15,-3-2 1-15,7-8-1 0,6 4 0 0,4 0 4 0,-12 1 0 16,-7-1 0-16,0 5 0 0,-5-1 6 0,-7 2 0 16,7 1 1-16,-7 7-1 0,-3-9 3 0,-7 1 1 15,-4 0-2-15,0 7 2 0,-10-4-2 0,-3-1-1 16,-6 1 1-16,4 6 0 0,-2-4-3 0,-1-1 1 16,-7 3 0-16,-1 2 0 0,0 6 1 0,-6-6 0 15,-2-4 1-15,-3 4-1 0,-1-2 5 0,1 2 2 16,-4 0-1-16,0 0 0 0,1-4 1 0,-3 1 1 15,0 1-1-15,0-2 0 0,0 0-5 0,0-1 0 0,0-5 0 16</inkml:trace>
  <inkml:trace contextRef="#ctx0" brushRef="#br0" timeOffset="18065.9">23244 6459 375 0,'0'0'0'0,"0"0"0"0,0 0 0 16,0 0 2-16,0 0-1 0,0 0 0 0,0 0 1 16,0 0 5-16,0 0 0 0,10 19-1 0,-9-16 2 0,5 3 1 15,0 0 0-15,-1-1 0 0,4 3 0 0,3 1 2 16,-1-2 0-16,0-1 1 0,-4-2-1 0,7-4-4 15,-1-2 0-15,-2-2 1 0,2-5 0 0,7-2 1 16,-3-4 1-16,2 2-1 0,5-8 1 0,0-3-1 16,4 0 1-16,-2 3-1 0,2-1 2 0,6 0-3 0,-1 3 3 15,4-1-2-15,6-8 1 0,2-2 3 16,2-5 2-16,1-14-1 0,2-5 1 0,-3 4-1 0,0 2 1 16,10-6 0-16</inkml:trace>
  <inkml:trace contextRef="#ctx0" brushRef="#br0" timeOffset="21930.44">5741 9525 452 0,'0'0'0'0,"0"0"0"0,0 0 0 15,0 0 0-15,0 0 0 0,3 20 0 0,-3-8 0 16,6 3 1-16,0-1 1 0,-3 1 0 0,-3 4 1 16,4-1 7-16,-2-6 0 0,2-3 0 0,-2 4 0 0,1-2 11 15,1-2 2-15,2-3-1 0,-5 5 1 0,3-3-8 16,0-3 2-16,-2-3-1 0,1 5 1 0,3-5-5 16,0 0 2-16,-3 2-1 0,1 0 0 0,2-1-4 15,-3-3 0-15,3 0 0 0,0 0 2 0,3 0-4 16,-3-3 1-16,-3-1 0 0,12-13 1 0,19-9-1 15,-3 2 0-15,1-4 0 0,-6-2 1 0,-2 1 0 0,1-5 1 16,3-11-1-16,-2-3 1 0,-2 3 2 0,-2 6 2 16,4-5-1-16,8-1 0 0,-1 2 1 0,6 2-1 15,10-5 1-15,5-12 0 0,0 2 3 0,-6 2 0 16,6-1 0-16</inkml:trace>
  <inkml:trace contextRef="#ctx0" brushRef="#br0" timeOffset="24079.54">22946 9354 375 0,'0'0'0'0,"0"0"0"15,0 0 0-15,0 0 4 0,0 0-1 0,0 0 1 16,0 0 0-16,0 0-1 0,21-19 1 0,-18 19-1 16,1 0 2-16,-2 0 1 0,3 0 1 0,-1 0 0 15,-4 0 1-15,0 4 1 0,4-4 0 0,-4 2 0 16,2 5 0-16,2 8-2 0,-1-4 1 0,-1 2 0 15,2 12 1-15,1 2-3 0,3-2 0 0,-3-9 1 16,7-1 0-16,-5-5 2 0,1-7 0 0,1-3 0 16,6-5 0-16,0-5 3 0,1-3 1 0,7 0-1 15,10-13 1-15,6-2 2 0,2-1 0 0,2-5-1 0,4-1 2 16,1-4 3-16,-3 3 1 0,4-8-1 0,6 3 1 16,-1-4-1-16,0-1 2 0,2-16-2 0</inkml:trace>
  <inkml:trace contextRef="#ctx0" brushRef="#br0" timeOffset="25561.92">26758 8052 375 0,'0'0'0'0,"0"0"0"16,0 0 0-16,0 0 0 0,0 0 0 0,0 0 0 15,0 0 0-15,0 0 2 0,0 0 0 0,0 0 0 16,0 0 0-16,0 0 5 0,0 0 0 0,0 0-1 15,0 0 1-15,0 0 8 0,-18 5 1 0,14-5-1 16,2-5 1-16,2-5-8 0,2 1 1 0,2-6 0 16,3-7 0-16,10-2-3 0,2 3 2 0,-5 4 0 15,3-1 0-15,2 5-1 0,-1 2-1 0,1-1 1 16,2-2 0-16,3 4 0 0,0 1 1 0,-2 5-1 0,1 4 1 16,-1-2 1-16,0 2 0 0,1 0 0 0,1 2 1 15,-2 6 6-15,-3 1 0 0,-2 4-1 0,-2 0 2 16,-2-7 0-16,-2 5 1 0,-4 6-1 0,1-3 1 0,-1 7-1 15,-1-3 0-15,-2-1-1 0,-4 2 1 0,0-1-1 16,2-3 0-16,-4 0-1 0,2 2 2 0,0-2-6 16,-2-8 2-16,-6-1-1 0,3-4 0 0,-1 1-2 15,2 1 2-15,3-4-1 0,-3 2 0 0,0 2-2 16,2-4 0-16,2 0 0 0,0 0 0 0,0 2-2 16,0-2 1-16,0 1 0 0,0 1-1 0,0-2 0 0,0 0 1 15,0 0 0-15,2 4 0 0,0-2-3 0,2 2 1 16,-1-1-1-16,10 8 2 0,10-1-3 0,1-1 0 15,-5 0-1-15,1 3 2 0,-3-9-3 0,-4 3 0 16,-2-1 1-16,4 7-1 0,0 1 0 0,-2-8 0 16,-2 1 1-16,6 7-1 0,2-6 0 0,-4 1 0 15,-4-3 1-15,-2 8 0 0,-2-2-1 0,-1-7 2 0,-2 2-2 16,-1 3 1-16,1-2-1 0,-4-3 2 0,0 0-1 16,0 2 1-16,0-6-1 0,0 1 1 0,0 3 1 15,-7 5-1-15,-6 6 0 0,-2 0 0 0,-2-4 1 16,-9 4-1-16,0 4 0 0,2-1-1 0,1-6 0 15,3 1 2-15,1 1-3 0,-1-2 1 0,-6 1 1 16,-4-2-1-16,2-2-1 0,2-3 1 0,-2-3-1 16,-2 3 1-16,4-4-2 0,5 0 2 0,-1-4-2 15,-2 0 1-15,5-4-1 0,4 3 0 0,0-3 0 16</inkml:trace>
  <inkml:trace contextRef="#ctx0" brushRef="#br0" timeOffset="26111.21">26881 7620 892 0,'0'0'0'16,"-20"6"0"-16,1 3 0 0,1 0 5 0,1 2 1 16,-6 4-1-16,5 0 2 0,-3-4 1 0,-1-1 1 15,-2 3 0-15,-4 1 0 0,-4-2-6 0,-1-5 2 16,-7 1-1-16,3 5 1 0,4-4-5 0,-1 2 1 0,-3 4-1 16,0 9 1-16,10 0-1 0,3 2 0 0,-6 2 0 15,2 4 0-15,10 5-2 0,1 2 1 0,0 8-2 16,4 5 2-16,2-4-1 0,0-11 1 0,-4 6-1 15,2 5 1-15,5 6-1 0,8-3 2 0,6 3-1 16,5 3 1-16,4-3 0 0,-4-9 0 0,2-10 0 16,6 4 1-16,9-9 2 0,-2-8 0 0,-5 1-1 15,1 1 2-15,4 4 1 0,4-4 2 0,7-4-1 16,6-7 0-16,2 0 1 0,1 0 1 0,10-3 0 16,4-5 0-16,-2-1 0 0,-6 2 1 0,-4-10 0 15,10-2-1-15,-2 1-1 0,-2 1 1 0,5-2 0 0,9-8 0 16,-3-1-1-16,-13 0-1 0,-11-7 1 0,0-1 1 15,2-1-4-15,-4 0 2 0,-2 0 0 0,2-1-1 0,2-2-1 16,-5-5 0-16,-3-13 1 0,1-14-1 0,5 5-1 16,-7 5 1-16,-8-14-1 0,0 4 0 0,-4-5-1 15,-6 5-1-15,-5-10 0 0,-4-4 0 0,-5 8-1 16,-3 11 0-16,-7 0 0 0,1 6 1 0,-4 5-1 16,-6 6 0-16,-10 0 0 0,-5-2 0 0,-7 3 0 15,-4 3 0-15,-5 7 0 0,-6 4 0 0,2 10 0 0,0 9 0 16,-7 6 0-16,-12 12 0 0,-7 10 0 0,-2 1 0 15,-9 7 0-15</inkml:trace>
  <inkml:trace contextRef="#ctx0" brushRef="#br0" timeOffset="33750.76">16760 12552 766 0,'0'0'0'0,"0"0"0"0,0 0 0 15,0 0-1-15,0 0 1 0,0 0 0 0,0 0 0 0,22 0 0 16,-12 0 0-16,1-2 0 0,4-2 1 0,3-1 1 16,1-1 2-16,-2 2-1 0,11 2 0 0,-2-3-3 15,0-3 0-15,0 3 0 0,4 1 0 0,5-1 0 16,1-5 0-16,3 1 0 0,6 3 0 0,-3 1 0 15,3-1 0-15,-4-5 0 0,11 2 0 0,2-1 0 0,0 1 0 16,6-2 0-16,7-6 1 0,-4 0 1 0,-7 1-1 16,-2-3 0-16,10-7 0 0,5 4 2 0,-4 3 2 15,7-3-2-15,10-6 2 0,-7 7 1 0,-10 1 2 16,4-6 0-16,9 4 0 0,4-3 1 0,-5 3 0 16,-6 2 0-16,-4 1 0 0,-6 0-1 0,-5 1 1 15,4 1-1-15,9 0 0 0,-4-1-3 0,-9-1-1 0,-6-1 1 16,-3-1 1-16,-6 5 0 0,-4-1 1 0,-2-2 0 15,3-7 0-15,-5 4 0 0,-7 5 1 0,2 2 0 16,-2 4 1-16,-3 7-1 0,-7 4 1 0,-1-5 0 16,-5-3 0-16,-3 3 0 0,-5 3 0 0,-2 2 0 15,-2 0 1-15,2 0-2 0,-4 0 0 0,2 0-1 16,-7-2 2-16,-8-2-2 0,1 1 1 0,-3 3-1 16,-5 0 1-16,3-4-3 0,1 4 2 0,1 0-1 15,0-2 0-15,8 0 4 0,2 2 0 0,1 2 1 16,-5-6-1-16,2 4 2 0,4-4 0 0,-2 1 1 0,-1-1 0 15,3 2 2-15,1 2-1 0,4 2 1 0,-1-2 1 16,1 2 2-16,0 0 0 0,0-2 0 0,0 0-1 16,2 0 1-16,0 0 0 0,0 0 0 0,2 3 1 15,2 1-3-15,1-4 1 0,-3 4 0 0,15 3 0 0,9 6-4 16,0 2 2-16,-7-4-1 0,-4 2 1 0,-4 2-2 16,-4-3 1-16,-1-3-1 0,1 2 2 0,4 2-2 15,-1 0 1-15,-6 0-1 0,-4 6 1 0,0 1-4 16,1-1 1-16,-2-4-1 0,-9 3 1 0,-3-1-7 15,-2-2 0-15,0 2 1 0,2 3-1 0,-3 0-4 0,-7-1 1 16,-3 3-1-16</inkml:trace>
  <inkml:trace contextRef="#ctx0" brushRef="#br0" timeOffset="37484.64">20267 10673 326 0,'0'0'0'0,"0"0"0"15,0 0 0-15,0 0 0 0,0 0 0 0,-19-13 0 16,19 13 0-16,0 2 1 0,0-2 0 0,2 0 0 16,0 0 1-16,-2 0 0 0,0 0 0 0,2 0 0 15,7-2 2-15,6-6-2 0,2 1 1 0,1-4 0 16,8 7 0-16,2-5 0 0,-5-1 1 0,1 1-1 0,6 4 0 16,1-1 0-16,-5-1 0 0,-1-5-1 0,3 5 2 15,-2-2-2-15,-2-4 0 0,4 1 0 0,7 3 2 16,1 0-3-16,-5 0 1 0,-1-3 0 0,7-1 1 0,-3 6-1 15,0 3 1-15,-3-7-1 0,8-2 2 0,0 7 0 16,-1 3 1-16,-7-3-1 0,3-5 1 0,-1 7 1 16,-1 1 1-16,4-3 0 0,3 0 0 15,0-1 5-15,0 3 0 0,0-3 1 0,4-4 0 0,0 1-1 16,-4 5 1-16,0-3-1 0,6-3 2 0,-6 6 0 16,0-3 1-16,2 1-1 0,6-3 1 0,1 5-3 15,-3-3 2-15,7 3-1 0,2-3 1 0,0 5-4 0,-6-5 0 16,-7 3 0-16,2-5 1 0,4 8-3 0,-4 2 1 15,0 2 0-15,7 0 0 0,0 6-2 0,-1-1 1 16,1-1-2-16,-3-1 2 0,-6 4-2 0,-2 3-1 16,4 1 1-16,5-4 0 0,-7 2-4 0,2 2 1 15,9 4 0-15,6-4 0 0,-4 0 0 0,-10 0 1 0,-3 0-1 16,0-2 0-16,8 0-3 0,-4 2 1 0,-1-3 1 16,7 5-1-16,-3-6-1 0,-5 0 0 0,-2 2 0 15,4 4 0-15,-4-6 0 0,-4 1 0 0,2-1 0 16,2 6 0-16,-2-4 0 0,-2-5 1 0,-1 3-1 15,5 6 1-15,0-2 1 0,-2-2 0 0,-2 0 1 16,4 8-1-16,-2-6 0 0,-7 4 0 0,-2 7 1 16,0 0 0-16,-1 2 0 0,-1 2 2 0,2 2-2 15,-4 5 2-15,2 0-1 0,-4 3 1 0,1-3-1 16,3 4 2-16,-2-6-4 0,-2-8 1 0,-2 4 0 16,1 1 0-16,-1-6-2 0,-3-3 0 0,-3 7 0 0,3 0 2 15,-2 0-3-15,-2-1 1 0,-6 1 0 0,4-2 0 16,-4 6-1-16,-1 0 1 0,-3-3-1 0,1-1 1 15,-4-5-1-15,-4-3 0 0,-2 2 0 0,2 4 1 16,-3-5-2-16,-3-2 1 0,-6-1 0 0,6 6 0 0,-1 4-2 16,-6-2 1-16,-6 0 0 0,-3-5 0 0,-2 3-3 15,0 0 2-15,-6 2-1 0,-1-2 0 0,-1 4-1 16,3 2 1-16,-3-6-1 0,-7 0 1 0,6-3-3 16,1-2 2-16,-3 1-2 0,-4-1 2 0,5-3-1 15,-1-3 1-15,-13-2-1 0,-4 3 2 0,5-3-2 0,3 0 1 16,-1 4-1-16,-3-2 2 0,14 2-2 0,1-2 2 15,-17 2 0-15,-8-2-1 0,-3 0 2 0,7-2 0 16,0-2 0-16,-2-3-1 0,8 3 3 0,3-2 0 16,1-3 0-16,-10-4 0 0,-4 0 0 0,3 2 0 15,-5 0 0-15,-3-4 2 0,3-2-1 0,8 2 1 16,0-1 0-16,-7-3 0 0,-10 2 1 0,2 2 0 0,-4-1 0 16,1-5 1-16,12 5-4 0,-7 1 1 0,-13 0 0 15,-6-2 0-15,4 0 0 0,10 3 0 0,-1-3 0 16,-3-2 1-16,-3 3-1 0,5 1 0 0,-1-8 0 15,-1-3 0-15,11 2 0 0,7 2 0 0,-2-2 0 16,-12-4 2-16,1-4-2 0,7-1 0 0,5-4 0 16,-1-6 1-16,6-5 1 0,6-6-1 0,1-12 0 15,-1-4 1-15,3 7-3 0,4 5 0 0,-2-7 0 16,4 3 2-16,9 3-4 0,6-2 2 0,-4-10 0 16,4-7 0-16,5 5 0 0,4 6 0 0,4-1 0 0,5-1 0 15,-1 7 0-15,5 1 0 0,-3-4 0 0</inkml:trace>
  <inkml:trace contextRef="#ctx0" brushRef="#br0" timeOffset="38872.03">16665 15560 577 0,'0'0'0'16,"0"0"0"-16,0 0 0 0,0 0 0 0,0 0 0 15,21 2 0-15,3-6 2 0,0-3 4 0,6-3 2 16,-4-3 0-16,6-3 0 0,1 3-5 0,2 0 2 16,5-6-1-16,8 0 1 0,2-1-1 0,3 1 2 15,4 1-1-15,-1 1 1 0,-4-4 1 0,2-3-1 16,10-2 1-16,16 0 0 0,4-2 0 0,-13-1 1 0,-1-5-2 15,-3-5 2-15,8 7-2 0,1 6 0 0,10-3 0 16,5-7 1-16,-11 1-4 0,-9 5 2 0,2 2-2 16,15 2 2-16,-1-2-4 0,-12 0 0 0,-3 2 0 15,1-7 0-15,-6 7-1 0,-4-2 0 0,3-2 0 16,6-2 0-16,-5 8-1 0,-13 6 1 0,-5-3 0 16,-6 1 0-16,-8 7-1 0,-7 3 1 0,-2 1 0 15,2-2 0-15,2 2-1 0,-12 3 0 0,-1-3-1 16,-4-1 2-16,-3 5-1 0,-3 1 0 0,-1 0 0 0,-3 3 0 15,1-1-1-15,-4 2-1 0,0 0 1 0,0-4 1 16,-5-2 0-16,-1 1 0 0,-2 1 0 0,-16-3 0 16,-6-6-1-16,2 1 2 0,-1 7-1 0,4 1 1 0,9 2 0 15,-3 2 0-15,-9 0 0 0,-2 4 0 0,6-4 1 16,4-2 1-16,-3 0-1 0,-1 8 1 0,4-4 6 16,5-2 1-16,2 0 0 0,1 3 0 0,7-4 6 15,5-1 1-15,0 2 0 0,0 0 1 0,0 0 1 16,0 2 1-16,0-1-1 0,2 1 1 0,5-2-2 15,-1 0 1-15,-1 2-1 0,14 2 1 0,14 0-1 0,1-1 1 16,-12 1 0-16,1 4 0 0,-3-3 6 0,-1-5 0 16,-8 6 1-16,2-1 0 0,-4 1 2 0,3 1 1 15,-3 1-1-15,0 1 1 0,-3 0-2 0,1 1-1 16,1-1 1-16,-5 0 1 0,1 2-6 0,2 1 1 16,-6 1-1-16,3 7 0 0,-1 6-7 0,-2-2-1 15,-3-3 1-15,1 1 0 0,-2 4-7 0,2-4 1 0,-2-1-1 16,-5 1 1-16,4-1-5 0,-5-3 1 0,3 1 0 15,1 1 0-15,1-5-3 0,-1-4 1 0,2-1-1 16</inkml:trace>
  <inkml:trace contextRef="#ctx0" brushRef="#br0" timeOffset="40792.39">26842 13488 740 0,'0'0'0'0,"0"0"0"16,0 0 0-16,0 0 15 0,19-15-1 0,-12 7 1 16,16-5 0-16,6-2 11 0,1 4 1 0,-4 4 0 15,-1-4 1-15,-3 3-3 0,0 3 1 0,2-1 0 16,-1 2-1-16,-1 2 16 0,-3 2-1 0,-4 0 1 15,2 4 0-15,-1-2-16 0,-5 2 0 0,-3 3-1 16,-2 4 2-16,3 0-12 0,2-1 0 0,0-3 1 0,0 8-1 16,-1 4-4-16,-5-4 0 0,-7 1 1 0,-3 3-1 15,-1-2-6-15,-1-2 1 0,-1 3-1 0,-1-1 2 16,-4 3-4-16,0-1 1 0,2-4 0 0,1-6 0 16,1 0-2-16,2 3 1 0,-1-3 1 0,1-4-1 0,3-3-2 15,0 0 1-15,2 0 0 0,4 0 0 0,2 0-1 16,-4-2 0-16,2 0 0 0,2 0 0 0,-1 0 0 15,3 0 0-15,1 0 0 0,14 0 0 0,9 0 0 16,-2 2 0-16,-6-2 0 0,0 0 0 0,-3 5 0 16,-2 3 0-16,-2-1 0 0,7-1 1 0,0 3-1 15,-1 4 1-15,-1 0-1 0,3 0 2 0,-3 0-2 0,-7 0 1 16,-3 2-1-16,-7 0 1 0,-1-4 0 0,-2-2 1 16,-2-1-1-16,-3 5 2 0,-3 0 2 0,1-2 2 15,-3-4-1-15,-10 6 0 0,0 0 3 0,-1 0 0 16,-1 2 0-16,-3-2 0 0,5-1 2 0,-1-3 1 15,-7-2-1-15,2 4 0 0,2 2 1 0,-4-1 1 0,-7-5-1 16,-8-7 0-16,2 2-9 0,6 0-1 0,1 0 0 16,1-6 0-16,3 0-2 0,5 0 0 0,3-3 0 15,5-4 0-15,-1-2-2 0,1 0 1 0,6-2 0 16</inkml:trace>
  <inkml:trace contextRef="#ctx0" brushRef="#br0" timeOffset="41321.04">26579 13169 1344 0,'0'0'0'0,"0"0"0"0,-20 8 0 0,1 5 0 15,3 5 0-15,-1 3 0 0,2 1 1 0,2 8 1 16,-4-2 2-16,-5 2-2 0,1 5 1 0,1-3-1 16,1-3 1-16,0 9-1 0,1 6 1 0,5 1-4 15,0 1 1-15,-6 5-1 0,0 10 1 0,12-3-1 16,-2-8 1-16,-2-2-1 0,3 10 1 0,12-6-1 0,3-5 0 16,-1-3-1-16,9 1 1 0,2-2 0 0,1 0 1 15,6-1-1-15,10-1 1 0,1-13-1 0,3-6 1 16,6 1-1-16,7-3 1 0,3-9-4 0,-2-3 2 15,-2-1 0-15,4-1 0 0,-2-1-2 0,-1-3 1 16,5-2 0-16,5 4-1 0,0-6 1 0,-1-2 0 16,2 3-1-16,-1-3 2 0,-12-2 0 0,-5-5-1 0,7 0 1 15,3 2 0-15,1-4-4 0,1-4 2 0,2-5-2 16,-4-6 2-16,-5-2-2 0,-10-2 1 0,-8-3-1 16,-3-6 1-16,-2 8 0 0,-5-3-1 0,-1-7 1 15,5-3-1-15,-3-6 3 0,-5 0-1 0,-2-8 1 16,-6-11 1-16,-3 8 1 0,-5 7-1 0,-1-9 1 15,0 2 0-15,-3 5 0 0,-8 3 1 0,-8-7 0 16,-3-9 0-16,-4 12 0 0,-2 7 0 0,-4-2 0 16,6 4 0-16,-6 9 2 0,-9 5 2 0,-9 3-1 0,-14 3 0 15,-3 8 6-15,0 5 1 0,-2 0-1 0,-11 1 2 16,-5 6 9-16,-7 7 0 0,-14 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2:56.895"/>
    </inkml:context>
    <inkml:brush xml:id="br0">
      <inkml:brushProperty name="width" value="0.05" units="cm"/>
      <inkml:brushProperty name="height" value="0.05" units="cm"/>
    </inkml:brush>
  </inkml:definitions>
  <inkml:trace contextRef="#ctx0" brushRef="#br0">1 1443 7136 0 0,'0'0'432'0'0,"5"0"-323"0"0,14-5 60 0 0,0-2-1 0 0,0 0 1 0 0,35-18 0 0 0,-40 16-117 0 0,0 0 1 0 0,0-1 0 0 0,24-22-1 0 0,8-7 24 0 0,-11 14-38 0 0,1 1-1 0 0,48-23 0 0 0,154-77 69 0 0,-201 100-75 0 0,51-43 0 0 0,25-17 35 0 0,-27 36 38 0 0,2 3 0 0 0,172-62 0 0 0,-81 37 51 0 0,66-23 94 0 0,-154 64-183 0 0,116-33 90 0 0,-162 50-117 0 0,-1-1 0 0 0,-1-2-1 0 0,0-2 1 0 0,-2-1 0 0 0,0-3-1 0 0,72-48 1 0 0,-38 21 18 0 0,-46 30-18 0 0,0-1 0 0 0,34-30-1 0 0,-32 12 42 0 0,-30 36-78 0 0,-1 0 1 0 0,0 1-1 0 0,0-1 0 0 0,1 1 0 0 0,-1-1 0 0 0,0 1 0 0 0,0-1 1 0 0,0 0-1 0 0,1 1 0 0 0,-1-1 0 0 0,0 0 0 0 0,0 1 0 0 0,0-1 0 0 0,0 1 1 0 0,0-1-1 0 0,-1 0 0 0 0,1 1 0 0 0,0-1 0 0 0,0 0 0 0 0,0 1 0 0 0,0-1 1 0 0,-1 1-1 0 0,1-1 0 0 0,0 1 0 0 0,-1-1 0 0 0,1 0 0 0 0,0 1 1 0 0,-1-1-1 0 0,1 1 0 0 0,0 0 0 0 0,-1-1 0 0 0,1 1 0 0 0,-1-1 0 0 0,1 1 1 0 0,-1 0-1 0 0,1-1 0 0 0,-2 1 0 0 0,-19-15 22 0 0,-9 1-6 0 0,-1 1-1 0 0,-1 1 1 0 0,0 2 0 0 0,-49-9 0 0 0,51 14 29 0 0,-51-1 1 0 0,43 7 48 0 0,0 1 1 0 0,-69 15-1 0 0,57-9 3 0 0,40-5-56 0 0,0-1-1 0 0,0 2 1 0 0,-13 4 0 0 0,13-4 57 0 0,0 0 0 0 0,-19 4-1 0 0,18-2 110 0 0,11-2 45 0 0,8-2-33 0 0,163 17-149 0 0,-21 1-70 0 0,-127-15-5 0 0,1 2 0 0 0,43 17 1 0 0,-60-21-1 0 0,0 0 0 0 0,-1 0 0 0 0,1 0 0 0 0,-1 0 0 0 0,8 7 1 0 0,-12-9 2 0 0,0 1 0 0 0,0 0 0 0 0,0 0 0 0 0,0 0 0 0 0,0 0 0 0 0,0 0 0 0 0,-1 0 0 0 0,1 0 0 0 0,-1 1 0 0 0,0-1 0 0 0,0 1 0 0 0,0-1 0 0 0,0 1 1 0 0,1 3-1 0 0,9 25 12 0 0,-9-26-10 0 0,0 0 0 0 0,0 1 0 0 0,0-1 0 0 0,-1 1 0 0 0,2 9 0 0 0,-3-5 1 0 0,0 1-1 0 0,-1-1 1 0 0,0 0 0 0 0,0 1 0 0 0,-1-1 0 0 0,-5 13 0 0 0,-25 55 33 0 0,12-32-3 0 0,-2 9 2 0 0,-68 170 163 0 0,83-199-128 0 0,-10 50 0 0 0,12-40-20 0 0</inkml:trace>
</inkml:ink>
</file>

<file path=ppt/ink/ink20.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1-14T04:28:26.996"/>
    </inkml:context>
    <inkml:brush xml:id="br0">
      <inkml:brushProperty name="width" value="0.05292" units="cm"/>
      <inkml:brushProperty name="height" value="0.05292" units="cm"/>
      <inkml:brushProperty name="color" value="#FF0000"/>
    </inkml:brush>
  </inkml:definitions>
  <inkml:trace contextRef="#ctx0" brushRef="#br0">13691 8811 375 0,'0'0'0'0,"0"0"0"0,0 0 0 16,0 0 0-16,0 0 0 0,0 0 0 0,0 0 2 15,28-17-2-15,-18 13 1 0,-1 2 0 0,6 0 0 16,0-3 0-16,1 3 0 0,1-4 0 0,-2 5 0 0,4-5 10 16,1-1-1-16,-1 3 0 0,1-2 0 0,-1 1-3 15,1-3-1-15,-1 3 1 0,-2 5 1 0,-2 0-4 16,-2-6 2-16,0 6 0 0,0 0-1 0,4 0-1 15,-6 0-1-15,0-4 0 0,-2 8 1 0,-1-4 1 16,-3 0 2-16,1 0-1 0,3 7 0 0,1 1 7 16,-1-8 0-16,-9 2-1 0,6 5 2 0,-6-1-4 15,1-2 0-15,1 1 0 0,4 1 1 0,-6-1-2 0,0-1 0 16,0 3 0-16,4 1 2 0,1-3 2 0,-3-1 2 16,2 2-2-16,-4 5 2 0,5 8 5 0,3-3 0 15,-3-3 0-15,3 6 0 0,-1 1 2 0,-1-1 0 16,-2-2 0-16,1 3 0 0,-5 4 0 0,4 1 1 15,-2-1-1-15,-2 4 2 0,0-8-2 0,0-3 1 16,4 1-1-16,-3 5 2 0,3-3-9 0,-4-5 2 0,0 0-1 16,0 2 1-16,2 1-4 0,-2 1 1 0,0-4-1 15,4 0 1-15,-1 9-4 0,1-5 0 0,2-3 0 16,-1 3 1-16,1 5-4 0,0-2 1 0,-1 3 0 16,3-3 0-16,-5 2-3 0,3 0 2 0,-1-1 0 15,1 4-1-15,-2-6-1 0,-4-2-1 0,0-1 1 16,4 6 0-16,1-3 1 0,-5-6 1 0,-5-4-2 15,3 13 2-15,0-4 0 0,-2-3 0 0,-2 0-1 16,3 3 2-16,3 5-1 0,0-3 1 0,-2-2 0 16,2-3-1-16,-4 7 1 0,2-1 0 0,-1-3 0 0,-1 1 1 15,2 3-1-15,-2-4 1 0,1 1-1 0,1 1 1 16,-2 0-1-16,0-3 0 0,2-2 1 0,-1-1 0 16,1-3-1-16,-6-1 1 0,3-1 0 0,3 2 0 0,-2 2-1 15,0-6 1-15,3-2 0 0,-3 8 0 16,2 0 0-16,0-2 0 0,0-2 0 0,-3 2 0 0,3-1 1 15,0 1 0-15,2-4 0 0,-4 0 0 0,2 2 0 16,2 1 2-16,-3-3-1 0,1 4 0 0,-2 4-1 16,-2-3 1-16,-1-1 0 0,-1-5 0 0,5 3-1 15,-1 0 0-15,-3-1 0 0,-5 6 1 0,5 1-2 0,-1-4 1 16,1-5 0-16,-8-1 1 0,2 0-2 0,2-3 1 16,2 2-1-16,-4 1 1 0,3-1-2 0,1-3-1 15,1 1 1-15,-6 2 1 0,1 3-2 0,1-7 1 16,3 0-1-16,0 3 0 0,-4-1 1 0,1-4 1 15,-2 2 0-15,-1 3 0 0,-4-1 0 0,0-2 1 16,1-2 0-16,-8 6 0 0,-2-4-1 0,2-1 2 16,-4 5-1-16,2 3 0 0,4-1-1 0,3-3 1 0,-3-3 0 15,0 7 0-15,0-1-2 0,3-3 1 0,2 1-1 16,1 1 1-16,3 1-1 0,2-4 1 0,-2 1-2 16,2 3 2-16,4-1-2 0,-1-7 1 0,1 0-1 15</inkml:trace>
  <inkml:trace contextRef="#ctx0" brushRef="#br0" timeOffset="870.37">14880 9426 878 0,'0'0'0'0,"0"0"0"0,0 0 0 16,0 0 28-16,0 0 1 0,0 0 1 0,0 0-1 0,32 17 3 15,-17-13 1-15,-4-2-1 0,11-4 1 0,10-6-21 16,-1 1 1-16,-1-2-1 0,-4-10 1 0,2 4-10 16,6 4-1-16,-1 2 0 0,8-10 0 0,2 8-3 15,-2 2 1-15,-2-4 0 0,-1-2 0 0,-5-2-2 0,1 4 0 16,-1 4 0-16,6 1 0 0,-1 1 2 16,-5-1 2-16,1 1-2 0,5 1 1 0,-2-1 4 0,-5-1 1 15,-1 3 0-15,-6 5 0 0,-1-2 10 0,-4-2 0 16,-10-1-1-16,5 3 2 0,-4 0 2 0,-2-2 1 15,-5 4 1-15,-2 0-1 0,-2 0 0 0,0 0 0 16,0 0 0-16,0 0 1 0,0 0-2 0,0 0 0 16,0-2 0-16,-6-1 0 0,-3-1-3 0,0 2-1 15,1-3 1-15,-14 1 0 0,-3-2-2 0,5-1 1 0,1 1 0 16,4 4-1-16,4 2 0 0,4-3 0 0,1 1 0 16,1 0 0-16,1 0-1 0,4 2-1 0,0 0 0 15,0 0 1-15,0 0-3 0,0 0 0 0,0 0 0 16,0 0 0-16,0 0-2 0,0 0 1 0,0 0-1 15,7 2 1-15,8 5-4 0,6-1 2 0,-1 3-1 16,3-3 0-16,1 3 0 0,-6-5 1 0,-6-2 0 16,-9 1-1-16,3 3 2 0,-6-4 0 0,0 2 0 15,0-1 0-15,0-3 0 0,0 0-1 0,0 0 1 0,0 6 1 16,0-1-1-16,-4 1 1 0,-1 0 0 0,-20 12 0 16,-1 12-1-16,0 2 0 0,-4-6 0 0,1-6-1 15,3-1 0-15,1-1 0 0,-1 7 0 0</inkml:trace>
  <inkml:trace contextRef="#ctx0" brushRef="#br0" timeOffset="11974.23">22827 11382 389 0,'0'0'0'0,"0"0"0"0,0 0 0 16,0 0 1-16,0 0 1 0,0 0 1 0,0 0-1 16,0 0 6-16,0 0 1 0,0 0-2 0,0 0 2 15,-19-4-1-15,17 4 0 0,0 0 0 0,1 0 0 0,-1 0-1 16,0 0-1-16,2 0 1 0,0 0 0 0,0 0-2 15,2 0 2-15,0 0-1 0,-1 0 0 0,1 0 0 16,0 0 1-16,0 0 0 0,13 2-1 0,13-2 3 16,5-2 0-16,-3-4 0 0,4-5 0 0,-8 4 5 15,-4 1 0-15,-3-3 1 0,1-4-1 0,-5 2 5 0,-2 3 2 16,0 3-2-16,-1-3 1 0,-1 3 1 0,-6 1 1 16,1 2-1-16,0-2 1 0,-3 2-3 0,-3 1 1 15,0 1-1-15,2 0 0 0,-2 0-2 0,0 0-1 16,0 0 1-16,0 0 1 0,0 0-4 0,0 0 0 15,0 0 1-15,0 0-1 0,0 0-1 0,0 0-1 16,0 0 0-16,0 1 1 0,-2 5-3 0,-1-4 1 16,1 2 0-16,-2 5 1 0,0 6-2 0,0-2 0 0,1 2 0 15,3-2 0-15,-4 0-2 0,2-2 1 0,0-4 0 16,4 1 0-16,0 1-1 0,-2 0 1 0,0 1 0 16,4 1-1-16,-2 2 0 0,1-6 1 0,1 1-1 15,-2-1 1-15,2 4-1 0,-1 1 1 0,-1 1 0 16,4 7 0-16,1 0 0 0,-1-3 1 0,-4-2 0 15,0 2 0-15,-1 0 0 0,3-3 2 0,0 3-1 16,1 7 0-16,3 2 1 0,-1 0 2 0,1-1-1 16,-1-7 1-16,1 8 0 0,-1 4 1 0,-3-2-1 0,0 0 2 15,-2 0-2-15,-2-4-1 0,0-2 1 0,1 1-1 16,1-1-7-16,-2-7 0 0,-3 2 1 0,1 5 0 16,0-7-4-16,0 0 1 0,0 1-1 0,0 3 0 15,2 3 0-15,0 1-1 0,0 1 0 0,0 6 0 0,0 1 1 16,0 1-1-16,0 1 0 0,0 1 1 0,0-6 1 15,0-2-1-15,0 2 1 0,-4 3 0 0,1-6 2 16,1-5-1-16,-2 4 1 0,2 4-1 0,0-2 2 16,2-5 0-16,0 3 0 0,0 0-1 0,4-7 2 15,-2 1 1-15,-2 1 0 0,2-2 0 0,2 1 2 0,1 3 1 16,-3-3-1-16,0-5 0 0,-2 8-2 0,0-4 0 16,0-3 0-16,4-1 0 0,-2-1-2 0,-2-3-1 15,0 2 1-15,0 0 0 0,0-3-3 0,0-3 2 16,0-1-2-16,0 3 2 0,0 1-3 0,0-3 2 15,0 1-2-15,0 1 2 0,0-1-3 0,0 0 1 16,-2-3 1-16,-2 7-1 0,0 1-1 0,-3 0 2 16,5-2-1-16,0 1 1 0,0 1-2 0,0-2 1 15,-1-3 0-15,-1 1 1 0,0 2-1 0,2-5 1 0,0 2-1 16,-1-1 0-16,-1-1 1 0,2-2-1 0,2 0 0 16,0 0 2-16,-6 1-3 0,5 1 2 0,-1-2-1 15,0 0 0-15,-2 3-1 0,-1 1 2 0,1-2-2 16,-5-1 1-16,1 3 0 0,1-1-1 0,-1 1 0 15,1 0 0-15,-4-1 1 0,-1 1-1 0,1-2 0 16,-4-3 0-16,-3 5 0 0,-1 0 0 0,-5-3 0 16,-4-3 0-16,2 0 2 0,0 0 0 0,-2 0 1 15,0 0-1-15,-4-3-2 0,0 1 1 0,1-2-1 0</inkml:trace>
  <inkml:trace contextRef="#ctx0" brushRef="#br0" timeOffset="15067.01">6158 14074 489 0,'0'0'0'0,"0"0"0"0,0 0 0 0,0 0 23 15,0 0 1-15,0 0-1 0,0 0 2 0,0 0 0 16,0 0 1-16,0 0-1 0,0 0 1 0,0 0 6 0,0 0-1 15,0 0 1-15,30-23-1 0,-4 6-12 0,-2 3 0 16,-5 4 0-16,1 3 0 0,8-2-8 0,-3 3 2 16,-11-1-2-16,5-3 1 0,2-1-5 0,-1 2 1 15,2-1-1-15,4 3 1 0,2 0-2 0,0-1 2 16,-5-1 0-16,5 1 0 0,0 1-1 0,-2-2 0 16,-4-2 1-16,4-1 0 0,2 1-1 0,-4 0 0 15,1 2-1-15,10-4 2 0,-7 2-2 0,-4-1-1 0,2-1 1 16,11-2 0-16,-1 4-2 0,-3 4 2 0,7-2-1 15,-1-4 1-15,0 5-3 0,-6 3 2 0,-3-5-1 16,9-5 1-16,4 4-2 0,-2 2 2 0,6-2-2 16,1-6 2-16,2 2-2 0,-1 2 0 0,-1-2 1 15,3-3-1-15,5-3 0 0,-6 4 1 0,-7 2-1 16,5 2 0-16,2-1 1 0,3-1-1 0,-3 2 1 16,4-2-1-16,2 2-2 0,-11 0 1 0,-6 0 1 15,13-2-1-15,-2-4-1 0,-5 1 0 0,3-3 0 0,-1 1 0 16,-6 5 0-16,-4 0 1 0,2 0-1 15,-5-7 0-15,-4 7 0 0,-6 7 0 0,-4-1 0 0,-1-4 0 16,5 2-1-16,-9 3 1 0,-4 1-1 0,-1 0 2 16,3 5-2-16,-6 2 1 0,-3-2 0 0,0 0 0 0,-4 0 0 15,1 2 0-15,3-4 0 0,-4 3 1 0,2-1 0 16,-2 0-1-16,-2 0 0 0,-3-2 1 0,-5-5-1 16,5 3 1-16,-3 3 1 0,-7-5-1 0,-5-1 0 15,-4 1 2-15,3 5-2 0,3-5 1 0,-1 1 1 16,4 3-1-16,0 0 0 0,0-1 1 0,6-1-1 15,-2 4 0-15,-2-1 1 0,1 1 0 0,-2-2 2 0,4 2 1 16,1-1-1-16,-13 1 1 0,1 0-1 0,6 0-1 16,2 0 1-16,6 4-1 0,-1-2 2 0,3-2 1 15,-1 0-1-15,0 2 1 0,3 0 1 0,-1 0 0 16,2 0 0-16,2 2 0 0,0 0 0 0,0 0 0 16,0-2 0-16,2 0 1 0,2 2 0 0,-1 0 1 15,3 1-1-15,22-1 1 0,7 4 0 0,-1-1 1 16,-10 1-1-16,-3-4 1 0,-6-2-2 0,-2 2 2 0,-4 1-1 15,6 1 0-15,-4 5 5 0,-5-5-1 0,1-2 1 16,4-2 0-16,-1 4-2 0,-5 1 2 0,-1-3 0 16,5 0 0-16,-3 2-2 0,-1-1 2 0,-1 1-2 15,-2-2 2-15,2 2-8 0,-1-1 1 0,3-1-1 16,-6 0 1-16,0 4-1 0,0-1 0 0,0-1-1 16,0 7 1-16,0 6 0 0,-6 1 0 0,-3 1 0 15,5-2 0-15,-1 7-5 0,1-2 2 0,-2-3-1 16,1-2 1-16,-3-1-4 0,7-1 1 0,-5-2 0 15,6 0 0-15,0-1-2 0,-4-3 2 0,0-2-2 0,8 6 1 16,-4 0-1-16,0-2 0 0,0-1 0 0</inkml:trace>
  <inkml:trace contextRef="#ctx0" brushRef="#br0" timeOffset="19467.07">16894 11536 853 0,'0'0'0'16,"0"0"0"-16,0 0 0 0,0 0 9 0,0 0 2 15,0 0-2-15,0 0 1 0,0 0 10 0,0 0 1 16,0 0-1-16,0 0 2 0,0 0-4 0,0 0 1 0,0 0 0 16,0 0 0-16,0 0-9 0,0 0 1 0,0 0 0 15,0 0 1-15,-9-19-3 0,9 18 0 0,0-1 0 16,2-2 1-16,1-3-4 0,1-3 2 0,-2-1 0 15,11-11 0-15,11-4-2 0,-1 3-1 0,1 5 1 16,-2-5-1-16,2 5 0 0,3 3-1 0,-1 0 1 16,9-9-1-16,4 9 2 0,-5 4 0 0,-4-2-1 15,3-2 2-15,-1 4-1 0,-4 3 0 0,5-3 1 16,1-2 0-16,-1 4 7 0,3 3 1 0,1 1 0 0,8 5-1 16,-2 2 7-16,-2-1 1 0,-2 1-1 0,4 2 2 15,-4 0-4-15,-6 3 1 0,-1 1 0 0,-2-3 0 16,3 5-5-16,1 1 0 0,-3 2 0 0,5-2 1 15,-3 2-6-15,-1 2 0 0,7 0 0 0,-2-2 1 16,4 2-4-16,0-1 0 0,-9-1 0 0,5 2 0 0,-1 4-2 16,3-4 0-16,4-4 0 0,1 4 1 0,-1 0-3 15,-4-2 1-15,4-4 0 0,6 2 0 0,-1-1-1 16,-3-5 0-16,-12 1 0 0,1 3 1 0,3-5 0 16,-1-2 1-16,-1 1-1 0,-1 7 1 0,-5-1 0 15,-4 0 2-15,3-1-1 0,0 5 0 0,-6-4 0 0,-7-2-1 16,-4-1 1-16,0 1 0 0,0-5-2 0,-1 0 1 15,-5-2-1-15,-8 4 1 0,1 0 0 0,2-3 2 16,0-1-1-16,-6 2 0 0,2 0 1 0,-5 0 0 16,3 0 0-16,-8 3-1 0,-5 1 1 0,-2-2 1 15,3-4 0-15,3 3 0 0,-4-6-6 0,4-1 1 16,2 0-1-16</inkml:trace>
  <inkml:trace contextRef="#ctx0" brushRef="#br0" timeOffset="19864.61">18649 11709 992 0,'0'0'0'0,"0"0"0"16,0 0 0-16,0 0 21 0,0 0 0 0,0 0 0 16,0 0 1-16,0 0 25 0,0 0 0 0,0 0 0 15,0 0 0-15,0 0-14 0,0 0 1 0,0 0-1 0,0 0 1 16,0 0-16-16,0 0 1 0,0 0-1 0,23 7 1 15,-12-7-6-15,2 4 2 0,0-4-2 0,2 4 2 16,4 3-5-16,-1 1 0 0,1-3 0 0,-1 1 2 0,7 0-2 16,-3-1 1-16,0 1-1 0,3-4 1 15,-5-1-1-15,-1 3 0 0,-1-4 1 0,3 0-1 0,-6 0-1 16,-4-4 1-16,6-3 0 0,3-6 0 0,-1 0-2 16,-4 0 1-16,0-4-1 0,0-5 1 0,5 1 0 15,-1 5 1-15,-10-3-1 0,-5 6 1 0,7-2 0 16,-4 0 0-16,-3 4 0 0,-6 4 1 0,4-3-1 0,2 5 0 15,-2-1 1-15,1 2 0 0,3-5 0 0,1 4 0 16,1 1 0-16,1 0 1 0,4-1-2 0,-3-3 1 16,-1 3-1-16,4 1 1 0,4-4-2 0,-2 3 0 15,-4 1 0-15,6-1 0 0,5-3-1 0,-3 1 0 16,-5 5 0-16,5-9 0 0,0-2-2 0,1-8 1 16,-3-7 0-16</inkml:trace>
  <inkml:trace contextRef="#ctx0" brushRef="#br0" timeOffset="21599.21">12976 13075 375 0,'0'0'0'0,"0"0"0"0,0 0 0 0,0 0 17 16,0 0 1-16,-11-21-1 0,11 17 1 0,0 4 28 15,0-3 0-15,0 1 0 0,3 4 0 0,-1 1-4 16,-2-3 0-16,0 2 0 0,6 0 0 0,1 0-14 0,-3 0 0 16,2 0 1-16,3 9 0 0,8 9-14 0,1 8 2 15,-3-4 0-15,13 6 0 0,2 4-2 0,-6-3-1 16,0-1 1-16,6 2-1 0,-2-4-1 0,2-6-1 16,-6-4 0-16,10 5 1 0,5-6-3 0,-4-4 1 15,-1-2 0-15,-4 2 0 0,-1-4 0 0,-1-3-1 16,2 1 0-16,9 4 0 0,4-3 4 0,-4-3 1 0,0-1 0 15,10 0 0-15,-4-2-6 0,3-1 1 0,2 3 0 16,2 2 1-16,-9-4 1 0,2-2 1 0,-2 0 1 16,11 3-1-16,0-1 1 0,-4-2-1 0,2 0 1 15,6 8-1-15,-4-5-3 0,-13-3 2 0,0 2-2 16,4 4 1-16,0-4-7 0,-1-2 1 0,3 1-1 16,11-1 1-16,7 0-4 0,-7-1 1 0,-17-3 0 15,5 6 1-15,-3-6-3 0,2-2 1 0,9-1-1 16,7 1 1-16,10-1-1 0,-7-2 0 0,-9 1 0 15,-1 5 0-15,-3-5 0 0,-1 1 0 0,8-3 0 0,9 9 0 16,2-3 0-16,-6 0 0 0,-1-2 0 0,-5 5 0 16,-1-5 0-16,-2 0 0 0,10 5 0 0,8 2 0 15,1-1 0-15,-10-3 0 0,-5-1 0 0,-4 4 0 0,4-4 0 16,-8 1 0-16,6 1 0 0,8 2 0 0,-5-6 0 16,-10 2 1-16,5-1 0 0,-6-1 0 0,-5-1-1 15,-4-4 1-15,2-2-1 0,2 0 1 0,-4 0 1 16,-2-2 0-16,2-6 0 0,1-1 0 0,-3 5 1 15,-5 2 0-15,-3 0 0 0,-4-5 1 0,8 3 4 16,-7 6-1-16,-9-4 1 0,-2-5 1 0,-2 5-3 0,-2 4 1 16,0-2-2-16,0-2 2 0,-1 2-3 0,-3 3 1 15,-1 5-1-15,-1-1 1 0,-5 6-3 0,0-3 1 16,0-1 0-16,0-2 0 0,0-1-1 0,-3 1 1 16,1 4-1-16,-8 0 1 0,3-1-1 0,1-3 2 15,1 1-2-15,-4-1 1 0,-3 2 2 0,-1 4-1 16,6-5 1-16,3 1-1 0,-1 2 4 0,3 2 1 15,0 0-1-15,0 0 1 0,0 0 3 0,0 0 2 0,2 0-1 16,0 0 1-16,0 0 1 0,0 0 1 0,0 0 0 16,0 0 0-16,0 0-3 0,0 0 2 0,0 0-1 15,0 0 1-15,2 0-4 0,0 0 0 0,0 0 1 16,9 4-1-16,8 0-1 0,3-1 0 0,-2 1 0 16,-3 2 1-16,2-3-1 0,-4-1 2 0,-6 2-1 15,0 1 0-15,1 1-2 0,-1-2 0 0,-5-4 0 16,1 2 1-16,-5 1-2 0,2-3 0 0,2 0 0 15,-4 2-1-15,0 0-2 0,0 0 1 0,2 2-2 16,-4 1 2-16,-2-3-3 0,2 0 2 0,-1-2-2 0,-14 13 1 16,-5 17-2-16,-5 1 0 0,-1-1 0 0,-1 0 0 15,6-4-2-15,-7-7 1 0,-18-5 1 0</inkml:trace>
  <inkml:trace contextRef="#ctx0" brushRef="#br0" timeOffset="22200.19">13007 13158 564 0,'0'0'0'0,"0"0"0"0,0 0 0 0,0 0 48 16,0 0 0-16,0 0 1 0,0 0 0 0,0 0-3 15,0 0 0-15,0 0 0 0,0 0 0 0,0 0-17 16,0 0 2-16,0 24-1 0,-5 17 0 0,-3 10-14 16,-1-9 0-16,-2-8-1 0,0-10 1 0,1-5-7 15,1-6 0-15,-4-4 0 0,2 0 1 0,5-1-1 0,3-6 0 16,-1-2 0-16,2 0 0 0,2 1 3 0,-4-1 1 16,4 0-1-16,10 0 0 0,-1-5 2 0,-7-4 0 15,0-3 1-15,11-15 0 0,9-5 1 0,-5-5 2 16,5-1 0-16,4 5 0 0,6 3-1 0,-2 8 0 15,-2 0 0-15,7-1 0 0,-1 8-2 0,-5 4 1 16,5-2 0-16,1 0-1 0,8 0 0 0,-2 2 0 16,-4 2-1-16,6 1 2 0,6 1-8 0,5-1 0 0,0 1 0 15</inkml:trace>
  <inkml:trace contextRef="#ctx0" brushRef="#br0" timeOffset="27171.36">18800 13480 904 0,'0'0'0'0,"0"0"0"0,0 0 0 15,0 0 6-15,0 0 0 0,0 0 0 0,0 0 1 0,21 21 10 16,-17-18-1-16,-1 1 1 0,3 0 1 0,-2-1-3 16,1 1 0-16,1 0 0 0,3 1 1 0,-3 1-6 15,1 0 1-15,1-5 0 0,6 3 0 0,5 7-5 16,2 1 1-16,1-3 0 0,12-4-1 0,3-1 0 15,-4-2 0-15,-3-2-1 0,6-2 1 0,-1-2-2 0,-3 3 2 16,-1-7-2-16,-3-1 2 0,8 0-3 0,-8 3 2 16,1 2-2-16,9 2 2 0,3 0-2 0,-2-3 2 15,2-1-2-15,-4 6 1 0,4 0 5 0,-6-2 1 16,-7 1-1-16,0 1 2 0,2-4-1 0,-2 0 0 16,-7 0 0-16,8 3 1 0,3-3-1 0,-2 0 1 15,2 0-1-15,3-1 2 0,0-3-2 0,-5 1 0 16,4-2 0-16,-4 1 1 0,3 1-3 0,-5-3 1 15,0-1 0-15,0-2 0 0,0 0-6 0,-10 0 2 0,3 0-2 16,-2-2 2-16,1 2-4 0,-5 2 0 0,0 0 0 16,-2-2 1-16,-2 0-2 0,-5 4 1 0,-3-1 1 15,-1 3-1-15,2 1-1 0,0 4 1 0,-4-1-1 16,-4-5 1-16,2 3-1 0,2 1 1 0,0 0-1 16,-2-1 1-16,0 1-1 0,-3-3 0 0,3 3 0 15,-2 0 1-15,1-7-1 0,-5 2 0 0,4 3 0 16,-1-1 1-16,-6-3-1 0,-1 3 0 0,5 3 0 15,5-5 0-15,-2 0 0 0,3 1 0 0,-3 3 0 0,-2-3 0 16,-1 1 0-16,1 3 0 0,2 0 0 0,-3-5 0 16,-2-4 0-16,3 2 0 0,-3 5 0 0,1 2 0 15,5 3 0-15,-1-1 0 0,-2 0 0 0,-3 0 0 0,2 0 0 16,5 2 0-16,-2 0 0 0,0 2 0 0,0 0 0 16,3 0 0-16,-1-2 0 0,-2 2 0 0,4-1 0 15,4 1 2-15,-4 0-1 0,2 6 0 0,3 1 0 16,3 0 0-16,1 0 0 0,2-1 0 0,2-2 0 15,2-1 1-15,-4 1-1 0,6-3 1 0,2 1-2 16,-1 0 1-16,-1-2-1 0,0 3 1 0,-2-1-1 16,-6 2 0-16,-3-1 0 0,-1 1 1 0,-1-1-1 0,-4 1 0 15,0 1 0-15,4 3 0 0,-4 1 0 0,-4 0 0 16,0 2 0-16,-1 7 0 0,-3 10 0 0,-1 0 0 16,0-2 0-16,-6-4 0 0,2-9 0 0,3-4 0 15,1 0 0-15,0 2 1 0,3 0 0 0,4-3 2 16,-2-5-2-16,3 3 1 0,-1 1 1 0,0-2 1 15,0-3-1-15,2 4 2 0,4 3-1 0,-2-2 2 0,-2-2-1 16</inkml:trace>
  <inkml:trace contextRef="#ctx0" brushRef="#br0" timeOffset="31866.64">20406 11713 640 0,'0'0'0'0,"0"0"0"0,0 0 0 0,0 0 0 16,0 0 0-16,10-21 0 0,-5 12 0 0,3 2 0 16,-1-3 1-16,-5 3 1 0,0 1-1 0,0 1 8 15,2-1 1-15,1 0 0 0,-1-1 0 0,1 0-7 16,1-3 1-16,0 3-1 0,3-1 0 0,2-3-1 0,0 0 0 15,-1 4-1-15,1-6 1 0,0 1-1 0,2-1 0 16,-2 4 0-16,0-4 2 0,6-5-3 0,-6-1 1 16,2 2-1-16,2-5 1 0,-2 3-1 0,0 3 1 15,0-3-1-15,2-7 1 0,0 4-1 0,4 5 0 16,-2-4 0-16,5 1 1 0,-5 3-1 0,0 6 1 16,-1-8 1-16,7-1-1 0,-7 1 1 0,3 4 0 0,5 4 0 15,4 0 1-15,2 0 2 0,-4 0 2 0,-3 0-1 16,1 1 0-16,0-3 7 0,-2 2-1 0,-1 0 0 15,-1 0 2-15,1-4-1 0,-3 0 2 0,1 2 0 16,3 0-1-16,3 0 1 0,-3-2-1 0,-5-2 1 16,5-5-1-16,-3 7-1 0,1 2 0 0,-1-4 0 15,5-3 0-15,-2 5-5 0,1 4 0 0,-5-4 0 16,9 0 1-16,-1 6-5 0,-6-1 2 0,-1 1-2 16,3-2 2-16,2 2-3 0,-1-1 1 0,-5 1-1 15,1-6 1-15,0 4-1 0,-1 4-1 0,1-3 0 0,3 3 0 16,1-2-2-16,-7-1 2 0,3 1-1 0,5 7 0 15,-3-5-1-15,-1-1 0 0,6 1 0 0,-1 5 1 16,4-4-1-16,-3-1 0 0,-1-1 0 0,-1 7 1 16,2-5-1-16,-4-1 0 0,1-1 0 0,3 6 1 0,-4-5-1 15,0-2 0-15,3 1 0 0,6 3 0 0,-6 3 0 16,-3-2 0-16,2 0 0 0,4 0 0 0,0-1 0 16,-6-1 1-16,6 3 0 0,6 1 0 0,-4-2 2 15,-2-2-1-15,-4 1 0 0,4 1 0 0,-6-3 4 16,-1-1 1-16,1-1-2 0,4 3 2 0,-2 1 2 15,1 1 0-15,1-1 0 0,0-1 1 0,0 2-3 0,-2-1 1 16,2-1 0-16,2-1-1 0,2 1-1 0,-2 2 1 16,0-1-2-16,5-1 2 0,5-3-2 0,-3 3-1 15,-11-5 1-15,-1 2 0 0,3 3-1 0,4 2-1 16,-3-3 0-16,9 0 2 0,-8 3-3 0,-2 4 1 16,2-2 0-16,5-2 0 0,3 1-1 0,-8 6 2 15,2-3-2-15,1 0 1 0,3 0 0 0,-6 0 0 0,-6 0 0 16,2-5 1-16,-1 1-2 0,-5 4 0 0,-1-2 0 15,5 0 2-15,-5 0-2 0,0 2 1 0,-2 0 0 16,0 0 0-16,-4 0-1 0,0 0 0 0,-5 0 1 16,-1-7 0-16,3 7-1 0,-3 2 1 0,-3-2-1 15,-2 0 0-15,0 0-1 0,0 0 1 0,0-2 1 16,0-2-1-16,0 2-1 0,0 1 0 0,0 1 0 16,-5-8 1-16,-5 1 0 0,-1-1-1 0,2 1 0 15,-4-3 1-15,-6-3-1 0,2 4 1 0,4 2 1 0,2-8-1 16,-2 2-1-16,0 3 1 0,4 1 1 0,-4 2-1 15,0-3-1-15,3 5 1 0,-1-3-1 0,2 1 2 16,1 1 2-16,5 3 1 0,-5-1-1 0,-3 2 1 16,2 0 5-16,1 0 0 0,5-1 1 0,-5 1 0 0,-1-2-3 15,1 4 1-15,1 0-1 0,1 4 1 0,-3-4-2 16,5 0 0-16,2 0 0 0,2 2 0 0,-3-2-2 16,1 0 1-16,2 0 0 0,0 2 0 0,2-1-3 15,1 1 2-15,-3 0-2 0,6 0 2 0,3 2-2 16,2-4 1-16,2 3-1 0,12 1 1 0,-1-2-1 15,-2-2 2-15,-5 2-1 0,2 2 1 0,-4-4 1 0,-4 1-1 16,2 1 1-16,0 0 1 0,-2-2-3 0,-3 0 0 16,-1 4 0-16,6 1 0 0,0-5 0 0,-4 0-1 15,-3 0 1-15,0 4 0 0,-1-2 0 0,-1 2-1 16,-4-4 1-16,4 3-1 0,-3-1 1 0,-1 0 0 16,-1 0 1-16,-1 0 0 0,2-2-2 0,0 0 2 15,0 0-1-15,-4 4 1 0,-5 3 0 0,-3 2 0 0,-1 1 0 16,-1 6 1-16,-1 1-1 0,2 2 2 0,1-4 0 15,3-6 0-15,4 2 1 0,-1 0 1 0,2-1-1 16,0 3 1-16,1-4-1 0,-1-2 1 0,0-1-1 16,2 3 1-16,1 4 0 0,-1-3 2 0,0-3-1 15,2 0 0-15,0 1-1 0,2-1 0 0,0-3 0 16,-1 3 1-16,-1 1-3 0,0-1 0 0,0-1 0 16,2 3 0-16,-2 1-5 0,0-3 2 0,0 0-1 15</inkml:trace>
  <inkml:trace contextRef="#ctx0" brushRef="#br0" timeOffset="53944.97">13184 16099 778 0,'0'0'0'0,"0"0"0"15,0 0 0-15,0 0 9 0,0 0 0 0,0 0 0 0,0 0 0 16,0 0 16-16,0 0 0 0,0 0-1 0,0 0 1 15,0 0-19-15,0 0 0 0,0 0 1 0,0 0 0 0,0 0 1 16,0 0-1-16,0 0 1 0,0 0 0 16,0 0-1-16,0 0 1 0,0 0-1 0,0 0 0 0,0 0 0 15,0 0 1-15,0 0-1 0,25 27 1 0,-7 4-2 16,1-3 1-16,-8-6 0 0,8-5 1 0,-4-4-3 16,-4-5 2-16,2-3 0 0,11 3-1 0,4-8 1 15,-6-6 0-15,-9-3 0 0,12-4-1 0,-1-8 0 16,0-9 1-16,-3-7-2 0,7-9 2 0,5 1-1 0,3 2-1 15,3-5 1-15,3 0 1 0,7-5-2 0,-2-2 1 16,-5-14-1-16,11-6 1 0,-3 10-1 0,2 4-1 16,2-8 1-16</inkml:trace>
  <inkml:trace contextRef="#ctx0" brushRef="#br0" timeOffset="56440.74">25066 12470 916 0,'0'0'0'15,"0"0"0"-15,0 0 0 0,0 0 8 0,0 0 1 16,0 0-1-16,0 0 1 0,0 0 11 0,0 0 0 0,0 0 1 16,0 0 0-16,0 0-3 0,0 0 1 0,0 0-1 15,-3 39 1-15,-5 9-8 0,3 10 2 0,-1 0-2 16,2 7 1-16,1 2-4 0,-3-11 0 0,-5-2 0 16,2-2 0-16,3-2-3 0,0-2 2 0,3-1 0 15,-5 3-1-15,4 8 1 0,1-8 0 0,-3-4 0 16,2-3-1-16,-3-9 0 0,3-8 1 0,1 0-2 15,-1 2 2-15,0-12-1 0,0-3-1 0,3 0 1 16,2 2 1-16,3-5-5 0,-2-7 0 0,-2-1 0 0</inkml:trace>
  <inkml:trace contextRef="#ctx0" brushRef="#br0" timeOffset="56839.89">25066 13104 954 0,'0'0'0'0,"0"0"0"0,25-15 0 0,10 4 3 15,2 0 0-15,6-2 0 0,4-2 1 0,-2-3 8 0,-8-3 2 16,-4-1-1-16,-1 3 1 0,-6 2 2 0,-2-5 1 16,1-9 0-16,-5-10 1 0,-3-2-12 0,-6-4-1 15,-5 3 1-15,-3-3 1 0,1 1-5 0,2 3 0 16,-3 2 0-16,-3 4 2 0,0 3-3 0,2-1 0 15,-4 1 0-15,0-1 0 0,-1 7-1 0,-1 6 1 16,0 3 0-16,1 6 1 0,1 8-1 0,2-3 0 16,-6 3 0-16,4 3 1 0,0 4 0 0,1 1 2 0,-3-3-1 15,-7 13 1-15,-4 13 1 0,2 6 1 0,3 0-1 16,-1 9 2-16,0-8 2 0,2-5 1 0,-1 0-1 16,3 9 1-16,3-3 0 0,-1 1 0 0,-5 4 1 15,3 0 0-15,7 6 1 0,0 1 2 0,-4 4-2 16,0 1 1-16,4-7-1 0,0-10 0 0,-3 1 0 15,-3 0 1-15,-1 3-1 0,1-3 0 0,2 2 1 16,4 4-1-16,2 2 1 0,-4 0 2 0,-3 5-1 16,-1 2 0-16,2-9-2 0,1-7 1 0,-5-3-1 0,-1 3 2 15,5-4-9-15,2-10 2 0,0 6-1 0,2 0 0 16,0-4-3-16,0-5-1 0,4-2 0 0</inkml:trace>
  <inkml:trace contextRef="#ctx0" brushRef="#br0" timeOffset="57794.9">25581 13045 941 0,'0'0'0'15,"0"0"0"-15,0 0 0 0,30-13 15 0,-16 7 0 16,1-1 0-16,10-8 1 0,1-2 5 0,-6 2 0 15,-5 6 1-15,-2-2 0 0,-5 3-6 0,-5-1-1 16,-1-2 1-16,2 0 1 0,0 1-8 0,-1 3 0 16,-1 3 0-16,-2 1 0 0,0-3-3 0,0 0 0 0,0 3 1 15,0-1 0-15,0 2-2 0,0 2 2 0,0 2 0 16,0 2 0-16,0-3 5 0,0 3 0 0,-2 2 1 16,-5 20 0-16,-4 7 5 0,0 1 0 0,-3-1 0 15,1 3 1-15,4 1-3 0,2-2-1 0,3-1 1 16,4 1 1-16,-2-1-6 0,0-5 0 0,4-3 1 15,2-3 0-15,1-5-3 0,3-1 0 0,-1-10 0 16,3 1 1-16,-1-4-4 0,0-3 0 0,1-2 1 16,1-3 0-16,0-7-2 0,0 0 1 0,-5-4 0 0,7-21-1 15,5 5 0-15,-3 7-1 0,-9-3 1 0,1 0-1 16,5 2 0-16,-1 5-1 0,-9 1 0 0,5 1 2 16,2 3-2-16,1 2 1 0,-3 0-1 0,-1 3 0 0,-3 5-1 15,1 3 2-15,2-2-2 0,-3 2 1 0,-1 1-1 16,2 1 0-16,-4 1 0 0,6 5 0 0,3 3-2 15,-2 1 0-15,-3-1 0 0,4 15 1 0,5 6-1 16,-2 0 0-16,-6-2 0 0,-1-4 0 0,-2 2-1 16,0-2 0-16,2-7 0 0,-1 7 1 0,3-4-2 15,-1-7 0-15,-1-3-1 0,-4-5 2 0,0 1-2 16,2-2-1-16,-2-6 1 0,2 0 0 0,0 2-2 0,-2 0 1 16,0 0-1-16,5-11 1 0,5-10-2 0,-1-1 2 15,0 0-2-15,4-6 2 0,-1 2 0 0,-3 7 1 16,2 4-1-16,6 4 1 0,-2 4 2 0,-2 3 1 15,0 0-1-15,2-1 1 0,-2-1 0 0,-2 4 0 16,-2 0 0-16,10 2 0 0,1 6 0 0,-1-1 0 16,-2 1 0-16,1 0 0 0,3 3-1 0,-4 0 1 0,-6 0 0 15,2-1 0-15,0 1 0 0,0 0 0 0,0-1 0 16,0-6 0-16,2 2-1 0,-2 1 1 0,0-5 0 16,4 0 0-16,-2-4 0 0,-4 1 0 0,-2-5 0 15,2-3 0-15,1 0 0 0,-1 2 0 0,-2-3 0 16,0-2 1-16,-1-1-1 0,-3 4 1 0,3-3 0 15,1-4 0-15,-1 5 2 0,-3 4 1 0,3 1-1 16,5 1 1-16,0 1 3 0,-2 2 1 0,-4 1 0 16,1 1 1-16,3 0-4 0,0 0-1 0,-1 2 1 15,4 6-1-15,1-3-1 0,0 1 2 0,-4 2-2 0,4 1 2 16,6 6 3-16,-3 0 0 0,-3-2-1 0,2-3 1 16,2 1 2-16,-2 2 2 0,-1-3-1 0,1-5 0 15,2 1-1-15,-2 0 1 0,-4-2 1 0,1-4-1 16,1 2-3-16,0 2 1 0,0-4 0 0,4-6 0 0,-4 3-4 15,-2-1 2-15,2-3 0 0,0-6-1 0,-2 4-5 16,-2 3 2-16,-2 1-2 0,0 1 1 0,1 1-2 16,-1 1 1-16,0 2-1 0,1-5 1 0,1-1-1 15,0 3 0-15,0 1 0 0,8 6 1 0,3-2-1 16,-5 0 0-16,-2 2 0 0,4 3 0 0,1-1 0 16,-1-2 0-16,-1 4 0 0,7-1 0 0,-1 3-1 0,-2 1 1 15,0 2-1-15,1-2 1 0,-1-3-1 0,1 3 1 16,-1-7 0-16,0-2 0 0,1 4-1 0,-3-2 1 15,-3-6 0-15</inkml:trace>
  <inkml:trace contextRef="#ctx0" brushRef="#br0" timeOffset="58055.03">28782 12502 1407 0,'0'0'0'0,"0"0"0"0,0 0 0 16,0 0 13-16,-2 20 1 0,-2-13-1 0,-1 16 2 16,-3 14 18-16,1 2 2 0,1 2 0 0,-1-2 0 15,1 6-6-15,1 1 1 0,-3 3-1 0,-1-8 2 16,-2-12-16-16,-2-3 2 0,-1 0 0 0,5 0 0 0,0-3-6 15,0-8 0-15,-5-2 1 0,3-2 0 16,2-4-4-16,-2-1 0 0,-6-2-1 0</inkml:trace>
  <inkml:trace contextRef="#ctx0" brushRef="#br0" timeOffset="58410.61">28191 12487 1206 0,'0'0'0'16,"0"0"0"-16,0 0 0 0,30-11 26 0,-13 5-1 16,1-3 1-16,23-1 0 0,6 1 19 0,1 5 1 15,3 2 0-15,-3 6 0 0,1-4-15 0,-5 2 1 0,-3 2-1 16,2 7 1-16,-6-2-22 0,-5-1 0 0,0-1 0 16,1 6 0-16,-3 0-1 0,-8 0 0 0,1 4 0 15,-5 3 0-15,1-1-6 0,-2-2 1 0,-4 5-1 16,0 2 2-16,-4 0-1 0,-1 2 1 0,-1 1-1 15,-1 2 2-15,-6 7-1 0,-4-1 2 0,-3 0-1 16,-8-1 0-16,-4-4 1 0,-5-6 1 0,-8-2-1 16,-5 8 1-16,2-2-1 0,-1-2 1 0,-3 4 0 15,-8 1 0-15,3-1 0 0,3-2 1 0,-6 2-1 16,-3-2 1-16,7-2-4 0,6-2 2 0,-1-4 0 0,9-3-1 16,3 0 1-16,3-4 0 0,5-6 0 0,4 1 0 15,5-3-2-15,2-3-1 0,1-4 1 0,4 0-1 16,0 2-2-16,2 0-1 0,2-2 0 0,8-7 1 15,4-9-2-15,1-3 0 0,0-3 0 0</inkml:trace>
  <inkml:trace contextRef="#ctx0" brushRef="#br0" timeOffset="58976.26">29184 12996 1143 0,'0'0'0'16,"0"0"0"-16,0 0 0 0,0 0 9 0,0 0 0 15,0 0 0-15,19-9 1 0,-15 9 9 0,-2 0 0 16,-2-2 0-16,0-1 1 0,0 3-6 0,0-4 1 16,0 2-1-16,0-15 1 0,-2-14-1 0,-2-14 1 15,-2-2-1-15,1-3 1 0,3 11-9 0,2 11 0 16,-2 6 1-16,-4 0 0 0,3 9 4 0,3 5 1 0,-2 3 1 16,-4-1-1-16,4-1 6 0,4 5 1 0,0 2-1 15,-2 0 1-15,-2 2 4 0,0-1-1 0,2-1 1 16,0 8 0-16,0 9-3 0,0 7 0 0,0 2 1 15,0 24-1-15,0 2-2 0,0-7 0 0,0-10 0 16,6-1 0-16,1-16-3 0,-1-1 1 0,-2 2 0 16,1-5 1-16,1-2-6 0,-2-5 1 0,-2-1 1 15,1-1-1-15,1 1-3 0,0-4 1 0,-1-4 0 16,-3-2 0-16,0 2-2 0,0 2 0 0,0 0 0 16,2-5 0-16,0-5-2 0,0-1 1 0,2 2 0 0,3-10 1 15,1-5-3-15,-1 4 2 0,2-1-1 0,1 6 0 16,-3 4 0-16,-1 4 0 0,1 1-1 0,3-1 1 15,3 1-3-15,-2 6 2 0,-4 4-2 0,6-1 2 0,4 5-3 16,-2-1 1-16,0 1 1 0,3 7-1 0,5 1-3 16,-3-1 1-16,-3-2-1 0,-2-2 1 0,2 3-1 15,-2-1 0-15,-2-4 0 0,2 4 0 0,0-4 0 16,-2-3 0-16,0-3 0 0,-4-1 0 0,-2 0 0 16,-1 0 0-16,0 0 0 0,-3-2 0 0,-1-2 0 15,0 0 0-15,0 0 0 0,5-1 1 0,3-5-1 0,1-1 1 16,0-2-1-16,11-6 1 0,1-2-1 0,-3 4 2 15,3-7-1-15,1-2 0 0,4 2-1 0,0 1 1 16,0-3 0-16,1-4 0 0,-1 9-1 0,0 5 1 16,0-1-1-16,0 0 1 0,0 6-1 0,-5 1 2 15,-12 1-2-15,2-5 1 0,2 7-1 0,-6 5 1 16,-9-6-1-16,-4 4 1 0,2 2-1 0,1 0 0 0,-1-1 0 16</inkml:trace>
  <inkml:trace contextRef="#ctx0" brushRef="#br0" timeOffset="59445.35">25366 14464 1192 0,'0'0'0'0,"0"0"0"0,41-3 0 0,2-7 32 16,8-1-1-16,3 0 1 0,7 3 0 0,4-3-10 15,-1-2-1-15,-3-2 0 0,10 0 0 0,0 1-10 16,1 1-1-16,12-2 0 0,0-4 0 0,-7-3-2 0,-3-2 0 15,12-2-1-15,13-6 2 0,1 6-2 0,-5 4 0 16,-4-1 0-16,19-7-1 0,10 4 3 0,-12 2 0 16,-4-4 0-16,12 8 1 0,3 1-1 0,-5-1 1 15,1-1 1-15,2 5-1 0,6 1 3 0,-9 0 1 16,3-2-1-16,5-3 1 0,-1 7 0 0,-11 0 2 16,0-10 0-16,9 3-1 0,-7 1 0 0,-12 4 1 0,1-3-2 15,1-3 2-15,-12 8-3 0,-10 2 1 0,-2-2-1 16,-3-4 1-16,-14 2-4 0,-12 2 1 0,-8 0-1 15,-4-7 1-15,-7 1-2 0,-8 4 1 0,-7 1 1 16,-10 0-1-16,-3 0-5 0,-9-1 2 0,-8 5-1 16</inkml:trace>
  <inkml:trace contextRef="#ctx0" brushRef="#br0" timeOffset="60124.54">22383 13850 904 0,'0'0'0'0,"0"0"0"16,36-15 0-16,-12 2 27 0,2 2 1 0,-2-4-1 16,14-7 1-16,1 0 3 0,-4 3 2 0,10-1-1 15,9-3 1-15,13 3-14 0,0 3 1 0,6-1-1 16,-3-5 2-16,1 3-7 0,8 3 1 0,12 0-1 16,4 4 2-16,-11 0-5 0,-10-2 0 0,-1 2 1 15,14 2-1-15,-3 2-1 0,-11 0 0 0,-6-4 0 16,-7 3 0-16,-12 1-1 0,-3 0 1 0,-6-3 1 0,-4 3-1 15,-5 2-5-15,-6-1 2 0,-1 3 0 0,-6 3-1 16,-6 0-2-16,-6 0 0 0,-3-2 0 0,-6-1 0 0,-1 1-2 16,-1 2 2-16,1 0-1 0,-10-3 0 0,-9-8 0 15,1 3-1-15,1 3 0 0,3 0 0 0,-3 1 0 16,7 0 0-16,2-1 0 0,4-2 0 0,5 5-1 16,4 0 1-16,2 0-1 0,1-1 0 0,1-1 0 15,0 3 0-15,2 1 0 0,18-13 1 0,6 2 2 16,5 2 0-16,0 1 0 0,3 1 0 0,-3 7-2 0,-3 6 2 15,-1 0-1-15,1 3 0 0,-2 2 1 0,-13 4 0 16,-6 2 1-16,6-2-1 0,-3 6 3 0,-6 0 1 16,-10 5-1-16,0 5 0 0,-7-2 2 0,-6-3 0 15,-7-2 0-15,-4 10 2 0,-4-4-1 0,-2-1 1 16,-5 9 0-16,-2 3 0 0,3 2-3 0,5 2 1 16,-5 1-1-16</inkml:trace>
  <inkml:trace contextRef="#ctx0" brushRef="#br0" timeOffset="67286.28">25219 8863 351 0,'0'0'0'0,"0"0"0"0,41-15 0 0,4 6 1 0,2-4 0 16,1-2 0-16,4 3 0 0,0-1-1 0,-1 2 1 15,8 0-1-15,5 2 1 0,1 0-1 0,-7-3 0 16,-4-1 0-16,7 8 0 0,-1-5-1 0,-2 5 0 16,7-4 0-16,2 3 1 0,-8-5-1 0,-5 0 0 15,-3-1 0-15,5 7 1 0,-2-4-2 0,-6 3 0 16,-1-3 1-16,1 5 0 0,-1 2-1 0,-10-5 1 0,-3-1-1 15,1 5 0-15,-3 1 0 0,-10 0 1 0,-5 0 0 16,1-2 0-16,-5 2 0 0,-7-1 0 0,-2 1-1 16,-2 2 1-16,-2-4 1 0,0 4 0 0,0-4 0 15,0 2 0-15,-4-3 0 0,-2 1 0 0,1-1 0 16,-8-8 0-16,-2 1 0 0,0 3 0 0,-2 0 0 16,-3 0 0-16,7 3 1 0,3 0 2 0,-1 3-1 15,4-3 0-15,1 2 5 0,2 2 1 0,4 2 0 16,0 0-1-16,0 0 5 0,0 0 0 0,0 0 0 15,2 0 1-15,-2 0 9 0,0 0 2 0,2 0-1 16,4-3 1-16,1-1 2 0,4 2-1 0,-1 2 1 0,4 0 1 16,5-4-3-16,-2 4-1 0,-6 0 1 0,-2 0-1 15,1 4-10-15,-3 0-1 0,-5 1 1 0,2 1-1 0,1 0-2 16,1 3 1-16,-2-3-1 0,-1 7 2 0,3 1-6 16,-2 7 2-16,-4-6-1 0,0 9 1 0,-2 0 0 15,-2-7-1-15,-2 0 1 0,1 5 1 0,-3-3 0 16,-3-5 1-16,-2 1-1 0,4 6 1 0,0-4-1 15,-3-1 1-15,-1 5-1 0</inkml:trace>
</inkml:ink>
</file>

<file path=ppt/ink/ink21.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1-14T04:52:42.109"/>
    </inkml:context>
    <inkml:brush xml:id="br0">
      <inkml:brushProperty name="width" value="0.05292" units="cm"/>
      <inkml:brushProperty name="height" value="0.05292" units="cm"/>
      <inkml:brushProperty name="color" value="#FF0000"/>
    </inkml:brush>
  </inkml:definitions>
  <inkml:trace contextRef="#ctx0" brushRef="#br0">1107 13489 463 0,'0'0'13'0,"74"-31"15"0,-25 5 1 16,-16 7-1-16,-5-1 1 0,-4 1-5 0,-7 2 2 0,6-5-1 16,1-8 1-16,2 6 3 0,-6 0 0 0,-1 2 0 15,9-6 0-15,2 3-5 0,-2 5 0 0,-6-4-1 16,6-2 2-16,-4 2-11 0,0 3 1 0,1-1 0 15,1 1 0-15,5 1-6 0,-1-1 0 0,4-1 0 16,1 3 1-16,4-1-1 0,-5 0 0 0,-1-7 0 16,3-4 1-16,1 7-2 0,-7-1 1 0,-4-1 0 15,6-5 0-15,-3 5-4 0,1 3 0 0,0 1 0 0,4 0 0 16,-1-1 0-16,1 5 0 0,1-1 1 0,8 1 0 16,-4-1-2-16,-5 0 2 0,1 1-2 0,-1-1 2 15,-1-3-2-15,-9-2 1 0,1-2-1 0,-5-4 2 16,-1 2-3-16,-4 6 2 0,1-4-2 0,3-4 2 0,0 8-2 15,-4 5 2-15,-4 2-2 0,-2-4 1 0,0 4 0 16,-5 6-1-16,-2 4 1 0,-4-1-1 0,2 2 0 16,0 2 1-16,0-1-1 0,-4-5 0 0,-5 3 1 15,0 3-1-15,-2-2 0 0,-4 2 1 0,-4 4-1 16,-1 2 1-16,5 0-1 0,-10-1 1 0,1 5-1 0,4-3 0 16,-3-1 0-16,8-2 1 0,4 2 0 0,-2 1 1 15,-2-1-1-15,0-4 2 0,6 2 4 0,0 1 0 16,-2-1 0-16,3-4 0 0,6 1 5 0,-1 2-1 15,1-1 1-15,2 0 0 0,0 0-1 0,0 0 2 16,0 0-2-16,7 0 2 0,2 0-2 0,4 0-1 16,-7 0 1-16,13-1 0 0,5-3-5 0,0 0 1 15,-3 2 0-15,-1-1 0 0,-1-1-4 0,-4 4 1 0,-2 4-2 16,-2-4 2-16,4 0-4 0,-2 1 1 0,-2 1-1 16,-5-2 2-16,1 2-4 0,-1 0 1 0,3 2 0 15,2-2 1-15,-2 1-2 0,1 5 0 0,-6-3 0 16,-3-1 0-16,3 2-1 0,-2-3 1 0,-2 3-1 15,-2 7 1-15,-2 7-1 0,3 3 0 0,-3 1 0 16,-6 13 1-16,-4-2-1 0,-5-3 0 0,4-2 0 16,0 2 2-16,4-3-2 0,-2-8 1 0,-2 1-1 15,4 4 1-15,1 4-1 0,1 2 1 0,-6-3 0 16,10 3 0-16,1 1 4 0,-2-1-1 0,3-2 1 16,6 0 0-16,-3-1-5 0,2-1 1 0,2 0 0 0</inkml:trace>
  <inkml:trace contextRef="#ctx0" brushRef="#br0" timeOffset="3528.17">15361 10909 904 0,'0'0'0'0,"0"0"0"15,0 0 0-15,33-19 9 0,-8 10 0 0,-1-2 0 16,17-6 1-16,2 1-7 0,-1 1 2 0,3-10-1 0,9-4 1 16,8-1 4-16,-6 2 0 0,-8-2 0 0,-1 4 0 15,3-2-1-15,0 2-1 0,-3 2 1 0,3 5 1 16,-3-1-6-16,-8-8-1 0,2-2 0 0,5-1 0 16,-5 7 1-16,-3 1-1 0,-9 6 0 0,5-1 0 0,-4 5 2 15,0 5-1-15,-2 3 0 0</inkml:trace>
  <inkml:trace contextRef="#ctx0" brushRef="#br0" timeOffset="3989.04">18076 10915 829 0,'0'0'0'0,"0"0"0"15,0 0 0-15,0 0 3 0,0 0 2 0,22-6-1 0,-7 2 1 16,5 1 10-16,3 1 1 0,-3-8 0 0,8-4 1 16,-2-1-1-16,-2 0 1 0,1-6 0 0,8-1 1 0,1 2-7 15,-1 1 0-15,3-5 1 0,-1 1 0 0,8 1-5 16,-2 2 0-16,7-1-1 0,-1 3 2 15,-4-3-1-15,-2-3 0 0,2 2-1 0,-2 5 1 0,1-4-1 16,-4-1 0-16,-1 0 0 0,2 3 1 0,2 4-2 16,-9 0 1-16,-1 1 0 0,1-5-1 0,-4 6 2 15,-6 5 1-15,1 1-1 0,-1 0 0 0,-1-1-1 16,-6 6 0-16,-2 2-1 0</inkml:trace>
  <inkml:trace contextRef="#ctx0" brushRef="#br0" timeOffset="4629.62">21716 10950 1042 0,'0'0'0'0,"25"-17"0"16,6 2 0-16,3 2 6 0,-1 0-1 0,8-2 1 16,2-5-1-16,2 0 10 0,1 1 0 0,-1-2-1 15,-2-6 2-15,2 1-3 0,3 1 1 0,8-1-1 16,13 4 2-16,-4-2-9 0,-7 0-1 0,-6 1 1 15,10-1-1-15,-1-2-2 0,1 0-1 0,7-4 0 16,5-3 1-16,-11 1 0 0,-7 6-1 0,-5-2 0 16,-3 2 0-16,-1 8 0 0,-8 3 0 0,-2 2-1 15,4 1 1-15,-6 5-1 0,-5 5 0 0,-2-2 1 0,-7-1 0 16,-3 5-1-16,-6 4 0 0,-7-3 0 0,1-1 1 16,-1 4-2-16,-1 0 0 0,-4-2 0 0</inkml:trace>
  <inkml:trace contextRef="#ctx0" brushRef="#br0" timeOffset="13716.87">11016 12574 389 0,'0'0'0'0,"0"0"0"15,0 0 0-15,0 0 1 0,0 0 0 0,0 0 0 16,0 0 0-16,0 0 7 0,18 0 0 0,-12-4 0 15,3 1 1-15,-3-1-3 0,-1 2-1 0,1 0 1 16,3 0 0-16,1 1-1 0,-3-1-1 0,-1 0 1 16,1 0-1-16,2 0-1 0,1 2-1 0,-3 0 0 15,1 2 0-15,1-2 0 0,0 0 0 0,1 0 0 16,-1 0 0-16,2 0 1 0,2 0 0 0,-2 0-1 16,8 0 2-16,5 0 2 0,0-2 2 0,1-2-1 0,4 2 1 15,5-1 5-15,-4-1 1 0,3 4-1 16,-3 0 1-16,-2-4 4 0,2 1-1 0,-6 1 1 0,0 4 0 15,0-2-1-15,-3-2 1 0,-2 0-1 0,1 4 1 16,-1-2-3-16,5 0-1 0,0 2 1 0,0 5 0 0,-1-5-4 16,1-2-1-16,2 2 0 0,6 5 0 0,-1-1-3 15,-1-2 0-15,0-3 0 0,-2 5 1 0,9-2-4 16,-5-4 1-16,-8 0-1 0,-3 7 1 0,-3-7-3 16,7 0 0-16,-5 0 1 0,6 4 0 0,-2-4-2 15,-1-2 0-15,1 0 0 0,2 8 2 0,2-4-3 16,2-2 0-16,3 0 0 0,3 1 1 0,1-2-1 0,-9-3 0 15,2 2 0-15,0 4 0 0,-4-2 0 0,-4-2 1 16,2 0 0-16,0 2 0 0,-3 0 3 0,-2 0-1 16,5 0 0-16,0 0 2 0,0 0 1 0,-3-4 2 15,3 3 0-15,2 2 0 0,6-1 1 0,-8 0 0 16,0 4 0-16,2-2 1 0,2-2-2 0,-2 0 1 16,-3 0 0-16,-3 4 0 0,1-4-2 0,-1-2-1 15,-1 0 1-15,3 4 0 0,-1-2-3 0,-3 0 2 0,-1 2-2 16,5 1 2-16,-5-3-3 0,0 0 2 0,0 6-2 15,7-4 2-15,-2-2-1 0,1 0 1 0,5 0-1 16,0 4 1-16,-2-4-1 0,-2 0 2 0,0 1-1 16,0 3 1-16,0-2 0 0,-3-2 0 0,-6 0 0 15,4 2 1-15,1 0-1 0,-3-2 1 0,-2 0 0 16,0 0 1-16,0 3-3 0,-2 1 2 0,7 0 0 16,1-2 0-16,1 3-3 0,0 3 2 0,1-3-1 15,1-3 1-15,0 2-3 0,0 0 2 0,2-1-1 0,2-3 1 16,-3 2-3-16,-1 0 0 0,-4 2 0 0,6-8 2 15,2 4-3-15,-5 4 1 0,-3-4 0 0,-3-6 1 16,5 4-2-16,3 1 1 0,-5 1-1 0,4 0 1 16,0 0-1-16,1 0 1 0,3 0-1 0,5-2 1 0,3 0-1 15,-7 2 0-15,5 0 0 0,5-6 0 0,0 4-1 16,-11 2 0-16,-2-1 0 0,4-7 2 0,-2 1-2 16,-4 7 0-16,0 0 0 0,2-2 0 0,2 2 0 15,-3 2 0-15,-1-2 0 0,4 0 0 0,2 3 0 16,-1 1 0-16,-4-4 0 0,4-4 0 0,-1 4 0 0,-3 4 0 15,-1-4 0-15,6 0 0 0,-8 0-2 0,0 0 2 16,-3 0 0-16,2-4 0 0,3 2-1 0,-4 1 0 16,4 1 0-16,1-2 1 0,3 2-2 0,-4 0 1 15,0-4 0-15,6 0-1 0,3 2 0 0,-3 1 1 16,0-1 0-16,4 2 0 0,1 0 0 0,-7 0 1 16,-9 0-1-16,1 0 1 0,4-2-1 0,-5-2 1 15,1 2 0-15,5 4 0 0,-1-2 0 0,2-2 0 0,-2 0 0 16,-1 4 0-16,6-4 0 0,-3-1 0 0,6 1 0 15,-2 4 0-15,-2-2 0 0,-2-2 0 0,-2 0 0 16,10 2 1-16,-8 0-1 0,-4 0 1 0,-1 0-1 16,-1-4 1-16,3 2-1 0,-9 1 1 0,1-3 0 15,10 4 0-15,-1 2-1 0,0 0 1 0,-3-1 0 16,3 5 1-16,-2-6-2 0,-1-4 1 0,8 2 0 16,-1 4 0-16,2-2-1 0,-4 0 1 0,-2 4 0 15,6-4 0-15,2 2-1 0,-6-2 1 0,-7-2-1 16,-4 2 2-16,3 0-2 0,-3-4 1 0,-4 1 0 0,12-1 0 15,1 0-1-15,-4 0 1 0,-1 1 0 0,0 3 0 16,7-4-1-16,-2-2 1 0,0 3 1 0,0 5-1 0,1-4-1 16,1-4 1-16,4 0 0 0,-3 6 0 0,3 0-1 15,-6 0 1-15,-9 0-1 0,2 2 1 0,0-5-1 16,2-3 1-16,-5 2-1 0,5 8 2 0,0-4-2 16,1-4 1-16,1 2-1 0,-3 8 1 0,7-4-1 15,-9 0 1-15,7 0-1 0,1 1 1 0,4-3-1 16,0 2 1-16,0 0-1 0,2 4 1 0,7-6-1 0,-7 0 1 15,-6 2-1-15,6 7 2 0,-8-13-2 0,-1 4 0 16,3 4 0-16,-9 1 1 0,9-1-1 0,0-4 0 16,-3 0 0-16,12 4 1 0,-3-6-1 0,0 2 0 15,3 2 0-15,29 5 1 0,-17-9-1 0,-16 2 0 16,5 6 0-16,-19-2 1 0,3-6-1 0,3 2 0 16,-1 0 0-16,-1 5 1 0,-4-6-1 0,4-1 0 15,5 2 0-15,7 3 1 0,1-4-1 0,-6-1 0 16,4 0 0-16,11 9 1 0,-6-10-1 0,-1 1 0 0,1 0 0 15,-7 4 2-15,2-4-1 0,-7 0 0 0,-9 2 0 16,3 2 0-16,2-4 1 0,-6 2 2 0,2-4-2 16,5 8 1-16,1-8 1 0,-1 4 0 0,3 0 1 15,12 4-1-15,-1-4-1 0,-1 0 2 0,-3 0-2 16,9 4 2-16,4-6-2 0,-13 2 0 0,-4 0 1 16,-8 5-1-16,7-5-2 0,-5 2 2 0,3 0-2 15,-7 0 1-15,1-2-2 0,2 2 1 0,5 3-1 16,4-1 1-16,-6 5-1 0,4 1 0 0,6-5 0 0,16 5 1 15,-3-5-1-15,-11 3 0 0,-3-1 0 0,3-1 1 16,-6 3-1-16,-4-2 0 0,0 1 0 0,1-8 0 16,-1 4 0-16,0-1 0 0,0-3 0 0,8-2 0 0,-2 4 0 15,1 0 0-15,-1-2 0 0,13-2 0 0,-4 4 0 16,-5-2 0-16,-3-2 0 0,-3-1 0 0,6 3 0 16,-8-2 0-16,2 0 0 0,-2-2 0 0,0 4 0 15,0 0 0-15,4-2 0 0,2-3 0 0,3 5 0 16,-3 0 0-16,5 0 0 0,11-4 0 0,-5 6 0 15,-4-2 0-15,-5-2 0 0,3-5 0 0,-1 5 0 16,-5 2 0-16,3-2 0 0,-1-2 0 0,-5 6 0 0,2 0 0 16,4-2 0-16,7-4 0 0,-2 6 0 0,-4 0 0 15,2-2 0-15,6-4 0 0,-7 6 0 0,-6 0 0 16,-1-2 0-16,-3 0 0 0,-1 2 0 0,-1 0 0 16,2-2 0-16,-2 0 0 0,0 3 0 0,-3 1 0 15,3-4 0-15,8 0 0 0,-6 4 0 0,-2-2 2 16,0-1-2-16,-3-1 1 0,-3 4 0 0,-3 0 0 0,-2-4 0 15,-9 0 1-15,2 0 3 0,-3 0-1 0,1 0 1 16,0 0 0-16,0 0 4 0,-1 0 0 0,1 0 0 16,0 0 0-16,-4 0-1 0,2 0 1 0,0 0 0 15</inkml:trace>
  <inkml:trace contextRef="#ctx0" brushRef="#br0" timeOffset="14462.16">21316 12118 1394 0,'0'0'0'0,"0"0"0"15,0 0 0-15,0 0 6 0,18 4 1 0,-12-4-1 16,16 0 1-16,17 0 19 0,-1 0 0 0,-7 0 0 16,-6 0-1-16,3 0-7 0,-4 0 0 0,-6 0 0 15,5 2 1-15,1-6-12 0,0-1 0 0,2 3 0 16,6 2 0-16,0-6 0 0,-1 1 0 0,7 1 0 16,6 4 0-16,1-8-2 0,0 1 1 0,-2 1-2 15,3 3 2-15,-3-3-3 0,-2-1 2 0,-2-1-2 16,2 8 1-16,-4-2 0 0,-3-1-1 0,-1-1 0 15,3 6 1-15,-6-2-4 0,-6-2 0 0,-2 2 0 0,1 0 1 16,-1 0-1-16,-5 0 0 0,-8-6 0 0,-1 6 0 16,-1 2-1-16,-3 2 1 0,-2-4-1 0,-1 0 1 15,-1 0-1-15,0-4-1 0,2 4 1 0,-2 0 0 16,0 0 0-16,0 0 0 0,0 0 0 0,-7-2 1 0,-12-3-2 16,-3-3 1-16,1 3-2 0,-5-1 2 0,-2 1-1 15,2-3 0-15,9-1-1 0,4 1 2 0,2 5-1 16,4 1 1-16,3-2 0 0,-3 4 0 0,5-4-2 15,0 3 2-15,0-1 0 0,0 0 0 0,2 0 0 16,0 0 1-16,0 2 0 0,2 2 0 0,0 0 0 16,2-2 0-16,-3-4 0 0,11 0 0 0,8 2 0 0,4 2 1 15,-1 4 0-15,-1 2 0 0,2-1 3 0,-5-1-1 16,-6-2 0-16,-2 5 2 0,8 1-1 0,-6-3 1 16,-9-1-1-16,3 4 1 0,2-3-1 0,-5 1 2 15,-2-1-2-15,-2 1 2 0,0-2-1 0,0-3 0 16,0 1 0-16,-6 8 0 0,-3-3-2 0,0 2 0 15,-4 1-1-15,-17 8 1 0,-6-1 1 0,5-2-1 0,1 0 1 16,0 0-1-16,4 0 0 0,4-1 1 0,-1-1-1 16</inkml:trace>
  <inkml:trace contextRef="#ctx0" brushRef="#br0" timeOffset="23576.07">22872 12141 703 0,'0'0'0'0,"0"0"0"0,0 0 0 0,0 0 6 15,20-13-1-15,-12 9 1 0,6 4 0 0,11-2 5 0,-3-2 0 16,-2 2 0-16,5 2 2 0,-5-3-4 0,-1-3 1 15,-1 2-1-15,5 4 1 0,-1-1 1 0,1-3 0 16,3-5 0-16,3 3 1 0,1 2-7 0,0 2 2 16,4 1-1-16,3-1 0 0,0-4-1 0,-1 1 0 15,-1 1 1-15,4 4 0 0,-5 0-3 0,-3 0 1 16,1-6 1-16,5 1-1 0,2 1 1 0,-1-2-1 0,-1 3 1 16,2 3 1-16,4-2-1 0,-6-2 1 0,-3 0-1 15,3 2 1-15,-4-1-2 0,-6-1 2 0,-7 0 0 16,1 1-1-16,-5 1 1 0,-4 0 1 0,-3-2-2 15,2 2 2-15,-4 2 0 0,-3 0-1 0,-4 0 1 16,4 0 1-16,-2 0-2 0,-2 0-1 0,0-2 1 16,-2-1-1-16,-2-1 0 0,0 4 1 0,3-4-1 15,-3 1 1-15,-2-3-2 0,1-1 2 0,-1-1-2 16,-1 1 2-16,-3-1-2 0,3 1 1 0,-4-3-1 16,5 1 2-16,1 0 0 0,1 5 0 0,2 4 1 0,2 0 0 15,2 0 3-15,0 0 1 0,0 0-1 0,-1 0 2 16,-1 0 1-16,0 2 0 0,2 0 1 0,0 0-1 15,2 0 0-15,0-1-1 0,-1 3 0 0,5 2 2 16,3 3-4-16,2-3 1 0,0 3-1 0,0-4 2 0,0 1-3 16,-2-2-1-16,0 0 1 0,-5 1 0 0,-2-1 0 15,-2-2 2-15,-1-2-2 0,1 3 1 0,0-1-1 16,-2 2 0-16,0-4 0 0,0 0 1 0,0 0-3 16,0 0 1-16,0 0 0 0,-2 6 1 0,-9 3-1 15,-2-4 1-15,2 3-1 0,-4 9 1 0,-4 1-2 16,3-3 0-16,1 0 0 0,7 0 1 0,5-4-5 0,-1-2 2 15,0-3-2-15,-1 3 2 0,-5 6-3 0,3-2 1 16,3-4 1-16</inkml:trace>
  <inkml:trace contextRef="#ctx0" brushRef="#br0" timeOffset="39558">29682 10699 728 0,'0'0'0'16,"0"0"0"-16,0 0 0 0,26-4 0 0,-15 4 0 16,0 0 0-16,4 0 0 0,0 0 0 0,0 4 0 0,2-4 0 15,-1-4 0-15,-1 0-1 0,-2 1 1 0,2 1 0 16,6 0 0-16,3-2-1 0,-3 1 1 0,3-1 0 16,2 4 0-16,0-4-2 0,-4 0 1 0,-1 3 0 15,-3 2 0-15,3-1 0 0,-2-1 1 0,-5-1 0 16,0 4 0-16,-3-1 0 0,-2 3 0 0,2 0 0 15,2 0 1-15,0 3 0 0,-2-3 1 0,-3 1 0 16,-1 3 0-16,3-1 1 0,-1 1 2 0,0-1-1 16,-1 2 1-16,-3 1 4 0,3 1 0 0,3-4 0 15,-2 10 0-15,1-2 4 0,-3 0 0 0,-1 0 1 0,-1 9 1 16,3-4-1-16,-3-1 1 0,1 1-1 0,-2 5 1 16,-4-5-1-16,0-1 1 0,0-1 0 0,0 10 0 15,0-4 1-15,-2-5 0 0,-4 0-1 0,1-3 2 0,3 1-2 16,0-4 0-16,-2 2-1 0,2 2 2 0,4 5-5 15,0 0 1-15,0-3 0 0,2 1 0 0,-1 6-2 16,1 0 1-16,0 2 0 0,-2-2 1 0,1 2-3 16,1-2 0-16,2 2 0 0,-1 6 0 0,3-8-2 15,-3-4 2-15,-1 0 0 0,0 5 0 0,3-7-3 16,1-3 1-16,-1 3-1 0,1 2 1 0,-3 6-3 16,1 0 0-16,3 0 1 0,2-7-1 0,-1 5-2 15,-1 5 2-15,-2-1-1 0,-1 4 0 0,-1 1 0 0,5-9 0 16,-1-2 0-16,0 0 1 0,-1-3-2 0,-3-6 0 15,-1 1 0-15,4 5 2 0,-3-4-3 0,1-2 1 16,1-1-1-16,3 1 2 0,1 4-1 0,-2 0 0 16,-1-1 0-16,-1 4 1 0,0 1 2 0,-1-6 1 15,0 1-1-15,3-1 1 0,-5-4 2 0,-4 0 0 0,2 2 0 16,3-2 1-16,-1 0 0 0,-2-2-1 0,-2-2 1 16,0 1 2-16,2-3-4 0,-2-3 1 0,0 1 0 15,0 3 1-15,0-1-2 0,0-1 1 0,-2-1 0 16,-2-1-1-16,0 4-1 0,1-3 1 0,-3 1-1 15,-5 3 1-15,-4-2-2 0,0-3 0 0,0 0 0 16,-7 3 0-16,-1 1 0 0,3-5-1 0,-3 1 1 16,-1 0 0-16,4 0 1 0,-1-4 1 0,-1 0-2 15,-2 7 2-15,3-5 2 0,4-2 0 0,1 0 0 16,-3 6 1-16,-3-5-4 0,3 1 1 0,6 4-1 0,0 1 1 16,2-1-2-16,1-2-1 0,-1-4 0 0,0 5 1 15,4-3-3-15,1-2 2 0,-1 0-2 0,-3 4 1 16,1-4 2-16,3 0-1 0,3 2 1 0,-7 1-1 0,-3 1 4 15,-2-4 1-15,-1 2-1 0</inkml:trace>
  <inkml:trace contextRef="#ctx0" brushRef="#br0" timeOffset="41371.12">18405 13406 426 0,'0'0'0'0,"0"0"0"0,0 0 0 0,0 0 2 0,0 0 2 16,0 0-1-16,0 0 0 0,21-19 7 0,-8 17 2 16,-4-1-2-16,15-1 1 0,6-4-8 0,2-3 2 15,-4-2-2-15,4-2 2 0,3 0-1 0,-3 1 1 16,-8-5-1-16,0-3 2 0,2 7-3 0,-2 2 2 16,1-6-1-16,6-5 1 0,3 3-3 0,-1 5 1 0,6-1-1 15,10-4 2-15,-1 1-4 0,3 1 1 0,3 1 0 16,-2 1 0-16,-4-2-1 0,1-1 0 0,7 0 0 15,14 3 1-15,-4 0-1 0,-5 2 0 0,-5-3 0 16,0-12 1-16,-2 4-1 0,-6 3 0 0,6-1 0 16,4-4 0-16,2 4 3 0,-2 4-1 0,-4-1 0 15,-2 1 0-15,-2 3 3 0,-5 2-1 0,1-3 1 16,8-3-1-16,-5 4 5 0,1 2 0 0,4 2 0 16,8 4 1-16,-6-8-1 0,-8 1 0 0,1-3 0 15,8 6 1-15,-5 0 5 0,-1 2 0 0,5 0-1 0,7 3 1 16,-2-7 3-16,-8 0 0 0,-10-1 0 0,1-3 0 15,5 2-2-15,-5 2 1 0,-3 1 0 0,4-1 0 16,-2 0-1-16,-6 2-1 0,0-2 1 0,-1 2 1 0,-1 4-4 16,-7-1 1-16,-5-3-1 0,-1-3 1 0,-2 4-3 15,-5 9 1-15,-2-5 1 0,0 3-1 0,-3 3-4 16,-5-2 1-16,-3 4 0 0,-2-4 0 0,0 2-4 16,0 1 2-16,0-1-1 0,0 2 0 0,0 0-2 15,0 0 0-15,0 0 0 0,-5-2 0 0,-7-2-3 16,3 0 2-16,-2 3-2 0,-15 1 1 0,-6 0-2 15,2 0 1-15,2 0-1 0,6-4 1 0,3 2-1 0,5 4 0 16,-1-2 0-16,0-2 0 0,2 2-1 0,1 2 1 16,3 2-1-16,2-4 1 0,-3 0-2 0,10 0 1 15,-3 0-2-15,1 0 2 0,2 0-1 0,0 0 1 16,0 0 0-16,5 0 0 0,-3 0-1 0,2 0 2 16,2 0-1-16,22-8 1 0,11 3-1 0,-4 3 1 15,-7-4 0-15,-9 4 0 0,-1 2 0 0,-1 0 0 0,-6 0 0 16,-3-2 0-16,1 2 1 0,0 2 2 0,-3 0-2 15,-6-2 1-15,0 2 1 0,-4 2 1 0,4-4-1 16,-4 2 0-16,1 5 1 0,-1 2 0 0,-3 2 1 16,-18 14-1-16,-3 6 1 0,2-3-1 0,0-4 1 15,2 2 0-15,3-3 0 0,3-5-1 0,-5 1 1 16,7 7-1-16,-3-7 2 0,2-3 1 0,-1-1-1 16,1 8 1-16,4-3 0 0,0-5 1 0,0 2-2 15</inkml:trace>
  <inkml:trace contextRef="#ctx0" brushRef="#br0" timeOffset="56201.61">15402 10591 515 0,'0'0'0'0,"0"0"0"0,0 0 0 0,0 0 2 0,0 0 0 16,0 0 0-16,0 0 2 0,22-4 5 0,-13 4 1 15,3 0-1-15,8-2 1 0,6-7 15 0,0-2 0 16,-2-4 1-16,-3 2 0 0,-2-2 0 0,-1-11 1 16,-1-7-1-16,5-6 0 0,3-1-13 0,-1 7-1 15,2-2 0-15</inkml:trace>
  <inkml:trace contextRef="#ctx0" brushRef="#br0" timeOffset="61625.76">15916 9811 452 0,'0'0'0'0,"0"0"0"0,0 0 0 0,0 0 2 16,0 0 1-16,0 0 1 0,0 0-1 0,0 0-1 15,0 0 2-15,0 0-1 0,0 0 0 0,0 0 1 16,-21 14-1-16,18-9 1 0,-3 1-1 0,-9 7 6 16,-1 2 0-16,-1-1 0 0,-13 7 1 0,0 5-4 15,-2 2-1-15,-3-4 1 0,-2 6-1 0,3-4-1 16,3-2-1-16,-1 4 0 0,0 2 1 0,2-2-2 0,6-2 1 16,0 5 1-16,0 3-1 0,5-1-1 0,-3 3 1 15,-4 1-1-15,0 4 1 0,-1 3 0 0,-2-1-1 16,-10-4 0-16,-4-3 1 0,4-8 0 0,7-2-1 15,-5 0 0-15,7 11 0 0,2-13-1 0,4-5 2 16,-1 7-1-16,9-2 0 0,3-6 3 0,1 3-1 16,-8-6 1-16,3 0 0 0,6-4 2 0,2 2 1 0,-3-6-1 15,-2 3 0-15,6-3-1 0,3 0 1 0,-5-5-2 16,5-5 2-16,1-1-2 0,2 4-1 0,2 0 1 16,-6-2-1-16,3-2-2 0,3 1 1 0,-4 3-1 15</inkml:trace>
  <inkml:trace contextRef="#ctx0" brushRef="#br0" timeOffset="61954.6">14628 10615 452 0,'0'0'0'0,"0"0"0"0,0 0 0 16,0 0 2-16,0 0 1 0,0 0 1 0,0 0-1 0,-18-4 2 15,18 8 0-15,0-4 0 0,0 2 0 0,0 0 9 16,0-2-1-16,0 0 1 0,-4 11 0 0,-1 4 1 16,-1 0 1-16,2 2-2 0,4 10 2 0,-4 7-8 15,4-8 1-15,0-4 0 0,4-1 0 0,0 1 1 16,2 0 1-16,-5-3 0 0,3 1 0 0,2-1 1 16,-1-2-1-16,3-8 0 0,1-3 0 0,-1-1 1 0,1-1 0 15,-2-6 0-15,8-2 1 0,9-3-2 0,-3 1 0 16,3-5 0-16,4-15 0 0,13 0-4 0,-2 4 1 15,-11-6 0-15,6-2 0 0,-1 4-4 0,-1 2 2 16,1-4-1-16,7 4 1 0,2 2-4 0,1 3 2 16,9 4-2-16,4 0 1 0,-7-5-3 0,-8 1 0 15,-4-3 0-15</inkml:trace>
  <inkml:trace contextRef="#ctx0" brushRef="#br0" timeOffset="63955.26">17552 10210 414 0,'0'0'0'0,"0"0"0"0,0 0 0 0,0 0 5 0,0 0 1 16,-15 24-1-16,17-15 2 0,2 2 4 0,1 0 1 16,5 1-1-16,-1-1 0 0,6 7 11 0,0 1 2 15,0-2 0-15,3-2-1 0,-3-1-16 0,0-1 0 16,-4-5-1-16,4-1 1 0,-2-1-5 0,-2 0 2 16,-1-1-1-16,3 3 0 0,-2-7 0 0,2-1-1 0,-9-1 0 15,7-3 2-15,-2-2-2 0,-3 1 0 0,-1-1 0 16,14-9 1-16,7-3-2 0,6-1 1 0,-1-1 0 15,3-5 0-15,-2 3 1 0,5 3 0 0,9-7 0 16,7 2 1-16,3 2-1 0,-4-2 0 0,-8-2 1 16,5-2-1-16,-1 0-1 0,3-4 1 0,1-11-1 15</inkml:trace>
  <inkml:trace contextRef="#ctx0" brushRef="#br0" timeOffset="70891.56">21610 11800 401 0,'0'0'0'16,"0"0"0"-16,0 0 0 0,24-9 0 0,-7 3 1 15,5 1 0-15,6-5 1 0,4 3-1 0,-2 3 0 16,0-3 0-16,5-1 1 0,1 5-1 0,-9-1 2 16,5-2-2-16,4-5 1 0,1 2-2 0,-4 3 1 15,-8 1 0-15,1-5 0 0,0 5-1 0,-2 3 1 16,2-2-1-16,0 2 2 0,-2 4-2 0,-1 2 0 0,3-2 0 15,2-2 1-15,-2 5-1 0,-2 3 0 0,4-1 0 16,2-1 1-16,-2-1-1 0,-11 1 0 0,-1 2 0 16,1-7 1-16,2 3 0 0,-4 2 1 0,-6-3-1 15,2-1 2-15,-2 0 0 0,-5 2 0 0,-2 0 1 16,5-4 0-16,-1 0 1 0,-4 0 0 0,0 0 1 16,2 0 0-16,-3 0-1 0,1 0 1 0,0 0-1 15</inkml:trace>
  <inkml:trace contextRef="#ctx0" brushRef="#br0" timeOffset="74960.45">24537 11610 489 0,'0'0'0'15,"0"0"0"-15,0 0 0 0,21 6 7 0,-16-6-1 16,1 0 1-16,13 0 1 0,7-4-5 0,4-1 2 16,1-1-1-16,5 2 1 0,1-5-3 0,-4 0 0 0,-3-2 0 15,0 1 2-15,-2 1-3 0,-2 0 1 0,0-2 0 16,0-1 1-16,-2 3-2 0,-5 0 0 0,2 0 0 15,-1-3 0-15,-5 9 0 0,-2-3 0 0,-4 4 0 16,1 2 2-16,-3 0-1 0,-3 2 1 0,-2 0 1 16,1 4-1-16,1 1 3 0,-4 0-1 0,2 1 1 15,-2 7 1-15,-2 0 2 0,-2 1 1 0,1 1-1 16,1 5 1-16,-2-1-1 0,0-4 0 0,3 1 0 16,1 5 1-16,1-1 3 0,1-2 2 0,0-1-1 0,0 1 1 15,4 5 2-15,1 4 1 0,-1-4-1 0,-1 4 1 16,3 1 0-16,-1-2 0 0,-1-2-1 0,1 0 3 15,2-2-6-15,1-3 2 0,1 1 0 0,2 2-1 16,-2-3-1-16,-2-5-1 0,1 7 1 0,3-1-1 0,2 2-1 16,-4-1 2-16,-4-3-2 0,1-1 2 0,-1-1-4 15,-3 3 0-15,-4-1 0 0,0-1 1 0,2-1-3 16,0 1 1-16,0-4 0 0,-4 2 0 0,-6-3-3 16,-3-2 0-16,-2-1 1 0,-4 2 0 0,1-4-1 15,-1-1-1-15,-6-1 1 0,-3 2-1 0,4-1 0 0,1-1-1 16,1-5 1-16,-4 6-1 0,-2-3 0 0,1-5 0 15,1 2 1-15,-2 5-1 0,0-3-1 0,0-2 2 16,-2 0-1-16,-4 5 1 0,-3-1-2 0,-4-1 1 16,-8 3-1-16,-3 5 0 0,5-4 0 0,4-1 0 15,-7 3-1-15</inkml:trace>
  <inkml:trace contextRef="#ctx0" brushRef="#br0" timeOffset="80959.44">16851 12939 590 0,'0'0'0'0,"0"0"0"0,0 0 0 16,-20 3 0-16,18-6 0 0,2 3 0 0,0 3 0 15,0-3 11-15,0 2 0 0,2-2 0 0,3 0 1 16,-1 2-7-16,4-2 1 0,-1-2-1 0,23-7 1 15,11-4-5-15,-2-2 1 0,-5 0 0 0,3-2 0 16,2 3-1-16,0-1 0 0,-4-8 0 0,8-6 0 0,-5 4-1 16,-3 7 0-16,-1-3 0 0,10-3 1 0,-5 6-1 15,2 3 0-15,8 0 0 0,7-9 0 0,1 3 4 16,-4 6 0-16,-5 0 0 0,-5 6 0 0,-4-8 7 16,-2 2 2-16,4 2-2 0,2 6 1 0,0-2 4 15,-2 1 1-15,0 1-1 0,4 3 0 0,-6 0 1 0,-7 1 0 16,-6-1 0-16,-2 4 1 0,0 0-4 0,-3-2 1 15,-12-2 0-15,-2 4-1 0,1-1-1 0,-3-1-1 16,-3 2 0-16,2 2 2 0,0-1-4 0,-2-1 0 16,-4-1 0-16,2-1 0 0,0 2-2 0,0 0 0 15,0 0 0-15,0 2 1 0,0-2-3 0,0 0 1 16,0 0 0-16,0 0 1 0,-8 0-3 0,5 0 2 0,-1 0-1 16,-6-4 0-16,-4-2 1 0,-7-3 0 0,4 3 0 15,2 3-1-15,4-3 0 0,4 0 1 0,1 3-2 16,2 1 2-16,3 0-3 0,-3 0 2 0,-4-2-1 15,8 1 0-15,2 1 1 0,-2 2 1 0,-3 0-1 16,4 0 1-16,5-2-1 0,-2-2 0 0,-4 4 0 16,13-5 1-16,9-1-2 0,-1-1 1 0,-3 1 0 15,-1 0 0-15,2 3-1 0,-6 1-1 0,-10 0 1 16,3 2 0-16,0 0-2 0,-6 0 0 0,1 0 0 16,3 2 1-16,0 0-2 0,-2 1 0 0,-2-3 0 15,2 4 2-15,0-2-3 0,-1 0 1 0,1 2 0 0,0 3 1 16,-2 4-2-16,-2-3 1 0,-1 1-1 0,-3 4 1 15,-2 2-1-15,1-2 1 0,1-2-1 0,-3 4 1 16,0 0-2-16,-1-2 1 0,-1 0 0 0,-5 2 0 0,-1-2 0 16,4 0 1-16,2 4-1 0,-4 1 0 0,3 1-1 15,5-2 1-15,-8-1-1 0</inkml:trace>
  <inkml:trace contextRef="#ctx0" brushRef="#br0" timeOffset="118446.21">31124 10094 326 0,'0'0'0'16,"0"0"0"-16,0 0 0 0,0 0 0 0,0 0 1 0,0 0 0 16,0 0 0-16,0 0 2 0,0 0-1 0,0 0 0 15,0 0 2-15,0 0-1 0,13-18 1 0,-9 14 0 16,1-3 0-16,5-3 9 0,1 1-1 0,-2 1 0 16,10-5 1-16,5-3-2 0,-2 1 0 0,-3 4 0 15,-2-2 0-15,1 1 0 0,1 3-1 0,1 2 0 16,5-4 0-16,-1 3-1 0,0-3 1 0,2-2 0 15,2-2 0-15,-2 4-3 0,2 3 1 0,0 3-2 16,4-4 2-16,-2 3-3 0,-2 0 0 0,5-3 1 0,3 0 0 16,1 5 2-16,0 2 1 0,4-2-1 0,4-1 1 15,-2 3 12-15,-6 2-1 0,-2-2 0 0,-1-3 0 16,-6 1 0-16,0 4 2 0,0 0-2 0,3-2 1 16,-1 0 0-16,-2 2 0 0,0 0 0 0,4 0 0 0,-2 2 4 15,-2 2 1-15,5-2-1 0,2-4 0 0,3 4 2 16,-5 3 1-16,-3-1 1 0,2-6-1 0,-6 6-12 15,-4 3 1-15,4-1 0 0,2-2 1 0,2 1-6 16,-2 4 2-16,-2 3-2 0,4-1 2 0,-2 4 1 16,-2-2 2-16,0-2 0 0,4 4 0 0,-4 1-5 15,-2 1 1-15,2 4-1 0,2-3 1 0,-4 1-4 0,-3-4 0 16,-2 0 0-16,1 3 1 0,-1-3-3 0,-3-4 1 16,-1 0 0-16,-2 12 0 0,0-7 3 0,0-1 1 15,4 0 1-15,0 4-1 0,0-1 4 0,-2 1-1 16,-2 2 1-16,-2-1 0 0,-4-1 1 0,1-5-1 15,3 7 1-15,2-1 1 0,-4 3-2 0,-3-1 1 16,1 2 0-16,-1 4-1 0,-4-4-8 0,-2-3 0 0,-2-3 0 16,0 5 0-16,-2-1-5 0,-1-7 1 0,-5 2-1 15,-1 1 0-15,0-3 0 0,2-2-1 0,-4 2 0 16,-2 6 0-16,0-7-1 0,2-1 1 0,-2 4-1 16,-2 2 1-16,2 5-2 0,2-5 1 0,-2-3-1 15,0 3 1-15,-3 1-1 0,1 5 0 0,2-1 0 16,0-6 1-16,-5 7-1 0,-3 1 0 0,-1-6 0 15,0 2 0-15,0-3 0 0,-2-2 0 0,-8-2 0 16,2 3 1-16,6-5 1 0,4-5-1 0,-2-1 0 16,-4 4 0-16,0 0 1 0,2-7 0 0,2 4 1 0,3 1-1 15,1-4 1-15,-1-1 2 0,1 0-1 0,-1 7 1 16,1-7 1-16,-3 1 1 0,-7-3 0 0,1 8 0 16,-3-7 0-16,0-1 2 0,2-2 0 0,2 4 0 0,2-2 0 15,2-2 0-15,-4 2 0 0,-5-1 1 0,1 3-2 16,4-4 1-16,-2 2-1 0,2 0 1 0,0 2-1 15,2-3 1-15,-7-1-1 0,-5-3 1 0,3 3-4 16,5-2 2-16,-3-6 0 0,-3 5 0 0,5-5-4 16,1-3 1-16,-4 2 1 0,3 5-1 0,1-5-1 15,0-1 0-15,-2 1 0 0,1 2 1 0,-1-3-2 0,2 1 0 16,-2 4 1-16,-3-1 0 0,2-3-1 0,1-4 0 16,-2 1 1-16,1-1 0 0,1 2-2 0,4-2 1 15,-2-3-1-15,-1 1 2 0,3-4-2 0,2 2 1 16,0-1 0-16,1-10 1 0,5 5-1 0,-3 5 1 15,-3-4-1-15,0-1 2 0,2 5-2 0,2-1 0 16,1-3 1-16,1 3 0 0,3-3-1 0,6 5 1 16,1-3 0-16,1 3 0 0,5 0-1 0,4 2 2 15,0-5-1-15,4 1 0 0,4-1 0 0,1-5 0 0,2-2-1 16,0-13 2-16,4 0-2 0,2 2 1 0,0 1 1 16,7-4-1-16,0 4-1 0,2 9 2 0,2-2-1 15,4 1 0-15,-2-1 0 0,-2 2 0 0,0 2-1 16,9-4 2-16,0 2-2 0,-5 4 0 0,-2-2 0 15,-1-4 1-15,-1 8-2 0,-3 5 0 0,-1 2 0 16,4-5 1-16,-2 9-2 0,-4 5 1 0,-1 4-1 16,1-5 1-16,4 5-1 0,-5 4 0 0,-6 0 0 0</inkml:trace>
  <inkml:trace contextRef="#ctx0" brushRef="#br0" timeOffset="119520.15">31538 12120 866 0,'0'0'0'0,"0"0"0"0,0 0 0 0,0 0 30 15,0 0 0-15,0 0 1 0,-19-15 0 0,15 15 4 16,2 0 1-16,2 0-1 0,0-2 1 0,0-1-17 16,0 1 0-16,0 2 0 0,2 0 1 0,0 0-13 0,0 0 1 15,0-6-2-15,9-3 2 0,11-8-4 0,6 0 0 16,2-1 0-16,13 3 1 0,0-2-4 0,0 1 1 15,3 1-1-15,5 0 2 0,-3 0 5 0,-3-2 1 16,-1-7 0-16,1-2 0 0,0 7 4 0,-2 1 0 16,5-1 1-16,6 2-1 0,4 4 3 0,-4 4 1 15,0 0 0-15,6 1 0 0,-10 5 4 0,-7 1 0 0,0 0 1 16,5 4-1-16,1 3-1 0,-5 6 0 0,-1 4 0 16,6 0 2-16,-3 6-4 0,-9-1 0 0,-3 2 0 15,-2 5 0-15,-6-3-5 0,-4-2 1 0,-1-3-1 16,1 5 0-16,-3-2-6 0,-8-5 1 0,0 0-1 15,-2 3 1-15,1-1-5 0,-3-4 0 0,-1 1 1 16,-3 1-1-16,1 2-2 0,-2 1 0 0,-4 2 0 16,-2 6 1-16,-1 2-2 0,-1 0 0 0,1 3 0 15,-5 3 1-15,-5-7-1 0,0-1 0 0,-1 2 0 16,-1 4 1-16,-2-3-1 0,-1-3 0 0,-3 2 0 0,-5 5 0 16,2 2 0-16,0-1 0 0,-7-1 0 0,-1 2 1 15,3 6-1-15,1-2 0 0,-2-2 0 0,-9-2 0 16,0-3 0-16,6-6 0 0,-1 2 0 0,1-1 0 0,-1 1 0 15,-1-2 0-15,-9-2 0 0,-3-2 1 16,3-5-1-16,6 1 0 0,1-5 0 0,-3 2 0 0,-1 0-3 16,2-2 0-16,-2-4 0 0,2-2 1 0,2-2-8 15,-2 5 0-15,-4-7 0 0,-2-5 1 0,3 2-12 16,3 0 2-16,-4-4 0 0,4-5 0 0,2 1-2 0,7 0 0 16,2-1-1-16,1-8 2 0,1 2-1 0,2 0 0 15,-4-6 1-15,-6-5 0 0,3 2 3 0,3 0 2 16,2-6-2-16,6 0 1 0,1-2 4 0,4-2-1 15,1-1 1-15,1-6 0 0,0-4 2 0,0-3 1 16,-2-8-2-16,2-2 2 0,4 4 6 0,2 9 1 16,1-2-2-16,5 4 2 0,-1 2 1 0,2 2 1 15,0-4 0-15,6-7 0 0,1 7 0 0,5 4 0 0,1-4 0 16,6 2 1-16,1 0 3 0,3 9 0 0,3 0 1 16,6 6-1-16,1 3 5 0,1 5 1 0,4 4 0 15,5 1 0-15,-2-2 8 0,-8 4 0 0,5 5 0 16</inkml:trace>
  <inkml:trace contextRef="#ctx0" brushRef="#br0" timeOffset="120145.69">31551 12502 1407 0,'0'0'0'0,"0"0"0"16,0 0 0-16,26-4 22 0,-8-4 2 0,1 1-2 16,13 0 2-16,3-3 0 0,-1-3 1 0,-3-2 0 15,3 4 1-15,1-2-21 0,-1 0 1 0,-1-4-1 16,3 1 1-16,-5 1-5 0,-5 2 1 0,1-2 0 15,-1 0 0-15,0 2-2 0,-6 2 1 0,-1 0-1 16,-1-2 1-16,1 1-1 0,-4 1 0 0,-6 2 0 16,-1 0 1-16,1 3-1 0,0 4 0 0,-3-2 0 15,-4 1 1-15,-4-5 0 0,-2 6 2 0,1 2-2 16,-1-1 1-16,-2-3 1 0,-1 2 1 0,-1 2-1 0,1 2 2 16,-2 2 0-16,-3-1 2 0,3 1-1 0,-4 3 0 15,-2 5 1-15,2-3 1 0,6 4-1 0,1 2 0 16,0 2 0-16,1-8 0 0,-1 0 0 0,3 4 1 0,-1 2-5 15,2 0 0-15,0 0 1 0,0 5-1 16,-2 1-2-16,1-4 0 0,-3 1 0 0,1 3 2 0,5-3-3 16,0-7 1-16,-4 2-1 0,-4 4 1 0,5-2-1 15,-1-2 0-15,-2-6 0 0,-3 10 1 0,2 2-1 16,1-1 0-16,0 5 0 0,3 1 0 0,1-5 0 16,0 1 0-16,0-1 0 0,4 1 0 0,4 2 0 0,-3 1 0 15,-3-7 0-15,4 7 0 0,0-6 0 0,-1-1 0 16,3-1 0-16</inkml:trace>
  <inkml:trace contextRef="#ctx0" brushRef="#br0" timeOffset="120788.88">31631 12074 878 0,'0'0'0'0,"0"0"0"0,-11 16 0 0,3-4 19 16,3 1 1-16,-3 3 0 0,1 7 0 0,1 1 6 15,0 4 0-15,-1 2 0 0,0 5 1 0,3 2-7 16,-2 0 1-16,-7 0-1 0,4 3 0 0,1-7-11 0,5-5 1 15,3-2 0-15,2 6 0 0,3 1-4 0,3-1 1 16,-3-1-2-16,4 1 2 0,5 3-4 0,-1-3 2 16,0-2-1-16,5-6 1 0,-1 0-2 0,0-3 1 15,5-3-1-15,2-1 0 0,1-6 0 0,-3-3-1 16,0-1 0-16,4 0 1 0,2-1-2 0,0-2 2 16,0-4-2-16,6 3 1 0,-6-3-1 0,-2-1 0 0,4-5 0 15,-1-1 1-15,-1-1-1 0,-3 3 0 0,1-9 0 16,4 0 1-16,3 1-1 0,-1 1 0 0,-2-2 1 15,1-9 0-15,-5 5 0 0,-3 3 1 0,-1-6 0 16,4-1 0-16,-5 1 0 0,-5 1 2 0,3-4-2 16,7-4 2-16,0-2 0 0,-7 0 2 0,-10-1-1 15,0-3 0-15,-1-5 1 0,-4-4 1 0,-3-7-1 16,3 0 1-16,-6 5 1 0,-3 6 0 0,-5 2 0 0,-1 2 0 16,-2 1 3-16,-2 4 1 0,-5 1 1 0,-4 6-1 15,-6 1 1-15,-2 2-1 0,-5-3 1 0,-4 1 0 16,-2 5 0-16,-2 6 0 0,-9 2 0 0,-4 9 0 15,-5 5-5-15,-11 6 0 0,-20 6 0 0</inkml:trace>
  <inkml:trace contextRef="#ctx0" brushRef="#br0" timeOffset="121963.47">31314 12563 1192 0,'0'0'0'0,"0"0"0"0,0 0 0 15,0 0 18-15,0 0 1 0,-24-7 0 0,18 8 1 16,-1 3 15-16,-1-2 3 0,1-2-3 0,-14 2 2 16,-7 2-11-16,2 1 0 0,0-3 0 0,-2 5 0 0,4 5-11 15,0-1 1-15,-6 0 0 0,-9 0 0 0,0 0-5 16,1 0 1-16,-6 4 0 0,-5 2 1 0,3 2-4 16,3 3 0-16,-6 2 0 0,3 4 1 0,5 4 2 15,0-1 1-15,-8 5-1 0,-10-3 1 0,3-7 0 16,6-5 0-16,-3 7 1 0,1 1-1 0,8 1 1 15,6-2-1-15,5-2 0 0,-1 0 1 0,6 2-2 0,4-2 1 16,-4-2-1-16,0-3 0 0,2 1-2 0,4-5 1 16,3 1-1-16,2-5 0 0,6-3-1 0,4-3 1 15,1-3-1-15,4-2 1 0,4-2-7 0,-2 0 2 16,2 2-1-16,-2-2 1 0,2-2-4 0,0-2 1 16,-2 0 0-16,15-26 1 0,7-3-3 0,-2-4 0 15,-7 7 0-15,-1 4 1 0,-1 4-4 0,-2-1 1 0,-1 1 0 16,-5 5 0-16,-1-1-10 0,0 5 1 0,4 1 0 15,-6 7 0-15,1-1-9 0,1 1 1 0,-2 1-1 16,-2 2 1-16,-1 0 0 0,1 0 0 0,2 2 0 16,0 0 0-16,0 0 2 0,0 0 2 0,0 0-1 15,0 0 0-15,0 0 4 0,0 0-1 0,0 0 1 16,0 8 1-16,0 5 2 0,2 5 1 0,0-1-1 16,1 11 1-16,3 6 4 0,0-5-1 0,-1-4 1 15,3-3-1-15,1 0 4 0,-2-3 0 0,-3-6 0 16,0 0 1-16,0-2 0 0,-1-4 1 0,3-1-1 15,-1 0 1-15,-1-3 2 0,-2-3 2 0,4 0-1 0,5-2 1 16,6-3 3-16,1-6 0 0,3-4 0 0,23-15-1 16,7 0 6-16,1 2 0 0,6-5 1 0</inkml:trace>
  <inkml:trace contextRef="#ctx0" brushRef="#br0" timeOffset="142797.42">29738 12074 904 0,'0'0'0'0,"0"0"0"0,0 0 0 0,24-11 9 16,-13 7 0-16,-7-2 0 0,16 1 1 0,10-7 9 16,0 1 1-16,-2 2-1 0,-2 2 2 0,0-3-3 15,-2 1-1-15,0-2 1 0,3 3 2 0,-3 1-10 16,-2-1 0-16,-1-1 0 0,-1-2 1 0,3 2-4 16,-1-1 0-16,2 1-1 0,6 0 1 0,-2 3-3 0,0 1 1 15,5-1-1-15,5 2 2 0,1 2-3 0,0 1 1 16,2-3-1-16,5-7 2 0,1 3-2 0,-6 5 0 15,0-3 1-15,2-1 0 0,3 7 3 0,-3 5 0 16,0-1-1-16,4-6 2 0,-1 6-3 0,-1 3 0 16,-2 1 0-16,7 1 0 0,-5 2-1 0,-6-3 0 15,4 3 1-15,3 2-1 0,-3-2 2 0,-4 0 0 0,2 4-1 16,0-2 2-16,0-2-2 0,-5-7 2 0,-3 3 0 16,-1 1 0-16,-2-3 1 0,-6 1-1 0,-2-4 1 15,1 3 1-15,-3-1 1 0,-3-2 0 0,-4-2 1 16,0 4-1-16,0-1 2 0,-3 1 0 0,-5-4 1 15,-1 0 0-15,0 0-4 0,-1 0 0 0,-1 0 0 16,-4-6 1-16,-1 3-4 0,1 3 1 0,2 0-2 16,-4-4 2-16,-3-2-3 0,-3 1 2 0,-1-4 0 15,-9-8-1-15,-5-7 1 0,5-1-1 0,3 3 1 16,4 0 0-16,2 5-2 0,1 4 2 0,1-2-1 0,0-3 1 16,3 8-4-16,3 3 0 0,-1 1 1 0,2-1 0 15,0 3 2-15,0 2-1 0,2 0 1 0,0 0-1 16,0 1 2-16,0-1 0 0,0 2 0 0,2 0 1 15,0 2-1-15,0-1 1 0,-2-1 0 0,7 6 1 0,6 11 0 16,2 5-1-16,0-3 1 0,4 3 1 0,-6-1-1 16,-4-5 1-16,0-1-1 0,4 0 1 0,-3-4-3 15,-5 0 0-15,-1-3 1 0,0 1 0 0,1 2-2 16,1-3 1-16,0-5 0 0,-3-1 0 0,-3 4-2 16,2-4 0-16,0 0 0 0,0-1 0 0,0 3 1 15,-2 0 0-15,-2-2 1 0,-2 0-1 0,2-1 1 0,2 1 0 16,0 2-1-16,-13 7 2 0,-13 4 0 0,-5 6-1 15,-5 1 1-15,-3-5 1 0,0 3 0 0,5 1 1 16,-7-3 0-16</inkml:trace>
  <inkml:trace contextRef="#ctx0" brushRef="#br0" timeOffset="147856.4">28297 12548 1332 0,'0'0'0'16,"0"0"0"-16,0 0 0 0,0 0 5 0,0 0 2 16,0 0 0-16,0 0-1 0,0 0 4 0,0 0 2 0,0 0-1 15,25-11 0-15,6 2 1 0,3-3 1 0,-1 5-1 16,5 3 2-16,-5 1 6 0,-1-1 0 0,3 0 0 16,3 4 2-16,2-4-9 0,1-1 0 0,0 1 1 15,4 8-1-15,2-2-4 0,-3 0 0 0,9 3 0 16,4 6 0-16,-1-9-3 0,-5 0 1 0,5 2-1 15,5 3 1-15,-1-7-4 0,-8 0 2 0,0 2-2 16,2 4 2-16,-4-5-3 0,-9-1 1 0,-2 0 0 16,-1 6 0-16,-8-4-1 0,-6-4 1 0,-2-2-1 15,-1 8 0-15,-6-2 1 0,-2-2 1 0,-4 0-1 0,0 4 2 16,-1-3-4-16,-5-1 1 0,-1-1-1 0,2-1 1 16,-2 0-2-16,-2 2 1 0,0 0-1 0,2 0 2 15,-2 0-2-15,0 2 0 0,0 0 0 0,0-2 0 0,0-4 0 16,0 2 0-16,0-2 0 0,-4-1 0 0,-5-6-2 15,-3-2 1-15,1 0 0 0,4 5 1 0,1-1-1 16,3 3 1-16,1-1-1 0,0 1 1 0,0 4 0 16,2-1 0-16,0 1 0 0,2 0 0 0,0 0 0 15,0 0 0-15,-1 2 0 0,5 2 0 0,0 0 1 16,-1 0 0-16,1 0 0 0,1 3 0 0,2 3 3 16,1-1-1-16,-5-1 1 0,-1 1-1 0,-2 2 1 0,0 1 2 15,0-3 0-15,-2 1-1 0,-2-3 2 0,-2-1 0 16,0 0-1-16,-1 5 1 0,-5 2 0 0,3-2 1 15,0-1 0-15,-5 1-1 0,-2 2 2 0,0 0 0 16,5-1 0-16,-2 3 2 0,0 0 0 0,1-2 0 16,-1-4 0-16,-2 1 2 0,2-3-1 0,2 3 0 15,-4-3 1-15,-2 1 0 0,0 0-2 0,2-1 2 0,-2 1-2 16</inkml:trace>
  <inkml:trace contextRef="#ctx0" brushRef="#br0" timeOffset="155082.32">31893 10195 527 0,'0'0'0'0,"0"0"0"16,0 0 0-16,0 0 0 0,0 0 1 0,0 0-1 16,0 0 1-16,0 0-1 0,0 0 0 0,0 0 0 15,0 0 0-15,0 0 0 0,0 0 0 0,0 0 0 16,0 0 0-16,0 0 0 0,0 0 0 0,0 0 0 16,0 0 0-16,0 0 0 0,19-10 0 0,-15 3 0 0,-2 1 0 15,0 3 0-15,-1-3 0 0,1 4 0 0,0 0 1 16,-2 2 6-16,0 0 0 0,0 0-1 0,0 4 1 15,-2 2 10-15,-3 1 1 0,-1 1-1 0,-5 3 1 0,-4 5 5 16,0 3 1-16,4-2 0 0,3-8 0 16,5-1 1-16,1-5 0 0,-2-3-1 0,0 2 2 0,3 0-6 15,1-2 2-15,0 0-2 0,0 0 1 0,0 0-5 16,0 0 1-16,-2 0-2 0,0-4 2 0,2-7-2 16,2 2-1-16,0 0 1 0,1 3 1 0,-1-2-2 15,0 1 2-15,2 1 0 0,-1 3-1 0,-1 3 2 0,-2-4 1 16,0 0 0-16,2 2 0 0,-2-1-2 0,0 1 1 15,0 2-1-15,0 2 1 0,0 1 0 0,0-3 0 16,0 2 0-16,2 2 1 0,0 0-3 0,0-1 1 16,0 1 0-16,3 5 1 0,3 5-4 0,1-5 1 15,0-4-1-15</inkml:trace>
  <inkml:trace contextRef="#ctx0" brushRef="#br0" timeOffset="157420.24">31588 10126 552 0,'0'0'0'0,"0"0"0"0,0 0 0 0,0 0 50 0,0 0 1 16,0 0-1-16,0 0 2 0,0 0 13 0,0 0 1 15,0 0-1-15,0 0 1 0,0 0-39 0,0 0 0 16,0 0 0-16,0 0 1 0,0 0-21 0,0 0 0 16,0 0-1-16,0 0 1 0,0 0-7 0,0 0 1 15,0 0-1-15,0 0 1 0,0 0-1 0,0 0 0 0,0 0 0 16,0 0 0-16,0 0-1 0,0 0 0 0,19-9 0 15,-10 3 0-15,6-1-2 0,0-1 0 0,-4 3 1 16,6-1 0-16,3-3 1 0,-1 3 1 0,-4 1-1 16,0 1 1-16,-2 4 0 0,-2 0 0 0,-2 0 0 15,4 0 0-15,6-6 1 0,-2 4 0 0,-3 0 0 16,3 2 0-16,4 0 1 0,-5 0 1 0,-2 0-1 16,2 4 1-16,-1-4 0 0,-4-2 1 0,1 0-1 15,6 2 1-15,3 0-2 0,-6 0 1 0,-4 0 1 16,4 0-1-16,-2 0-1 0,-2 0 2 0,-2 0-2 15,2 0 1-15,1 0 1 0,-5 0 0 0,-3 2 0 0,3 0 1 16,4 4-1-16,-1-6 2 0,-7 0 0 0,7 4-1 16,5 1 0-16,-2 1-1 0,-4-4 1 0,2 5-1 15,4-3 0-15,-2-1 0 0,-2-1-1 0,-1 4 2 0,-3-4-3 16,1 1 2-16,-1 1-1 0,0 2 0 0,1-3 1 16,-1-1 0-16,-1 2 0 0,1 2 0 0,3 3-2 15,-3-5 1-15,-3-3-1 0,1 5 1 0,3 0-2 16,-2-3 1-16,-3-1 0 0,3 2 0 0,-1 0-1 15,-1-1 1-15,-4 1-1 0,2 0 2 0,2 0-1 16,-2-1 1-16,-1 3 1 0,5-1-1 0,0 1 1 0,-3 1 1 16,-3 1-1-16,0-3 1 0,0 1 4 0,0 2 1 15,-1 1 0-15,-5 2 0 0,-2 4 4 0,3 3 0 16,1-3 1-16,2-5-1 0,-1-1 2 0,-1-2 1 16,0 1 0-16,2-1 0 0,-1 1-3 0,-3-1 1 15,-2 1-1-15,1-1 2 0,0 2-5 0,1 1 2 16,-1-3-2-16,-5-1 1 0,1-1-5 0,4 1 1 15,-1-1-1-15,1 1 0 0,-1-2-2 0,1-1 0 0,-1-3 0 16,-3 2 1-16,-2 0-2 0,0 0 1 0,2 0-1 16,-4 5 1-16,-5-3 1 0,-1-2 1 0,6-2 0 15,2 4 1-15,-2 1 1 0,2-1 0 0,0-4 0 16,2 2 0-16,0-2 1 0,0-2 0 0,-1 0 0 16,7 2 1-16,-1 0-6 0,1 0 0 0,-1-2 1 15,-5-2-1-15,-2 1 0 0,-2-1-1 0,2 0 1 16,-4 1 0-16,-3-1-3 0,-3 2 0 0,3-2 0 15,-1-1 0-15,3 1 1 0,1 2-1 0,0-2 0 0,2 3 0 16,4-3-1-16,0 4 1 0,-4 0-1 0,-4-4 1 16,-1 2-2-16,-1 2 1 0,3 0-1 0,1 0 1 15,4 2-1-15,2 0 0 0,0-4 0 0,3 0 1 16,2 2-1-16,1-3 0 0,1 3 0 0,0-2 0 0,1-2 0 16,1 2 0-16,-2 2 0 0,0-2 1 0,3 0 0 15,1-1 1-15,0 3-1 0,0-2 1 0,0-4 0 16,0 2 0-16,0-1 1 0,-2-4 0 0,-2-4 0 15,0-2 2-15,4 0-1 0,-2 0 1 0,0 4-1 16,4 1 1-16,-2-1-1 0,-2-5 2 0,2 1 0 16,0 5-1-16,0 1 1 0,0 2-1 0,0-3 0 0,0 5-1 15,0-1 1-15,0 2 1 0,0-1-2 0,0-3 0 16,0 1 1-16,-1-2-1 0,-3-1 0 0,0 5 0 16,2 1 0-16,2 2 0 0,0 0-2 0,0 0 2 15,0 1-1-15,0-1 1 0,0 0-2 0,0 2 0 16,0-4 0-16,2 4 2 0,0 0-2 0,0 0 0 15,0 0 0-15,0 0 2 0,1 0-2 0,1 0 1 16,0 0 0-16</inkml:trace>
  <inkml:trace contextRef="#ctx0" brushRef="#br0" timeOffset="158426.53">31901 10249 853 0,'0'0'0'0,"0"0"0"15,0 0 0-15,0 0 51 0,0 0 1 0,0 0-2 16,0 0 2-16,0 0 23 0,0 0 1 0,0 0 1 16,22 18-1-16,-14-14-68 0,-3 2 0 0,1-6-1 15,0 1 2-15,-3 3-9 0,-3-2 0 0,0 0 0 16,2 0 0-16,-2-2-7 0,0 0 0 0,0 0-1 15,0 0 1-15,0 0-10 0,0 0 1 0,0 0-1 16,-4 0 0-16,-1-2-3 0,-3-2-1 0,1 0 1 16,-2 3 0-16,-4-5 8 0,-1 2-1 0,3 4 1 0,2-3 0 15,2 1 5-15,3-2 0 0,2 2 1 0,0 0 0 16,2 2 3-16,0 0-1 0,-2 0 1 0,-2 0 1 16,3 2-1-16,1 0 1 0,0 2 0 0,1-4 1 0,1 3 0 15,0-1-1-15,0 2 1 0,2 2 0 16,0 1 1-16,-1 0 0 0,1-1 0 0,2-2 0 0,-1 1 0 15,1-1 0-15,-3 2 0 0,-3-6 0 0,0 0 0 16,0 0 0-16,0 0 0 0</inkml:trace>
  <inkml:trace contextRef="#ctx0" brushRef="#br0" timeOffset="168512.26">29782 10946 414 0,'0'0'0'0,"0"0"0"0,0 0 0 15,0 0 0-15,0 0 1 0,0 0 0 0,0 0 0 16,0 0 9-16,0 0 0 0,0 0 0 0,0 0 0 16,0 0 13-16,0 0-1 0,0 0 1 0,0 0-1 15,0 0-12-15,0 0 0 0,21 13 0 0,-12-13 1 0,4 0-5 16,2 0 1-16,-2 0 0 0,15-5-1 0,2-3 2 16,0 1 0-16,-4-2 0 0,4-4 1 0,-1 5 11 15,-1 3 0-15,2-5 1 0,4-3 0 0,-1 8 1 16,3-5 1-16,3 1-1 0,2-2 2 0,-2 2-3 15,-2 1 2-15,4 1-1 0,4-4 0 0,0 7-1 16,-4-4 0-16,2 1 0 0,3-2 1 0,-3-3-6 0,-4 9 2 16,4-5 0-16,2 3 0 0,-1 3-5 0,-1 2 0 15,2-6 1-15,7-1-1 0,0 5-3 0,-7-4 0 16,-6 1 0-16,2-6 2 0,4 5-5 0,-2 2 2 16,0-1-1-16,5-1 1 0,-1 1-3 0,-3 1 1 15,1 2-2-15,-4-4 2 0,0 1-3 0,-6 1 1 16,-3-3-1-16,-2 5 2 0,-2-4-3 0,-4 3 1 0,0-1-1 15,1 4 2-15,-3-6-3 0,-5 1 1 0,-1 3-1 16,-3 4 2-16,-1 1-2 0,-5-1 0 0,-1-6 1 16,-3 6-1-16,-1-4 0 0,-2 1 0 0,0 1 1 15,0 0 0-15,0 0-1 0,0 0 2 0,0 0-2 16,0 0 1-16,-2 0-1 0,-3 0 2 0,-1 0-1 16,-3-4 0-16,-8-5 4 0,-2-3 1 0,1 3 0 15,1 4 0-15,2-1 3 0,2 0 1 0,-2 3 1 16,2 1-1-16,4 0-2 0,1 0 0 0,3 2 0 15,1-4 0-15,2 3-1 0,0 1 2 0,1 0-1 16,-1 0 0-16,0 0-1 0,0 0 1 0,2 0-1 0,0 0 1 16,0 0 2-16,0 0 1 0,0 0-1 0,2 0 1 15,0 0 2-15,-2 0 0 0,-2 0-1 0,2 1 2 16,5 3 1-16,3 0 1 0,-1-2 0 0,10 7 0 0,4 0-1 16,-1-3 1-16,-1-2 0 0,-6 3 1 0,-4-1-2 15,-2-3 0-15,-1 1 0 0,2-2 0 0,-3 2-7 16,-3-3 0-16,0-1 0 0,3 2 1 0,-1 0-2 15,-2 2 1-15,0-4-1 0,2 4 1 0,-3-2-4 16,-1-2 0-16,0 0-1 0,4 3 2 0,-2-1-2 0,-2 2 0 16,-2-2 0-16,-3 5 0 0,-3 1-1 0,-1 1 0 15,-2-2-1-15,-10 8 2 0,-1 8-2 0,-1-1 2 16,-1-5-2-16,2-1 2 0,0 5-4 0,1-3 0 16,-1 3 0-16</inkml:trace>
  <inkml:trace contextRef="#ctx0" brushRef="#br0" timeOffset="170906.04">29846 12516 892 0,'0'0'0'0,"0"0"0"0,0 0 0 0,0 0 27 0,0 0 0 16,0 0-1-16,0 0 2 0,0 0 15 0,0 0 1 15,7-18-1-15,-3 12 0 0,0-1-22 0,1 3-1 16,3-3 0-16,7-8 0 0,3-6-10 0,5-1 0 16,1-2 0-16,0 0 1 0,-2 5-8 0,-1 0 1 0,3-1 1 15,6-4-1-15,2 5 0 0,-1 4-1 0,1-1 0 16,1-3 1-16,7 8-2 0,2 0 0 0,7-1 1 16,11-2 0-16,-5 4-1 0,-2 5 0 0,1-5 1 15,5 3-1-15,-1-1 0 0,0 3 0 0,7 1 1 16,10 2-1-16,-5 0 0 0,-8 1 0 0,-1-1 1 15,8 2 0-15,-4 0 0 0,-1-4 1 0,7 2-1 16,1 4 2-16,-3-2-1 0,-13-4 1 0,-4 1-1 16,4 3 2-16,-4-2 0 0,-5 0 1 0,1 2 0 15,5 2 0-15,-7 0 0 0,-9-2 2 0,-3 0 0 16,-2 3 0-16,-4-5 5 0,-6 1 0 0,-5 2 1 0,1 1 0 16,-3 0-2-16,-5-2 1 0,-3-2-1 0,-1 0 0 15,-3 2 0-15,-3 2-1 0,0-2 0 0,0 0 1 16,0 0-6-16,0 0-1 0,0 0 1 0,0 0 1 0,0 0-5 15,0 0 1-15,0 0-1 0,0 0 0 0,0 0-2 16,0 0 1-16,0 0-1 0,-2-2 1 0,-3-3-2 16,-1-3 1-16,3 1-1 0,-3 0 1 0,-3-5-1 15,-1 1 0-15,3 4 0 0,-1 1 1 0,1 2-1 16,3 1 0-16,2-1 0 0,1 4 0 0,-1-4 0 16,0 2 1-16,2 1-1 0,0 1 2 0,0 0 1 0,0 0 1 15,-2 0 0-15,-2 0 0 0,0 0 5 0,3 0 0 16,-1 0 0-16,2 0 1 0,2 1 3 0,-1 1 0 15,1 2-1-15,2-4 2 0,0 4-3 0,1-1 0 16,1 1 1-16,3 2 0 0,1 1-4 0,-3-1 1 16,-5-4 0-16,0 0 0 0,2-1-5 0,-3 3 2 15,1 2-1-15,0-4 1 0,-2-1-3 0,0 1 2 16,0 0-2-16,0 2 2 0,0 0-3 0,-2-1 0 0,-1 3 0 16,-5-1 1-16,1 5-2 0,-1 5 0 0,1-4 0 15,-6 7 1-15,-2 1 1 0,2-2-1 0,-6-4 0 16,-9 2 1-16,2 1 0 0,2-1-1 0,0-2 0 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0:41.120"/>
    </inkml:context>
    <inkml:brush xml:id="br0">
      <inkml:brushProperty name="width" value="0.05" units="cm"/>
      <inkml:brushProperty name="height" value="0.05" units="cm"/>
      <inkml:brushProperty name="color" value="#E71224"/>
    </inkml:brush>
  </inkml:definitions>
  <inkml:trace contextRef="#ctx0" brushRef="#br0">0 0 192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10T04:12:47.953"/>
    </inkml:context>
    <inkml:brush xml:id="br0">
      <inkml:brushProperty name="width" value="0.05" units="cm"/>
      <inkml:brushProperty name="height" value="0.05" units="cm"/>
      <inkml:brushProperty name="color" value="#E71224"/>
    </inkml:brush>
  </inkml:definitions>
  <inkml:trace contextRef="#ctx0" brushRef="#br0">0 183 2504 0 0,'26'4'6'0'0,"0"-1"1"0"0,-1-1-1 0 0,1-1 0 0 0,33-3 1 0 0,104-18 55 0 0,-117 13-45 0 0,-14 1-3 0 0,-18 3-1 0 0,0 1 0 0 0,0 0-1 0 0,22 1 1 0 0,-22 1 2 0 0,0-1 0 0 0,23-4 0 0 0,18-1 13 0 0,150-2 107 0 0,-164 5-103 0 0,193-21 123 0 0,-94 2-38 0 0,-88 16-59 0 0,1 3-1 0 0,0 1 1 0 0,0 3 0 0 0,63 10 0 0 0,-69-7 8 0 0,-27-4-24 0 0,0-1 0 0 0,0-1 0 0 0,1 0 0 0 0,-1-2 0 0 0,19-5 1 0 0,34-6 125 0 0,-48 12-95 0 0,4-3 27 0 0,1 2 0 0 0,0 1 0 0 0,0 2-1 0 0,1 0 1 0 0,57 8 0 0 0,99 18 436 0 0,-156-19-426 0 0,-1-1 0 0 0,1-2 0 0 0,61 0 0 0 0,-46-6-18 0 0,-27 3-49 0 0,-1-2-1 0 0,0 0 1 0 0,20-5-1 0 0,18-4 125 0 0,110-9-1 0 0,-69 11-32 0 0,45 3 101 0 0,-52 4 33 0 0,-53-2-7 0 0,-36 4-239 0 0,1 0 0 0 0,-1 0 1 0 0,1-1-1 0 0,0 1 1 0 0,-1-1-1 0 0,1 1 1 0 0,-1-1-1 0 0,1 0 1 0 0,-1 1-1 0 0,0-1 1 0 0,1 0-1 0 0,-1 0 1 0 0,0 0-1 0 0,1 0 1 0 0,-1 0-1 0 0,0 0 1 0 0,1-2-1 0 0,-2 3-15 0 0,0-1-1 0 0,0 1 0 0 0,0 0 1 0 0,1 0-1 0 0,-1 0 1 0 0,0-1-1 0 0,0 1 1 0 0,0 0-1 0 0,0 0 1 0 0,0 0-1 0 0,0 0 1 0 0,1-1-1 0 0,-1 1 0 0 0,0 0 1 0 0,0 0-1 0 0,0 0 1 0 0,0 0-1 0 0,1 0 1 0 0,-1 0-1 0 0,0 0 1 0 0,0 0-1 0 0,0-1 0 0 0,1 1 1 0 0,-1 0-1 0 0,0 0 1 0 0,0 0-1 0 0,0 0 1 0 0,1 0-1 0 0,-1 0 1 0 0,0 0-1 0 0,0 0 1 0 0,0 0-1 0 0,1 0 0 0 0,-1 0 1 0 0,0 0-1 0 0,0 0 1 0 0,0 1-1 0 0,1-1 1 0 0,-1 0-1 0 0,0 0 1 0 0,0 0-1 0 0,0 0 1 0 0,1 0-1 0 0,-1 0 0 0 0,9 11 217 0 0,4 17 15 0 0,-13-20-182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19.816"/>
    </inkml:context>
    <inkml:brush xml:id="br0">
      <inkml:brushProperty name="width" value="0.05" units="cm"/>
      <inkml:brushProperty name="height" value="0.05" units="cm"/>
    </inkml:brush>
  </inkml:definitions>
  <inkml:trace contextRef="#ctx0" brushRef="#br0">1 377 2208 0 0,'0'0'1519'0'0,"6"3"-1437"0"0,-2 0-57 0 0,1-1-1 0 0,-1 0 1 0 0,1 0 0 0 0,0 0-1 0 0,0 0 1 0 0,0-1 0 0 0,0 0-1 0 0,0 0 1 0 0,0 0-1 0 0,0-1 1 0 0,0 0 0 0 0,11 0-1 0 0,10-4 187 0 0,37 1 0 0 0,-44 3-83 0 0,1-1 0 0 0,-1 0 0 0 0,0-2 1 0 0,22-5-1 0 0,4-2 156 0 0,-33 8-171 0 0,-1 0 1 0 0,1-1-1 0 0,19-8 0 0 0,4-4 98 0 0,30-15 189 0 0,13-4-2 0 0,-67 28-354 0 0,-1 1-1 0 0,1 0 0 0 0,-1 0 0 0 0,2 1 1 0 0,-1 0-1 0 0,0 1 0 0 0,1 0 1 0 0,13-1-1 0 0,91 3 325 0 0,-29-1-160 0 0,-69 2-159 0 0,1 0 0 0 0,0-2 0 0 0,23-4 1 0 0,25-1 66 0 0,-57 7-89 0 0,-1-1 1 0 0,1 0-1 0 0,-1-1 0 0 0,0 0 1 0 0,0 0-1 0 0,0-1 0 0 0,0 0 1 0 0,0-1-1 0 0,-1 0 0 0 0,1 0 1 0 0,9-7-1 0 0,-12 7-3 0 0,1 0-1 0 0,0 1 1 0 0,-1-1-1 0 0,1 1 1 0 0,1 1-1 0 0,-1-1 1 0 0,0 1-1 0 0,12-1 1 0 0,17-7 65 0 0,72-13 127 0 0,-65 10-72 0 0,85-14 0 0 0,-80 17-64 0 0,-37 7-58 0 0,1 0 1 0 0,-1 1 0 0 0,17-1 0 0 0,11 0 61 0 0,40-9-1 0 0,-43 7-27 0 0,26 6 25 0 0,-52-2-69 0 0,-1 0 0 0 0,1 0-1 0 0,0 1 1 0 0,-1 1 0 0 0,18 2 0 0 0,42 2 69 0 0,5 1-1 0 0,-63-4-62 0 0,0-1 0 0 0,0-1 0 0 0,16 0 0 0 0,8 0 27 0 0,49-2 99 0 0,-52 1-58 0 0,35 2 0 0 0,43-1 176 0 0,-94 0-185 0 0,1 0 0 0 0,22-3 0 0 0,13-1 114 0 0,-23 2-41 0 0,-21 2-98 0 0,0-1 1 0 0,0 1 0 0 0,12 1-1 0 0,-10 0 4 0 0,0-1 0 0 0,0-1 0 0 0,0 0 0 0 0,-1 0 0 0 0,1 0 0 0 0,0-2 0 0 0,12-3 0 0 0,-9 2 12 0 0,0 1 0 0 0,26-3 0 0 0,-25 5-22 0 0,-1 0 0 0 0,1-1 0 0 0,18-5 0 0 0,-24 6-28 0 0,-1 0-1 0 0,1 1 1 0 0,-1 0-1 0 0,1 0 1 0 0,-1 0-1 0 0,10 2 1 0 0,1 0 10 0 0,23 4-6 0 0,12 0 0 0 0,218 4-19 0 0,-231-7-22 0 0,1 1 0 0 0,-1 2 0 0 0,0 2 0 0 0,49 16 0 0 0,-55-17 17 0 0,-1-1 0 0 0,1-2 1 0 0,0-2-1 0 0,64-2 0 0 0,-43-1 2 0 0,30-5 0 0 0,-63 3 0 0 0,0 1 0 0 0,0 1 0 0 0,0 1 0 0 0,26 3 0 0 0,-34-1 0 0 0,1-1 0 0 0,23-1 0 0 0,12 0 0 0 0,-29 0 10 0 0,1-1 1 0 0,-1-1 0 0 0,28-6 0 0 0,-22 4 12 0 0,33-3 0 0 0,-49 7-8 0 0,17-1 59 0 0,-1 1 0 0 0,50 6 0 0 0,45 4 246 0 0,-38 0 10 0 0,-50-7-130 0 0,34 7 0 0 0,28 2 94 0 0,-20-9-114 0 0,-19-1-37 0 0,5 0 32 0 0,-38-2-101 0 0,-1 1-1 0 0,1 1 1 0 0,25 6-1 0 0,-31-5-26 0 0,1-1 0 0 0,0 0-1 0 0,23-1 1 0 0,11 1 54 0 0,16 4 36 0 0,-25-1-11 0 0,73-1 1 0 0,-93-4-91 0 0,32 4 0 0 0,-10 0 13 0 0,-14 0 3 0 0,36 7 0 0 0,-41-6-6 0 0,1 0-1 0 0,39 0 1 0 0,261-6 245 0 0,-302 2-284 0 0,30 6 1 0 0,6 1-10 0 0,-47-8-5 0 0,-1 1-1 0 0,0 1 1 0 0,1 1-1 0 0,-1 0 1 0 0,-1 0 0 0 0,24 10-1 0 0,39 15-61 0 0,-65-24 51 0 0,1 0 0 0 0,-1-1-1 0 0,1 0 1 0 0,0-1 0 0 0,13 1 0 0 0,13 3-21 0 0,119 18-103 0 0,26 6 65 0 0,-111-14 32 0 0,112 9 0 0 0,-142-27-2 0 0,-32 1 33 0 0,-1 1 1 0 0,0-1 0 0 0,11 2 0 0 0,7 1-27 0 0,1-2 1 0 0,45-4 0 0 0,-41 1-37 0 0,51 2-1 0 0,33 5-44 0 0,-29-1 50 0 0,-46-2-14 0 0,66 9 1 0 0,40 5-126 0 0,-25-3 100 0 0,-83-8 69 0 0,54-3 1 0 0,17 2-15 0 0,3 5 39 0 0,8-3 16 0 0,-23-11 3 0 0,17 0 2 0 0,-2 3-10 0 0,-80 2 3 0 0,27-1-33 0 0,-1 4 1 0 0,80 11-1 0 0,-85-8-36 0 0,64 0-1 0 0,-38-3-14 0 0,-42 0 13 0 0,1-1 0 0 0,44-6 0 0 0,-17-4 11 0 0,0 4 0 0 0,95 4 1 0 0,195 9 91 0 0,-238-19-22 0 0,284 15 104 0 0,-274 2 60 0 0,85-12 341 0 0,-85 1-406 0 0,-59 6-70 0 0,88 11 0 0 0,-36-4-40 0 0,-87-4-10 0 0,57-2 1 0 0,-75-2 8 0 0,262 8-154 0 0,-181-10 45 0 0,58 5-91 0 0,-133-4 154 0 0,0 0 0 0 0,0 0 0 0 0,1-2 0 0 0,23-7 1 0 0,-27 6 19 0 0,71-7-167 0 0,-45 4 135 0 0,0 2-1 0 0,79 3 1 0 0,-98 2 41 0 0,148 4-33 0 0,-1-1 11 0 0,-26-13 145 0 0,-21-1 5 0 0,207 7 806 0 0,-271 5-847 0 0,107-4 0 0 0,-79-5-66 0 0,-18 1-13 0 0,88 2 1 0 0,-42 3-48 0 0,-68 1 48 0 0,63 4 0 0 0,-39 2-10 0 0,36-4 38 0 0,-50-2 397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22.019"/>
    </inkml:context>
    <inkml:brush xml:id="br0">
      <inkml:brushProperty name="width" value="0.05" units="cm"/>
      <inkml:brushProperty name="height" value="0.05" units="cm"/>
    </inkml:brush>
  </inkml:definitions>
  <inkml:trace contextRef="#ctx0" brushRef="#br0">0 217 4912 0 0,'6'-4'256'0'0,"13"-7"415"0"0,1 0 1 0 0,1 1 0 0 0,30-11-1 0 0,-45 20-656 0 0,-1-1 0 0 0,1 0-1 0 0,0 0 1 0 0,-1-1 0 0 0,1 0-1 0 0,-1 0 1 0 0,0 0 0 0 0,0 0-1 0 0,5-5 1 0 0,-5 5-15 0 0,0-1 0 0 0,1 1 0 0 0,0 0 0 0 0,0 1 1 0 0,0-1-1 0 0,0 1 0 0 0,9-2 0 0 0,-8 3-14 0 0,-1-1 0 0 0,1 0 0 0 0,0-1 1 0 0,0 0-1 0 0,-1 0 0 0 0,8-5 0 0 0,-4 1 1 0 0,0 0 0 0 0,0 1 0 0 0,1 1 1 0 0,0 0-1 0 0,0 0 0 0 0,0 1 0 0 0,0 0 0 0 0,1 1 0 0 0,0 0 0 0 0,0 1 0 0 0,12 0 0 0 0,-7 1-9 0 0,0-1-1 0 0,0-1 0 0 0,21-5 1 0 0,24-4-38 0 0,-5 8-2 0 0,97 6 1 0 0,13 0-16 0 0,-108 1 84 0 0,-42-1-2 0 0,1-1 0 0 0,20-1 0 0 0,6-1 12 0 0,-1 2 0 0 0,60 9-1 0 0,15 0 88 0 0,-12 1 26 0 0,21 0 68 0 0,-73-8-88 0 0,-34-2-9 0 0,39-2 0 0 0,-48 1-59 0 0,-1 0 0 0 0,0 0 0 0 0,17 3 0 0 0,11 1 47 0 0,-2-2 23 0 0,0 1-1 0 0,0 1 1 0 0,54 15 0 0 0,-82-17-97 0 0,27 8 80 0 0,1-1-1 0 0,0-1 1 0 0,40 2-1 0 0,-69-9-68 0 0,0 0-1 0 0,1 0 1 0 0,-1 1 0 0 0,8 2-1 0 0,24 5 63 0 0,56 7 169 0 0,-61-9-137 0 0,-14-2-4 0 0,1 0 21 0 0,-8-4 6 0 0,1 8 19 0 0,-5-6-86 0 0,-9-3-74 0 0,0 0-1 0 0,0 1 1 0 0,1-1-1 0 0,-1 0 1 0 0,0 0-1 0 0,0 0 0 0 0,0 0 1 0 0,0 0-1 0 0,1 0 1 0 0,-1 0-1 0 0,0 0 1 0 0,0 0-1 0 0,0 1 1 0 0,1-1-1 0 0,-1 0 1 0 0,0 0-1 0 0,0 0 1 0 0,1 0-1 0 0,-1 0 1 0 0,0 0-1 0 0,0 0 1 0 0,0-1-1 0 0,1 1 1 0 0,-1 0-1 0 0,0 0 1 0 0,0 0-1 0 0,0 0 1 0 0,1 0-1 0 0,-1 0 1 0 0,0 0-1 0 0,0 0 1 0 0,0 0-1 0 0,0-1 1 0 0,1 1-1 0 0,-1 0 1 0 0,0 0-1 0 0,0 0 1 0 0,0 0-1 0 0,0-1 1 0 0,0 1-1 0 0,1 0 0 0 0,-1 0 1 0 0,0 0-1 0 0,0 0 1 0 0,0-1-1 0 0,0 1 1 0 0,0 0-1 0 0,0 0 1 0 0,0-1-1 0 0,1 1 81 0 0,-2-1-78 0 0,-1 0 1 0 0,1 0 0 0 0,0 0-1 0 0,0 0 1 0 0,0 0 0 0 0,0-1-1 0 0,0 1 1 0 0,0 0 0 0 0,1 0-1 0 0,-1-1 1 0 0,0 1 0 0 0,1 0-1 0 0,-1-1 1 0 0,1 1 0 0 0,-1-3-1 0 0,-3-4 20 0 0,1 3-9 0 0,-1 0-1 0 0,0 0 0 0 0,0 0 0 0 0,-7-6 0 0 0,7 7-6 0 0,-1-1 0 0 0,1 0-1 0 0,0 0 1 0 0,-5-8 0 0 0,-10-16 8 0 0,12 20-11 0 0,1-1-1 0 0,0 0 1 0 0,-4-11-1 0 0,9 16 3 0 0,0 2 2 0 0,-5 5-4 0 0,4-1-4 0 0,0 1-1 0 0,-1-1 0 0 0,1 1 0 0 0,0 0 0 0 0,0 0 0 0 0,0 0 0 0 0,1 0 0 0 0,-1 0 0 0 0,0 0 0 0 0,1 1 0 0 0,0-1 0 0 0,-1 0 0 0 0,1 1 0 0 0,0 0 0 0 0,0-1 0 0 0,0 1 0 0 0,1-1 0 0 0,-1 1 0 0 0,1 0 0 0 0,-1-1 0 0 0,1 1 0 0 0,0 3 0 0 0,-1-4 0 0 0,1 0 0 0 0,0 0 0 0 0,0 1 0 0 0,-1-1 0 0 0,1 0 0 0 0,1 0 0 0 0,-1 0 0 0 0,0 0 0 0 0,0 0 0 0 0,1 0 0 0 0,-1 0 0 0 0,1 0 0 0 0,0 0 0 0 0,0 0 0 0 0,-1 0 0 0 0,1 0 0 0 0,0 0 0 0 0,1 0 0 0 0,-1-1 0 0 0,0 1 0 0 0,0 0 0 0 0,1-1 0 0 0,-1 1 0 0 0,1-1 0 0 0,0 0 0 0 0,-1 1 0 0 0,4 1 0 0 0,24 5 96 0 0,1-1 1 0 0,46 5-1 0 0,-42-6 92 0 0,12 0 376 0 0,-42-6-516 0 0,0 1 0 0 0,0 0 1 0 0,0-1-1 0 0,0 2 0 0 0,0-1 0 0 0,-1 0 1 0 0,6 3-1 0 0,-7-3-37 0 0,-1-1 0 0 0,1 1-1 0 0,-1 0 1 0 0,0-1 0 0 0,0 1 0 0 0,1 0 0 0 0,-1 0 0 0 0,0 0 0 0 0,0 0 0 0 0,0 0 0 0 0,0 0-1 0 0,0 0 1 0 0,0 0 0 0 0,0 1 0 0 0,0-1 0 0 0,0 0 0 0 0,-1 1 0 0 0,1-1 0 0 0,0 0 0 0 0,-1 1-1 0 0,1 2 1 0 0,-7 5 99 0 0,-17 4-88 0 0,9-6-10 0 0,-41 19 21 0 0,36-18-22 0 0,-30 19 0 0 0,-131 81 122 0 0,159-87-62 0 0,19-18-61 0 0,0 0 1 0 0,-1-1-1 0 0,1 1 0 0 0,-1 0 1 0 0,0-1-1 0 0,0 0 0 0 0,-3 3 1 0 0,-31 14 88 0 0,23-12-7 0 0,0 0-1 0 0,0 1 1 0 0,-24 19 0 0 0,33-21-21 0 0,-11 9 88 0 0,16-15-155 0 0,0 1 1 0 0,0-1-1 0 0,-1 0 1 0 0,1 0-1 0 0,0 1 1 0 0,-1-1-1 0 0,1 0 1 0 0,-1 0-1 0 0,1 0 1 0 0,0 0-1 0 0,-1 1 1 0 0,1-1 0 0 0,0 0-1 0 0,-1 0 1 0 0,1 0-1 0 0,-1 0 1 0 0,1 0-1 0 0,-1 0 1 0 0,1 0-1 0 0,0 0 1 0 0,-1 0-1 0 0,1 0 1 0 0,-1 0-1 0 0,1 0 1 0 0,0-1 0 0 0,-1 1-1 0 0,1 0 1 0 0,-1 0-1 0 0,1 0 1 0 0,0 0-1 0 0,-1-1 1 0 0,1 1-1 0 0,0 0 1 0 0,-1 0-1 0 0,1-1 1 0 0,0 1 0 0 0,0 0-1 0 0,-1-1 1 0 0,1 1-1 0 0,0 0 1 0 0,-1-1-1 0 0,0-4 70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41.239"/>
    </inkml:context>
    <inkml:brush xml:id="br0">
      <inkml:brushProperty name="width" value="0.05" units="cm"/>
      <inkml:brushProperty name="height" value="0.05" units="cm"/>
    </inkml:brush>
  </inkml:definitions>
  <inkml:trace contextRef="#ctx0" brushRef="#br0">1 1 3312 0 0,'0'0'472'0'0,"4"4"-320"0"0,5 5-96 0 0,-1 0 120 0 0,1-1 1 0 0,0 1-1 0 0,0-1 1 0 0,1-1-1 0 0,10 7 1 0 0,-9-10-18 0 0,0 0 0 0 0,-1-1 0 0 0,1 0 0 0 0,1-1 0 0 0,14 1 0 0 0,20 5 90 0 0,43 19 162 0 0,-37-16-209 0 0,-10-4-69 0 0,49 12 73 0 0,-83-17-195 0 0,0 0-1 0 0,0 0 1 0 0,0-1-1 0 0,0-1 1 0 0,0 1-1 0 0,0-1 1 0 0,0-1-1 0 0,16-2 1 0 0,3-3 20 0 0,34-11 0 0 0,-4 0-2 0 0,-47 15-21 0 0,2-1 13 0 0,-1 0-1 0 0,0 0 1 0 0,18-9-1 0 0,-21 9 3 0 0,-1 1 0 0 0,1-1 0 0 0,-1 1 0 0 0,1 0 0 0 0,0 1 0 0 0,0 0 0 0 0,0 0 0 0 0,0 0-1 0 0,0 1 1 0 0,0 1 0 0 0,13 1 0 0 0,7 10 37 0 0,-5-2-37 0 0,-14-6-17 0 0,0 0 1 0 0,0 0 0 0 0,0 1-1 0 0,-1 0 1 0 0,1 0-1 0 0,8 8 1 0 0,-10-7 7 0 0,1 0 1 0 0,0-1-1 0 0,0 0 1 0 0,0-1-1 0 0,0 1 0 0 0,1-2 1 0 0,11 5-1 0 0,14-1 153 0 0,46 4 1 0 0,-63-9-105 0 0,1-1 0 0 0,0-1 1 0 0,19-1-1 0 0,-2-1 255 0 0,55 4 0 0 0,-18 1-62 0 0,33 4 278 0 0,-100-6-508 0 0,7-1 33 0 0,-1 0 0 0 0,1 0 1 0 0,-1-1-1 0 0,19-4 0 0 0,11-1 29 0 0,1 6-15 0 0,-30 0-56 0 0,0 0 0 0 0,-1-1 0 0 0,1 0 1 0 0,13-3-1 0 0,126-22 87 0 0,-117 19-87 0 0,-5 1 11 0 0,30-9 0 0 0,47-11 76 0 0,-32 7 24 0 0,-8 7 31 0 0,-57 10-136 0 0,1 0 1 0 0,-1 1-1 0 0,1 0 1 0 0,0 1-1 0 0,-1 0 1 0 0,16 3-1 0 0,14-1 59 0 0,-20-2-54 0 0,151 6 338 0 0,-88 5-205 0 0,-74-10-146 0 0,0 0 0 0 0,1 0 0 0 0,15-1 0 0 0,6 0-4 0 0,75-2 27 0 0,-98 2-37 0 0,1 0-1 0 0,-1 0 0 0 0,1-1 1 0 0,9-2-1 0 0,-11 2 0 0 0,0 0 0 0 0,1 0 0 0 0,-1 1 0 0 0,1 0 0 0 0,9 1 0 0 0,-2 0 0 0 0,0 0 1 0 0,0-1 0 0 0,23-3 0 0 0,3 0 4 0 0,100 8 67 0 0,-86-6-42 0 0,8 1 1 0 0,124 2 158 0 0,-94-4 43 0 0,-81 1-174 0 0,1 0 0 0 0,-1 0 1 0 0,18-6-1 0 0,28-3 211 0 0,-27 8-194 0 0,237-11 372 0 0,-167 9-365 0 0,-26 1-40 0 0,32-1 14 0 0,-69-2-51 0 0,-30 4-5 0 0,-1 1 1 0 0,1 0 0 0 0,0 0-1 0 0,0 1 1 0 0,-1-1 0 0 0,9 2 0 0 0,2 0-1 0 0,0-1 0 0 0,0-1 0 0 0,21-3 0 0 0,6 0 0 0 0,17 3-3 0 0,25-3-5 0 0,-1 5-36 0 0,-63-2 20 0 0,1 1 0 0 0,41 4 0 0 0,-57-3 15 0 0,0-1-1 0 0,0 0 1 0 0,0-1 0 0 0,0 1 0 0 0,7-3 0 0 0,15-1-17 0 0,43-5-62 0 0,-56 6 63 0 0,1 1 1 0 0,-1 0 0 0 0,26 1-1 0 0,-31 1 15 0 0,0 0-1 0 0,0-1 1 0 0,13-2 0 0 0,-14 1 5 0 0,0 1 0 0 0,0 0 0 0 0,12 1 0 0 0,66 0-31 0 0,-62-1 18 0 0,52 4-1 0 0,-38 0-7 0 0,73-3 0 0 0,-46-1-25 0 0,-45 1 322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46.224"/>
    </inkml:context>
    <inkml:brush xml:id="br0">
      <inkml:brushProperty name="width" value="0.05" units="cm"/>
      <inkml:brushProperty name="height" value="0.05" units="cm"/>
    </inkml:brush>
  </inkml:definitions>
  <inkml:trace contextRef="#ctx0" brushRef="#br0">51 7 2400 0 0,'0'0'2037'0'0,"-6"-1"-1855"0"0,4 0-160 0 0,-24-4 234 0 0,25 6-228 0 0,1-1-1 0 0,-1 0 0 0 0,0 0 1 0 0,0 0-1 0 0,1 0 1 0 0,-1 1-1 0 0,0-1 0 0 0,0 0 1 0 0,1 0-1 0 0,-1 1 0 0 0,0-1 1 0 0,1 1-1 0 0,-1-1 0 0 0,0 1 1 0 0,1-1-1 0 0,-1 1 1 0 0,1-1-1 0 0,-1 1 0 0 0,1-1 1 0 0,-1 1-1 0 0,1 0 0 0 0,0-1 1 0 0,-1 1-1 0 0,1 0 0 0 0,-1-1 1 0 0,1 1-1 0 0,0 0 1 0 0,0 0-1 0 0,0-1 0 0 0,-1 1 1 0 0,1 0-1 0 0,0 0 0 0 0,0-1 1 0 0,0 1-1 0 0,0 0 0 0 0,0 0 1 0 0,0 0-1 0 0,1 0 26 0 0,-1 0 0 0 0,0-1-1 0 0,0 1 1 0 0,0 0 0 0 0,1 0 0 0 0,-1-1-1 0 0,0 1 1 0 0,1 0 0 0 0,-1-1 0 0 0,1 1-1 0 0,-1 0 1 0 0,1-1 0 0 0,-1 1 0 0 0,1-1-1 0 0,-1 1 1 0 0,1-1 0 0 0,0 1 0 0 0,-1-1-1 0 0,1 1 1 0 0,0-1 0 0 0,-1 0 0 0 0,1 1-1 0 0,0-1 1 0 0,0 0 0 0 0,-1 0 0 0 0,1 1-1 0 0,1-1 1 0 0,27 6 637 0 0,-17-5-700 0 0,47 11 333 0 0,-28-5-170 0 0,0-2-1 0 0,0 0 0 0 0,48-1 0 0 0,-26-1 62 0 0,-41-1-125 0 0,-1-1 0 0 0,1 0 0 0 0,0-1 0 0 0,19-3 0 0 0,4-2 129 0 0,-23 4-80 0 0,-1-1 0 0 0,1 0 1 0 0,16-5-1 0 0,-16 4-19 0 0,0 1 0 0 0,1 1 0 0 0,-1 0 0 0 0,0 1 0 0 0,1 1 0 0 0,17 2 0 0 0,-9-1 50 0 0,51 4 361 0 0,-56-5-388 0 0,0 1 0 0 0,-1 0 1 0 0,17 5-1 0 0,20 4 110 0 0,113 1-149 0 0,-123-8-101 0 0,-30-2-1 0 0,0 0 1 0 0,0-2-1 0 0,24 0 1 0 0,-14-6-5 0 0,7 0-4 0 0,39 15-22 0 0,-34 0-3 0 0,48 2-28 0 0,-11-1 19 0 0,-18-1 3 0 0,-21-8 22 0 0,-26-2 13 0 0,0 1 0 0 0,-1 0 0 0 0,1 0 1 0 0,9 2-1 0 0,-4 0 4 0 0,-1-1 0 0 0,1 0 0 0 0,0-1 0 0 0,-1 0 0 0 0,12-2 0 0 0,-8 1 4 0 0,0 0-1 0 0,16 2 1 0 0,-17 0 29 0 0,0-1 0 0 0,21-2 0 0 0,18 1 28 0 0,-20 2-17 0 0,-24-1-21 0 0,1 0 0 0 0,0 1 0 0 0,0 0 0 0 0,15 4 0 0 0,-20-5-17 0 0,-1 1 0 0 0,1-1 0 0 0,-1 1 0 0 0,1-1 0 0 0,-1 0 0 0 0,1-1 0 0 0,-1 1 1 0 0,1 0-1 0 0,3-2 0 0 0,22 0 22 0 0,40 2 18 0 0,92 3-47 0 0,-149-3-4 0 0,-1 0 0 0 0,1-1 0 0 0,23-5 0 0 0,-21 3-4 0 0,0 1 0 0 0,21-1 1 0 0,62-4-15 0 0,-59 3 19 0 0,51-15 3 0 0,-62 12 0 0 0,-24 6 0 0 0,-1 0 0 0 0,1 0 0 0 0,0 0 0 0 0,0 1 0 0 0,0-1 0 0 0,0 1 0 0 0,-1-1 0 0 0,1 1 0 0 0,0 0 0 0 0,0 0 0 0 0,5 1 0 0 0,-1 0-1 0 0,0-1 1 0 0,-1 0 0 0 0,1 0-1 0 0,0 0 1 0 0,-1-1 0 0 0,1 0-1 0 0,0 0 1 0 0,7-3 0 0 0,-5 2-1 0 0,0 0 0 0 0,0 0 0 0 0,11 0 0 0 0,53 6-11 0 0,-52-1-8 0 0,1-2 1 0 0,0-1-1 0 0,24-2 0 0 0,-2 2-61 0 0,-35 1 53 0 0,1-1 1 0 0,-1 0-1 0 0,10-2 0 0 0,1-2-16 0 0,-15 2 37 0 0,1 1 0 0 0,0 0 0 0 0,0 0 1 0 0,-1 1-1 0 0,9-1 0 0 0,153 10 76 0 0,-142-11 32 0 0,1 0 0 0 0,48-12 0 0 0,21-2 256 0 0,-7 15-170 0 0,-54 0-138 0 0,0 1 1 0 0,52 8-1 0 0,1-1-4 0 0,-43-2-31 0 0,-27-3 2 0 0,0 0 1 0 0,25-2-1 0 0,32 1-1 0 0,-48 1-9 0 0,30-3 0 0 0,1-4-12 0 0,-23 1-3 0 0,-1 1 1 0 0,1 2-1 0 0,36 3 1 0 0,-67-1 15 0 0,28 3 109 0 0,39 0 1 0 0,-74-5-114 0 0,0 0 1 0 0,0 0-1 0 0,0 0 1 0 0,1 0 0 0 0,-8-3-1 0 0,11 4-2 0 0,-10-5 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3:56.176"/>
    </inkml:context>
    <inkml:brush xml:id="br0">
      <inkml:brushProperty name="width" value="0.05" units="cm"/>
      <inkml:brushProperty name="height" value="0.05" units="cm"/>
    </inkml:brush>
  </inkml:definitions>
  <inkml:trace contextRef="#ctx0" brushRef="#br0">0 113 3808 0 0,'0'0'740'0'0,"6"0"-512"0"0,-3 0-209 0 0,0 0 33 0 0,0 0-1 0 0,0 0 1 0 0,0 0-1 0 0,0 0 1 0 0,0-1-1 0 0,0 1 1 0 0,0-1 0 0 0,0 0-1 0 0,0 0 1 0 0,0 0-1 0 0,0 0 1 0 0,5-3-1 0 0,-2-1 11 0 0,-1 1 0 0 0,1 1 1 0 0,0-1-1 0 0,0 1 0 0 0,1 0 0 0 0,-1 0 0 0 0,0 1 0 0 0,1 0 1 0 0,0 0-1 0 0,0 1 0 0 0,-1-1 0 0 0,9 1 0 0 0,12-4 108 0 0,-24 4-161 0 0,0 1 0 0 0,0-1-1 0 0,0 0 1 0 0,0 1 0 0 0,0 0 0 0 0,6 0 0 0 0,189 16 384 0 0,-181-16-337 0 0,0-1-1 0 0,23-3 0 0 0,18-1 74 0 0,-25 3-14 0 0,1-1 0 0 0,32-8 0 0 0,-22 4 11 0 0,-8-3 22 0 0,-31 8-119 0 0,1 0 1 0 0,-1 0-1 0 0,0 1 0 0 0,0 0 1 0 0,1 0-1 0 0,-1 1 0 0 0,11-1 0 0 0,1 2 75 0 0,-1-2-1 0 0,34-4 0 0 0,9-1 90 0 0,-18 4-100 0 0,-18 0 18 0 0,44 3 0 0 0,-60-1-90 0 0,-1 0 1 0 0,1 0 0 0 0,0 0-1 0 0,-1-1 1 0 0,10-2 0 0 0,-11 2-6 0 0,1-1 0 0 0,0 2 0 0 0,0-1 0 0 0,0 1 0 0 0,9 0 0 0 0,62 7 168 0 0,-46-6-62 0 0,0 2-1 0 0,32 8 0 0 0,-12-1-3 0 0,-33-8-47 0 0,0 2-1 0 0,34 11 1 0 0,-45-13-56 0 0,0 0 0 0 0,0-1 0 0 0,1 0 1 0 0,-1 0-1 0 0,1 0 0 0 0,-1-1 0 0 0,0 0 0 0 0,15-2 1 0 0,18 0 37 0 0,29 2 36 0 0,-34-1 5 0 0,0 2-1 0 0,41 6 1 0 0,-65-5-55 0 0,1-2 0 0 0,-1 1-1 0 0,18-3 1 0 0,18 2 63 0 0,-17 3 12 0 0,1-1 0 0 0,0-2 0 0 0,0 0-1 0 0,43-8 1 0 0,-65 7-62 0 0,0 0-1 0 0,0 1 0 0 0,0 0 1 0 0,0 1-1 0 0,0 0 1 0 0,9 2-1 0 0,-7-1 9 0 0,0-1-1 0 0,0 0 1 0 0,16 0 0 0 0,18-8 89 0 0,14 0-11 0 0,122-1 162 0 0,-129 3-279 0 0,-43 4-17 0 0,1-1 0 0 0,-1 1 0 0 0,0 1 0 0 0,0 0-1 0 0,1 0 1 0 0,-1 1 0 0 0,14 3 0 0 0,65 10-4 0 0,-15 3 0 0 0,-67-15-1 0 0,0-1 0 0 0,0 0 0 0 0,0 0 0 0 0,0 0 1 0 0,10-1-1 0 0,20 3-2 0 0,-13 1 2 0 0,1-1 1 0 0,-1-2-1 0 0,35-1 0 0 0,11 0 2 0 0,-57 0 7 0 0,1 0 0 0 0,-1-1-1 0 0,24-6 1 0 0,-25 5 10 0 0,1-1-1 0 0,0 2 1 0 0,0 0-1 0 0,15 0 1 0 0,37 2 128 0 0,-40-2-55 0 0,33 4 1 0 0,-35-1-41 0 0,-11-1-22 0 0,0 0 1 0 0,1 1-1 0 0,-1 1 0 0 0,0-1 1 0 0,0 2-1 0 0,14 5 0 0 0,-14-4 1 0 0,1-1 0 0 0,0-1 0 0 0,16 3 0 0 0,7 2 18 0 0,0 0-5 0 0,1-1 0 0 0,39 2-1 0 0,44-2-2 0 0,-105-7-39 0 0,1 0-1 0 0,16-4 1 0 0,23 0 5 0 0,-26 6-4 0 0,-15-1-2 0 0,0 0 0 0 0,0-1 0 0 0,18-3 0 0 0,12-1-5 0 0,69 1 1 0 0,-89 3 3 0 0,22-3-12 0 0,-32 2 4 0 0,0 0-1 0 0,0 0 0 0 0,0 2 1 0 0,14 1-1 0 0,-3 1-23 0 0,40 1 0 0 0,-38-4 22 0 0,28 5 0 0 0,2 0 0 0 0,105-3 1 0 0,-83-3-14 0 0,-30-1-26 0 0,62-11 0 0 0,-47 3-13 0 0,-27 3 29 0 0,1 1 1 0 0,1 3-1 0 0,-1 0 1 0 0,0 3-1 0 0,38 3 1 0 0,-12 3-7 0 0,-34-4 8 0 0,36 8 1 0 0,25 4-29 0 0,-58-5 2 0 0,-1-2-1 0 0,39 4 1 0 0,-44-8 13 0 0,162 9-332 0 0,-63-5 179 0 0,-104-5 164 0 0,15 2-9 0 0,-10-1 16 0 0,0-1-1 0 0,0-1 1 0 0,25-3 0 0 0,-37 1 24 0 0,-1 1 1 0 0,1 0-1 0 0,13 3 1 0 0,-15-2 1 0 0,0 0 0 0 0,0 0-1 0 0,0-1 1 0 0,14-2 0 0 0,8-2 13 0 0,-1 2 0 0 0,38 1 0 0 0,-34 2 1 0 0,-19-1 24 0 0,29 6 1 0 0,-11 0 22 0 0,-26-5-42 0 0,0 1 1 0 0,0 0-1 0 0,10 4 1 0 0,-11-3-6 0 0,-1-1 1 0 0,1 1-1 0 0,14 0 1 0 0,138 17 179 0 0,-15-12-108 0 0,-99-6-76 0 0,-25-1-5 0 0,41-4 1 0 0,48-3 3 0 0,-42 0-8 0 0,11-1 0 0 0,-66 5 0 0 0,0 1 0 0 0,26 0 0 0 0,18-1 0 0 0,55-4 0 0 0,-28 3 0 0 0,40-2-8 0 0,105 3-72 0 0,-221 2 78 0 0,110 13-82 0 0,-90-9 52 0 0,-6-1 18 0 0,-4 0-20 0 0,33 1 0 0 0,-2-2-6 0 0,-26 0 0 0 0,35-4 1 0 0,5-1-12 0 0,-36 2 11 0 0,35-5 0 0 0,-63 6 40 0 0,131-19-117 0 0,-47 11 102 0 0,47-3-3 0 0,130 9 147 0 0,-247 2-109 0 0,103-5 469 0 0,75-9 159 0 0,-77 10-369 0 0,-86 4-204 0 0,21 2-47 0 0,92 16 0 0 0,-82-15-183 0 0,-46-3 134 0 0,-14 0 157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25.105"/>
    </inkml:context>
    <inkml:brush xml:id="br0">
      <inkml:brushProperty name="width" value="0.05" units="cm"/>
      <inkml:brushProperty name="height" value="0.05" units="cm"/>
    </inkml:brush>
  </inkml:definitions>
  <inkml:trace contextRef="#ctx0" brushRef="#br0">0 1280 3808 0 0,'0'0'152'0'0,"7"-3"-39"0"0,29-16 56 0 0,-1-2 0 0 0,-1-1-1 0 0,45-38 1 0 0,-73 55-156 0 0,18-15 46 0 0,-15 12-47 0 0,1 1 0 0 0,0-1 0 0 0,0 2 0 0 0,14-8 0 0 0,30-13 19 0 0,-24 11-14 0 0,0 1 0 0 0,1 2 0 0 0,61-17 0 0 0,102-27 51 0 0,-17 3 18 0 0,-52 15 39 0 0,-12 3-19 0 0,173-33 75 0 0,-246 59-135 0 0,-1-2 0 0 0,50-22-1 0 0,73-42 159 0 0,-143 66-175 0 0,240-109 353 0 0,-152 74-189 0 0,29-11 47 0 0,21-5 84 0 0,85-28 222 0 0,-105 41-293 0 0,-71 24-138 0 0,-26 14-15 0 0,-34 10-75 0 0,1-1-1 0 0,-1-1 1 0 0,0 1-1 0 0,0-1 1 0 0,0 0 0 0 0,-1 0-1 0 0,8-4 1 0 0,23-11 291 0 0,-37 17-301 0 0,0 0 0 0 0,0 0 0 0 0,0 0 1 0 0,0 0-1 0 0,0 0 0 0 0,0-1 0 0 0,0 1 0 0 0,0 0 0 0 0,0-1 0 0 0,1 1 0 0 0,-1-1 1 0 0,0 1-1 0 0,0-1 0 0 0,0 1 0 0 0,0-2 0 0 0,-13-5 130 0 0,-96-19 99 0 0,-7 2-80 0 0,65 8-50 0 0,24 7-44 0 0,18 5-17 0 0,-18-6 54 0 0,28 10-102 0 0,0-1 0 0 0,-1 1 1 0 0,1 0-1 0 0,-1 0 0 0 0,1 0 0 0 0,0 0 0 0 0,-1 0 0 0 0,1-1 0 0 0,-1 1 1 0 0,1 0-1 0 0,-1 0 0 0 0,1 0 0 0 0,0 0 0 0 0,-1 0 0 0 0,1 0 0 0 0,-1 0 1 0 0,1 1-1 0 0,-1-1 0 0 0,1 0 0 0 0,-1 0 0 0 0,1 0 0 0 0,0 0 1 0 0,-1 0-1 0 0,1 1 0 0 0,-1-1 0 0 0,1 0 0 0 0,0 0 0 0 0,-1 1 0 0 0,1-1 1 0 0,0 0-1 0 0,-1 1 0 0 0,1-1 0 0 0,0 0 0 0 0,0 1 0 0 0,-1-1 0 0 0,1 0 1 0 0,0 1-1 0 0,0-1 0 0 0,0 1 0 0 0,-1-1 0 0 0,1 0 0 0 0,0 1 0 0 0,0-1 1 0 0,0 2-1 0 0,1 0 14 0 0,0 0 0 0 0,1 0 0 0 0,-1 0 0 0 0,1 0 0 0 0,-1 0 0 0 0,1-1 0 0 0,0 1 0 0 0,0 0 0 0 0,0-1 0 0 0,0 1 0 0 0,0-1 0 0 0,0 0 0 0 0,4 2 0 0 0,0 1 12 0 0,5 4 24 0 0,1 0 0 0 0,0-1 0 0 0,0 0 0 0 0,0-1 0 0 0,1-1 0 0 0,20 7 0 0 0,-26-11 6 0 0,0 1-1 0 0,-1 0 0 0 0,1 0 1 0 0,0 1-1 0 0,-1 0 1 0 0,1 0-1 0 0,-1 0 0 0 0,0 1 1 0 0,0 0-1 0 0,-1 0 1 0 0,1 1-1 0 0,-1-1 0 0 0,8 10 1 0 0,-12-12-49 0 0,0 0 0 0 0,-1 0 1 0 0,1 0-1 0 0,-1 0 0 0 0,1 0 1 0 0,-1 0-1 0 0,0 0 0 0 0,0 0 0 0 0,0 0 1 0 0,0 0-1 0 0,0 0 0 0 0,-1 0 1 0 0,1 0-1 0 0,0 1 0 0 0,-1-1 1 0 0,0 0-1 0 0,1 0 0 0 0,-3 3 1 0 0,-18 33 39 0 0,-45 47 12 0 0,49-61-49 0 0,-68 111 101 0 0,67-101-85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14T04:05:36.303"/>
    </inkml:context>
    <inkml:brush xml:id="br0">
      <inkml:brushProperty name="width" value="0.05" units="cm"/>
      <inkml:brushProperty name="height" value="0.05" units="cm"/>
    </inkml:brush>
  </inkml:definitions>
  <inkml:trace contextRef="#ctx0" brushRef="#br0">0 1 3504 0 0,'0'0'2184'0'0,"6"-1"-2103"0"0,4 1-18 0 0,0 1 0 0 0,0-1 0 0 0,0 1 0 0 0,-1 1 0 0 0,1 0 0 0 0,-1 0 0 0 0,1 1 0 0 0,-1 0 0 0 0,0 1 0 0 0,0 0 0 0 0,10 7 0 0 0,-12-7-21 0 0,0-1 0 0 0,0 1 1 0 0,-1-1-1 0 0,2-1 0 0 0,-1 1 0 0 0,0-1 0 0 0,10 2 0 0 0,55 4 222 0 0,12-4-10 0 0,-33-2 40 0 0,79 12 0 0 0,-93-9-94 0 0,61 1-1 0 0,-2 0 138 0 0,4 8 159 0 0,-56-16-109 0 0,-14-1-168 0 0,33 4 155 0 0,65-2 131 0 0,-94-1-379 0 0,0 3 0 0 0,46 5 0 0 0,-63-5-108 0 0,234 14 109 0 0,-156-16-110 0 0,-72 2-12 0 0,16 2-3 0 0,-34-2-1 0 0,-1-1 1 0 0,0 1-1 0 0,1-1 1 0 0,-1 0-1 0 0,1 0 1 0 0,-1-1-1 0 0,5 0 1 0 0,19-1 2 0 0,-1 4-4 0 0,-1 1 0 0 0,45 11 0 0 0,-54-10 0 0 0,0-1 0 0 0,27 1 0 0 0,-13-1 0 0 0,92 6 0 0 0,-39-4 1 0 0,-59-4 3 0 0,0 0 1 0 0,26 6-1 0 0,-46-6-2 0 0,0-1 0 0 0,1 1-1 0 0,-1-1 1 0 0,0 0 0 0 0,7-2-1 0 0,25 2 15 0 0,2 4 18 0 0,0-1 1 0 0,0-3-1 0 0,0-1 1 0 0,53-8-1 0 0,61-2 144 0 0,-118 10-130 0 0,-1-1 0 0 0,0-2 0 0 0,0-1 0 0 0,54-17 0 0 0,-54 14-15 0 0,0 2-1 0 0,0 1 0 0 0,55 0 0 0 0,-65 4-23 0 0,30-6 21 0 0,-37 5-16 0 0,1-1 0 0 0,19 2 0 0 0,-33 1-12 0 0,52 1 56 0 0,60-5-1 0 0,-41 4 16 0 0,-38 1-50 0 0,-29 0-4 0 0,-1 0-1 0 0,0-1 1 0 0,15 0 0 0 0,-21 0-9 0 0,0 0 0 0 0,1 0 0 0 0,-1 1 1 0 0,0-1-1 0 0,0 1 0 0 0,0-1 1 0 0,1 1-1 0 0,-1-1 0 0 0,0 1 0 0 0,0 0 1 0 0,0-1-1 0 0,0 1 0 0 0,1 1 1 0 0,-27 14 505 0 0,18-13-331 0 0,-1 0 0 0 0,1 1 1 0 0,-10 6-1 0 0,17-9-134 0 0,0-1 0 0 0,-1 0 0 0 0,1 1 0 0 0,0-1 0 0 0,0 0 0 0 0,0 1 0 0 0,-1-1 0 0 0,1 0 0 0 0,0 1 0 0 0,0-1-1 0 0,0 0 1 0 0,0 1 0 0 0,0-1 0 0 0,0 0 0 0 0,0 1 0 0 0,0-1 0 0 0,0 1 0 0 0,0-1 0 0 0,0 0 0 0 0,0 1 0 0 0,0-1 0 0 0,0 1 0 0 0,0-1 0 0 0,0 0 0 0 0,0 1 0 0 0,0-1-35 0 0,0 1-1 0 0,0-1 1 0 0,1 0-1 0 0,-1 0 1 0 0,0 1 0 0 0,0-1-1 0 0,0 0 1 0 0,0 0-1 0 0,0 0 1 0 0,0 1 0 0 0,0-1-1 0 0,0 0 1 0 0,0 0-1 0 0,0 0 1 0 0,0 1 0 0 0,-1-1-1 0 0,1 0 1 0 0,0 0-1 0 0,0 0 1 0 0,0 1 0 0 0,0-1-1 0 0,0 0 1 0 0,0 0-1 0 0,0 0 1 0 0,0 1 0 0 0,-1-1-1 0 0,1 0 1 0 0,0 0-1 0 0,0 0 1 0 0,0 0 0 0 0,0 0-1 0 0,-1 1 1 0 0,1-1-1 0 0,0 0 1 0 0,0 0 0 0 0,0 0-1 0 0,-1 0 1 0 0,1 0-1 0 0,0 0 1 0 0,0 0 0 0 0,0 0-1 0 0,-1 0 1 0 0,1 0 0 0 0,0 0-1 0 0,0 0 1 0 0,0 0-1 0 0,-1 0 1 0 0,1 0 0 0 0,0 0-1 0 0,0 0 1 0 0,0 0-1 0 0,-1 0 1 0 0,1 0 0 0 0,0 0-1 0 0,0 0 1 0 0,-1 0-1 0 0,1 0 1 0 0,0 0 0 0 0,0-1-1 0 0,-1 1-6 0 0,0 0 0 0 0,0 0 0 0 0,1 0 0 0 0,-1 0 0 0 0,0 0 0 0 0,0 0 0 0 0,1 0 0 0 0,-1 0 0 0 0,0 1-1 0 0,1-1 1 0 0,-1 0 0 0 0,0 0 0 0 0,1 1 0 0 0,-1-1 0 0 0,0 0 0 0 0,1 1 0 0 0,-1-1 0 0 0,0 1 0 0 0,1-1 0 0 0,-1 1 0 0 0,1-1 0 0 0,-1 1 0 0 0,1-1-1 0 0,-1 1 1 0 0,1-1 0 0 0,0 1 0 0 0,-1 0 0 0 0,1-1 0 0 0,-1 1 0 0 0,1 0 0 0 0,0-1 0 0 0,0 1 0 0 0,0 0 0 0 0,-1-1 0 0 0,1 1 0 0 0,0 0 0 0 0,0 0 0 0 0,0-1-1 0 0,0 1 1 0 0,0 0 0 0 0,0 0 0 0 0,0 1 0 0 0,0-2 119 0 0,-25 5 9 0 0,-10 16-40 0 0,33-20-88 0 0,1 0-5 0 0,0-1-1 0 0,0 0 1 0 0,0 0 0 0 0,1 1-1 0 0,-1-1 1 0 0,0 0 0 0 0,0 0-1 0 0,0 0 1 0 0,1 0 0 0 0,-1 0-1 0 0,0 0 1 0 0,0 0 0 0 0,0 0-1 0 0,1 0 1 0 0,-1-1 0 0 0,-1 1 0 0 0,0-1 1 0 0,1 1 0 0 0,-1-1 1 0 0,0 1-1 0 0,0 0 1 0 0,1 0-1 0 0,-1 0 1 0 0,0 0-1 0 0,1 0 0 0 0,-1 0 1 0 0,0 0-1 0 0,1 1 1 0 0,-4 0-1 0 0,0 2-3 0 0,-6-1-123 0 0,19-10 89 0 0,-6 6 24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523CE-CADD-464B-A17B-21DB1D3742D8}" type="datetimeFigureOut">
              <a:rPr lang="en-IN" smtClean="0"/>
              <a:t>12-01-2023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137D5-5896-4C5A-AC75-A90082D284E5}" type="slidenum">
              <a:rPr lang="en-IN" smtClean="0"/>
              <a:t>‹#›</a:t>
            </a:fld>
            <a:endParaRPr lang="en-IN"/>
          </a:p>
        </p:txBody>
      </p:sp>
    </p:spTree>
    <p:extLst>
      <p:ext uri="{BB962C8B-B14F-4D97-AF65-F5344CB8AC3E}">
        <p14:creationId xmlns:p14="http://schemas.microsoft.com/office/powerpoint/2010/main" val="413961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endParaRPr lang="en-IN" dirty="0"/>
          </a:p>
        </p:txBody>
      </p:sp>
      <p:sp>
        <p:nvSpPr>
          <p:cNvPr id="4" name="Slide Number Placeholder 3"/>
          <p:cNvSpPr>
            <a:spLocks noGrp="1"/>
          </p:cNvSpPr>
          <p:nvPr>
            <p:ph type="sldNum" sz="quarter" idx="10"/>
          </p:nvPr>
        </p:nvSpPr>
        <p:spPr/>
        <p:txBody>
          <a:bodyPr/>
          <a:lstStyle/>
          <a:p>
            <a:fld id="{72E137D5-5896-4C5A-AC75-A90082D284E5}" type="slidenum">
              <a:rPr lang="en-IN" smtClean="0"/>
              <a:t>20</a:t>
            </a:fld>
            <a:endParaRPr lang="en-IN"/>
          </a:p>
        </p:txBody>
      </p:sp>
    </p:spTree>
    <p:extLst>
      <p:ext uri="{BB962C8B-B14F-4D97-AF65-F5344CB8AC3E}">
        <p14:creationId xmlns:p14="http://schemas.microsoft.com/office/powerpoint/2010/main" val="421350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of the West had come on the shoulders and at the cost of the non- West.</a:t>
            </a:r>
          </a:p>
          <a:p>
            <a:endParaRPr lang="en-IN" dirty="0"/>
          </a:p>
        </p:txBody>
      </p:sp>
      <p:sp>
        <p:nvSpPr>
          <p:cNvPr id="4" name="Slide Number Placeholder 3"/>
          <p:cNvSpPr>
            <a:spLocks noGrp="1"/>
          </p:cNvSpPr>
          <p:nvPr>
            <p:ph type="sldNum" sz="quarter" idx="5"/>
          </p:nvPr>
        </p:nvSpPr>
        <p:spPr/>
        <p:txBody>
          <a:bodyPr/>
          <a:lstStyle/>
          <a:p>
            <a:fld id="{72E137D5-5896-4C5A-AC75-A90082D284E5}" type="slidenum">
              <a:rPr lang="en-IN" smtClean="0"/>
              <a:t>21</a:t>
            </a:fld>
            <a:endParaRPr lang="en-IN"/>
          </a:p>
        </p:txBody>
      </p:sp>
    </p:spTree>
    <p:extLst>
      <p:ext uri="{BB962C8B-B14F-4D97-AF65-F5344CB8AC3E}">
        <p14:creationId xmlns:p14="http://schemas.microsoft.com/office/powerpoint/2010/main" val="86528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does not reflect on inequalities, poverty, human security, empowerment</a:t>
            </a:r>
          </a:p>
        </p:txBody>
      </p:sp>
      <p:sp>
        <p:nvSpPr>
          <p:cNvPr id="4" name="Slide Number Placeholder 3"/>
          <p:cNvSpPr>
            <a:spLocks noGrp="1"/>
          </p:cNvSpPr>
          <p:nvPr>
            <p:ph type="sldNum" sz="quarter" idx="10"/>
          </p:nvPr>
        </p:nvSpPr>
        <p:spPr/>
        <p:txBody>
          <a:bodyPr/>
          <a:lstStyle/>
          <a:p>
            <a:fld id="{72E137D5-5896-4C5A-AC75-A90082D284E5}" type="slidenum">
              <a:rPr lang="en-IN" smtClean="0"/>
              <a:t>29</a:t>
            </a:fld>
            <a:endParaRPr lang="en-IN"/>
          </a:p>
        </p:txBody>
      </p:sp>
    </p:spTree>
    <p:extLst>
      <p:ext uri="{BB962C8B-B14F-4D97-AF65-F5344CB8AC3E}">
        <p14:creationId xmlns:p14="http://schemas.microsoft.com/office/powerpoint/2010/main" val="34325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94704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631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5371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20-40F5-48C7-BFC4-91C871BBF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8A5409-A0A8-4543-B31D-962D1E1D3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C69BB-3559-4BFF-9321-A4CE8F3B60CF}"/>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27DECADF-0679-4FA2-9037-63A321620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A43BD-47C5-4ED1-B8E3-7DEA2AFF500F}"/>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41252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9825-3234-4A25-B9C6-C32557FA5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87D83-9B1B-4E1A-A433-41ED2F6926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35A5C-7CCF-422A-AFAC-5D86FFB90FA4}"/>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7A1C2477-E85B-45A9-80BA-4ABA22EB4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DFC46-6688-433C-A228-A826221E5CA9}"/>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0285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AB8-0A49-4DCE-BC0C-CEE4538EC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BCAED-E1CF-4077-971B-496D0E47F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27096-4691-4192-B16B-0AC741A78A3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870203CC-C3F6-4836-9190-A19D66BD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EBB93-7D4C-43DA-A371-775A4CD852E2}"/>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2131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CAA-A4E6-4AE7-981F-22AC7C1CC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81969-A25B-4A2E-9C8E-E18EF7F16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4F66F-2C13-4D91-8C63-17D27867D8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A30E49-FE66-4FF6-903E-2DFA411C808B}"/>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25195E4A-99BC-4A35-9CB5-6E8CA0DCB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FC25FF-C51F-46DD-B906-287B48C56898}"/>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102147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0839-934B-4814-A404-EF2AA3198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A527C-6A4A-4F2F-8242-D640E5EF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B0C925-EBFD-4EBB-B0C8-5FA372FF7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C3B51B-3278-4A05-BF59-C9B24631E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5E04C4-432C-4F6B-91D3-E0A555B3FB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744C9-E825-4F6F-B6AF-EE13DFE6803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8" name="Footer Placeholder 7">
            <a:extLst>
              <a:ext uri="{FF2B5EF4-FFF2-40B4-BE49-F238E27FC236}">
                <a16:creationId xmlns:a16="http://schemas.microsoft.com/office/drawing/2014/main" id="{E1678189-1251-4BBB-B84E-5AB9DD57AF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36686E-31F4-462C-A7AF-EE1CFA96D30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1889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E6FB-3107-4455-96D7-90DCB775C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572DEC-38C5-4174-9252-23FD55BFFD8A}"/>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4" name="Footer Placeholder 3">
            <a:extLst>
              <a:ext uri="{FF2B5EF4-FFF2-40B4-BE49-F238E27FC236}">
                <a16:creationId xmlns:a16="http://schemas.microsoft.com/office/drawing/2014/main" id="{1D0D4177-7C7A-4F35-91A1-BC1526B9F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D4F854-B607-4695-9EE3-DE088D2B39EA}"/>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005865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51D6-DA8E-4612-8B94-A779C2D0EE19}"/>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3" name="Footer Placeholder 2">
            <a:extLst>
              <a:ext uri="{FF2B5EF4-FFF2-40B4-BE49-F238E27FC236}">
                <a16:creationId xmlns:a16="http://schemas.microsoft.com/office/drawing/2014/main" id="{1C413445-FAAF-4AD9-B4EB-5827D5F72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AB0543-55AB-4FF7-9D31-834BEDC1C8BC}"/>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27663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9F7-5F0A-45DD-A940-EC197270E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E23C76-1A62-4002-8D74-1BCB50AE4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09556-E35C-49C4-9E7F-423BD237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987173-EA4D-4F2F-83A1-9D2945466692}"/>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E9E8966C-B821-4DA4-8859-726695A6A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5EAB6-71F7-4396-9332-447474503265}"/>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07694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279050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7A8E-115E-499B-AD43-F3400348A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99842-1A32-436E-A5B3-48CB1A24F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7A81D5-460C-48F0-B0B1-7270750B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253DC-EDA7-4219-8B15-13B9FCAB2F24}"/>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6" name="Footer Placeholder 5">
            <a:extLst>
              <a:ext uri="{FF2B5EF4-FFF2-40B4-BE49-F238E27FC236}">
                <a16:creationId xmlns:a16="http://schemas.microsoft.com/office/drawing/2014/main" id="{B065BF3A-A1A4-4827-AB23-84A19305C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90C36-84BA-49BF-B3CF-5894380726C0}"/>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2546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A57-78C6-4083-9AAA-FB732B643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3C19-3B35-4A7B-ACDB-A846B111F4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F318A-9A7D-4A45-A132-B45404B5EA09}"/>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9810FE28-F3FE-4DB8-8647-6F70F097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A5E48-2CE7-47AF-AA09-28CF895EFB2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730824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A842E-B4E4-4D70-91FF-7B3C6201FC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9F06E-767D-4001-9752-00D1E0AF0B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E88D2-D0D1-4D02-8557-AE3C197CA6B8}"/>
              </a:ext>
            </a:extLst>
          </p:cNvPr>
          <p:cNvSpPr>
            <a:spLocks noGrp="1"/>
          </p:cNvSpPr>
          <p:nvPr>
            <p:ph type="dt" sz="half" idx="10"/>
          </p:nvPr>
        </p:nvSpPr>
        <p:spPr/>
        <p:txBody>
          <a:body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13796E04-E8D2-443F-982D-FF19AB90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DF2A4-21F4-498C-9301-AA58F252C04E}"/>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903672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3469-69A0-41C8-9DE7-5D4AE3F82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3A0C1-C133-47A4-AB11-ED3A5F3A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15433-407B-4309-9A2A-1BD576D6738E}"/>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0387D5E5-7CFA-4000-BB59-989ADAB30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F5D33-602F-48F7-A996-15B0A29DE70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985960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D36-9A50-421D-A9C2-3E4D45CCDD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22D4F-4AC4-43A5-BB83-723B3D5BC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72A76-EE38-4C05-9C53-E0A9689B0A97}"/>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249A3EDB-194C-4625-B856-278E88F3F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E245C-0B7C-43C6-9F2B-6A4B69DF0534}"/>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296146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CCB0-EEF0-4B3F-AF19-C6FDB251E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53819-7D43-46C2-8B0F-6CB592BB7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610B2-D57E-478B-9D46-55B9B003E28D}"/>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DA77E46E-F635-440A-9CC9-681AC7A24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D709-56AE-4B8E-A1D0-9C58D4FC8FC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83362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F283-4825-48DD-8008-ACA339AB8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79922F-15CB-45FA-88CB-7AAE8447E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A6BD1-188E-41A2-8455-892FD049E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2B1F5-D989-429F-B5CB-4BBF4B5FF3DA}"/>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EDB6A296-CE33-4327-9D2E-91E4A568E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A54A5-27A3-47D9-ACE6-FF7CED2B4100}"/>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090892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BAA1-A772-4131-9777-87F585D7B1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1AB99-B9E3-45C4-8DF7-5E9E2D74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FAB5D6-0A88-406B-934D-3F53FE5F9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7117-A0E1-4C4C-9560-889218DE7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42CB7-8991-46B2-B8D7-ED4196B38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30D1F2-F1A8-4092-BE29-D35652359F16}"/>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8" name="Footer Placeholder 7">
            <a:extLst>
              <a:ext uri="{FF2B5EF4-FFF2-40B4-BE49-F238E27FC236}">
                <a16:creationId xmlns:a16="http://schemas.microsoft.com/office/drawing/2014/main" id="{FB7A121F-27B8-468F-AFDF-56AD69816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EACB7E-86F5-40F1-8B09-5441BF6E52B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543389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7639-FC41-4AD8-874D-0CDE895A2C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EFDCD1-8FAD-4AAD-A813-EB69E8E13E2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4" name="Footer Placeholder 3">
            <a:extLst>
              <a:ext uri="{FF2B5EF4-FFF2-40B4-BE49-F238E27FC236}">
                <a16:creationId xmlns:a16="http://schemas.microsoft.com/office/drawing/2014/main" id="{41A4D739-B38A-463B-9581-101831E443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A32F93-A2AF-4267-948F-893B1170B1F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2373918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FBC94-F305-4AA0-9530-C37B40499DE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3" name="Footer Placeholder 2">
            <a:extLst>
              <a:ext uri="{FF2B5EF4-FFF2-40B4-BE49-F238E27FC236}">
                <a16:creationId xmlns:a16="http://schemas.microsoft.com/office/drawing/2014/main" id="{C4EDE19F-A568-427D-A030-458092AEE6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8640F-B3DD-45D6-9E0F-1AAB1E0FD5F9}"/>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85251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BFEA-A266-4470-A4D5-A9819BE105F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822401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C771-DE5D-40D1-B5AC-DD5FAD9B0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DE29A-B419-4F9A-89E7-5B9284003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F19088-9972-4D70-8368-48626850D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97CAF-562D-4C59-941B-A21A9384F46D}"/>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CDC5294B-EEE6-42B7-B717-1DD577A17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5FAFF-F401-47F7-9E3E-EAE06D03E84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75360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5BE3-7EE1-46DA-944D-F31519FDB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940C67-A6B2-4B6A-AE92-DA7AEB3B4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5F9F31-6CFC-4A4D-952A-5EE315EF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E7E9D-9C7F-4097-8B84-B78A22E2E508}"/>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6" name="Footer Placeholder 5">
            <a:extLst>
              <a:ext uri="{FF2B5EF4-FFF2-40B4-BE49-F238E27FC236}">
                <a16:creationId xmlns:a16="http://schemas.microsoft.com/office/drawing/2014/main" id="{9A4DB4FE-5444-4E16-8C49-02C16BA47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BE069-0C2A-4410-850F-11E3201A07AE}"/>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354640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425-271C-4CEE-A316-C931CC8B3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15DC-A4BE-4D1D-BCCE-B46AB6CD6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AF93D-143B-4362-A5C1-9B0CF90E2EE7}"/>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70E5FD47-494C-4BA5-9A02-2F49F892C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DA4A2-CCD4-47B0-88E6-2EC9CADAC6B2}"/>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607445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60DF7-D9B6-4293-85E3-C5C46485C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580E0-000F-46F7-8B08-0BAC7D920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6018D-AE83-4C25-800E-2644A8BCCEAC}"/>
              </a:ext>
            </a:extLst>
          </p:cNvPr>
          <p:cNvSpPr>
            <a:spLocks noGrp="1"/>
          </p:cNvSpPr>
          <p:nvPr>
            <p:ph type="dt" sz="half" idx="10"/>
          </p:nvPr>
        </p:nvSpPr>
        <p:spPr/>
        <p:txBody>
          <a:body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87F4914A-2882-4BCF-8793-B6DFEAE78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B960E-3B11-471C-844E-E1B9E5C5980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9577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8135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F5BFEA-A266-4470-A4D5-A9819BE105FE}"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32112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F5BFEA-A266-4470-A4D5-A9819BE105FE}"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4689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5BFEA-A266-4470-A4D5-A9819BE105FE}"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492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8661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7293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5BFEA-A266-4470-A4D5-A9819BE105FE}" type="datetimeFigureOut">
              <a:rPr lang="en-IN" smtClean="0"/>
              <a:t>12-01-2023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5DB3-CC70-46CB-B59F-9468BE4504A9}" type="slidenum">
              <a:rPr lang="en-IN" smtClean="0"/>
              <a:t>‹#›</a:t>
            </a:fld>
            <a:endParaRPr lang="en-IN"/>
          </a:p>
        </p:txBody>
      </p:sp>
    </p:spTree>
    <p:extLst>
      <p:ext uri="{BB962C8B-B14F-4D97-AF65-F5344CB8AC3E}">
        <p14:creationId xmlns:p14="http://schemas.microsoft.com/office/powerpoint/2010/main" val="24103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60813-5FA0-47CD-A819-39AACF6A6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29EB3-19C9-4BCB-8786-3A98EBAAE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A1E20-6E4D-41DF-9A18-0053E5F58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8D92-B1AD-4C9B-827F-5266C1990F9F}" type="datetimeFigureOut">
              <a:rPr lang="en-IN" smtClean="0"/>
              <a:t>12-01-2023</a:t>
            </a:fld>
            <a:endParaRPr lang="en-IN"/>
          </a:p>
        </p:txBody>
      </p:sp>
      <p:sp>
        <p:nvSpPr>
          <p:cNvPr id="5" name="Footer Placeholder 4">
            <a:extLst>
              <a:ext uri="{FF2B5EF4-FFF2-40B4-BE49-F238E27FC236}">
                <a16:creationId xmlns:a16="http://schemas.microsoft.com/office/drawing/2014/main" id="{30998E2D-4376-443D-B935-A9857771B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E7367-265D-4192-92E2-968419AA4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A773-7745-4B64-901D-B8DEDDB37237}" type="slidenum">
              <a:rPr lang="en-IN" smtClean="0"/>
              <a:t>‹#›</a:t>
            </a:fld>
            <a:endParaRPr lang="en-IN"/>
          </a:p>
        </p:txBody>
      </p:sp>
    </p:spTree>
    <p:extLst>
      <p:ext uri="{BB962C8B-B14F-4D97-AF65-F5344CB8AC3E}">
        <p14:creationId xmlns:p14="http://schemas.microsoft.com/office/powerpoint/2010/main" val="355946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1C1EB-D193-45F9-BDD1-B870B86CE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4F921-D278-4BFD-9773-5239B8D65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C20CE-B103-4680-BD50-0490B1EF9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04F96-2926-42F0-BF31-13A29DEF9636}" type="datetimeFigureOut">
              <a:rPr lang="en-IN" smtClean="0"/>
              <a:t>12-01-2023</a:t>
            </a:fld>
            <a:endParaRPr lang="en-IN"/>
          </a:p>
        </p:txBody>
      </p:sp>
      <p:sp>
        <p:nvSpPr>
          <p:cNvPr id="5" name="Footer Placeholder 4">
            <a:extLst>
              <a:ext uri="{FF2B5EF4-FFF2-40B4-BE49-F238E27FC236}">
                <a16:creationId xmlns:a16="http://schemas.microsoft.com/office/drawing/2014/main" id="{6A17FD57-A7A6-41C8-A29D-98F889AC9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28F677-23EE-4504-9188-06B424A34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DA154-246F-4A0D-91C6-C2F8CE6A6CCA}" type="slidenum">
              <a:rPr lang="en-IN" smtClean="0"/>
              <a:t>‹#›</a:t>
            </a:fld>
            <a:endParaRPr lang="en-IN"/>
          </a:p>
        </p:txBody>
      </p:sp>
    </p:spTree>
    <p:extLst>
      <p:ext uri="{BB962C8B-B14F-4D97-AF65-F5344CB8AC3E}">
        <p14:creationId xmlns:p14="http://schemas.microsoft.com/office/powerpoint/2010/main" val="972988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7" Type="http://schemas.openxmlformats.org/officeDocument/2006/relationships/image" Target="../media/image270.png"/><Relationship Id="rId2" Type="http://schemas.openxmlformats.org/officeDocument/2006/relationships/customXml" Target="../ink/ink22.xml"/><Relationship Id="rId1" Type="http://schemas.openxmlformats.org/officeDocument/2006/relationships/slideLayout" Target="../slideLayouts/slideLayout24.xml"/><Relationship Id="rId10" Type="http://schemas.openxmlformats.org/officeDocument/2006/relationships/customXml" Target="../ink/ink23.xml"/><Relationship Id="rId9" Type="http://schemas.openxmlformats.org/officeDocument/2006/relationships/image" Target="../media/image2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5.png"/><Relationship Id="rId18" Type="http://schemas.openxmlformats.org/officeDocument/2006/relationships/customXml" Target="../ink/ink11.xml"/><Relationship Id="rId26" Type="http://schemas.openxmlformats.org/officeDocument/2006/relationships/customXml" Target="../ink/ink15.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8.xml"/><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customXml" Target="../ink/ink3.xml"/><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customXml" Target="../ink/ink5.xml"/><Relationship Id="rId11" Type="http://schemas.openxmlformats.org/officeDocument/2006/relationships/image" Target="../media/image14.png"/><Relationship Id="rId24" Type="http://schemas.openxmlformats.org/officeDocument/2006/relationships/customXml" Target="../ink/ink14.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6.xml"/><Relationship Id="rId10" Type="http://schemas.openxmlformats.org/officeDocument/2006/relationships/customXml" Target="../ink/ink7.xml"/><Relationship Id="rId19" Type="http://schemas.openxmlformats.org/officeDocument/2006/relationships/image" Target="../media/image18.png"/><Relationship Id="rId4" Type="http://schemas.openxmlformats.org/officeDocument/2006/relationships/customXml" Target="../ink/ink4.xml"/><Relationship Id="rId9" Type="http://schemas.openxmlformats.org/officeDocument/2006/relationships/image" Target="../media/image13.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34F6-8464-F906-E507-C2F1FCAE88BA}"/>
              </a:ext>
            </a:extLst>
          </p:cNvPr>
          <p:cNvSpPr>
            <a:spLocks noGrp="1"/>
          </p:cNvSpPr>
          <p:nvPr>
            <p:ph type="ctrTitle"/>
          </p:nvPr>
        </p:nvSpPr>
        <p:spPr>
          <a:xfrm>
            <a:off x="1360370" y="406400"/>
            <a:ext cx="9144000" cy="2387600"/>
          </a:xfrm>
        </p:spPr>
        <p:txBody>
          <a:bodyPr>
            <a:normAutofit fontScale="90000"/>
          </a:bodyPr>
          <a:lstStyle/>
          <a:p>
            <a:r>
              <a:rPr lang="en-IN" dirty="0"/>
              <a:t>ICT4D</a:t>
            </a:r>
            <a:br>
              <a:rPr lang="en-IN" dirty="0"/>
            </a:br>
            <a:r>
              <a:rPr lang="en-IN" dirty="0"/>
              <a:t>Information and Communication Technologies for Development</a:t>
            </a:r>
          </a:p>
        </p:txBody>
      </p:sp>
      <p:pic>
        <p:nvPicPr>
          <p:cNvPr id="1026" name="Picture 2" descr="Information &amp; Communications Technology for Development (ICT4D) — Nathan">
            <a:extLst>
              <a:ext uri="{FF2B5EF4-FFF2-40B4-BE49-F238E27FC236}">
                <a16:creationId xmlns:a16="http://schemas.microsoft.com/office/drawing/2014/main" id="{1FFD65F6-B1CF-4118-98A2-47287A3B5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570" y="3007745"/>
            <a:ext cx="7413872" cy="29199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F63D0A6-BDC1-0A25-B202-E424280AFF22}"/>
              </a:ext>
            </a:extLst>
          </p:cNvPr>
          <p:cNvGrpSpPr/>
          <p:nvPr/>
        </p:nvGrpSpPr>
        <p:grpSpPr>
          <a:xfrm>
            <a:off x="1726181" y="2944042"/>
            <a:ext cx="8286480" cy="3420720"/>
            <a:chOff x="1726181" y="2944042"/>
            <a:chExt cx="8286480" cy="342072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C67D6A8-EEB0-8BA8-4B00-1CA339FD6B39}"/>
                    </a:ext>
                  </a:extLst>
                </p14:cNvPr>
                <p14:cNvContentPartPr/>
                <p14:nvPr/>
              </p14:nvContentPartPr>
              <p14:xfrm>
                <a:off x="1726181" y="2944042"/>
                <a:ext cx="8286480" cy="3100320"/>
              </p14:xfrm>
            </p:contentPart>
          </mc:Choice>
          <mc:Fallback>
            <p:pic>
              <p:nvPicPr>
                <p:cNvPr id="4" name="Ink 3">
                  <a:extLst>
                    <a:ext uri="{FF2B5EF4-FFF2-40B4-BE49-F238E27FC236}">
                      <a16:creationId xmlns:a16="http://schemas.microsoft.com/office/drawing/2014/main" id="{EC67D6A8-EEB0-8BA8-4B00-1CA339FD6B39}"/>
                    </a:ext>
                  </a:extLst>
                </p:cNvPr>
                <p:cNvPicPr/>
                <p:nvPr/>
              </p:nvPicPr>
              <p:blipFill>
                <a:blip r:embed="rId4"/>
                <a:stretch>
                  <a:fillRect/>
                </a:stretch>
              </p:blipFill>
              <p:spPr>
                <a:xfrm>
                  <a:off x="1717541" y="2935402"/>
                  <a:ext cx="8304120" cy="3117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5AEEF0B-2E52-C736-1A43-C8DB54FD4772}"/>
                    </a:ext>
                  </a:extLst>
                </p14:cNvPr>
                <p14:cNvContentPartPr/>
                <p14:nvPr/>
              </p14:nvContentPartPr>
              <p14:xfrm>
                <a:off x="2109221" y="5844922"/>
                <a:ext cx="946800" cy="519840"/>
              </p14:xfrm>
            </p:contentPart>
          </mc:Choice>
          <mc:Fallback>
            <p:pic>
              <p:nvPicPr>
                <p:cNvPr id="5" name="Ink 4">
                  <a:extLst>
                    <a:ext uri="{FF2B5EF4-FFF2-40B4-BE49-F238E27FC236}">
                      <a16:creationId xmlns:a16="http://schemas.microsoft.com/office/drawing/2014/main" id="{95AEEF0B-2E52-C736-1A43-C8DB54FD4772}"/>
                    </a:ext>
                  </a:extLst>
                </p:cNvPr>
                <p:cNvPicPr/>
                <p:nvPr/>
              </p:nvPicPr>
              <p:blipFill>
                <a:blip r:embed="rId6"/>
                <a:stretch>
                  <a:fillRect/>
                </a:stretch>
              </p:blipFill>
              <p:spPr>
                <a:xfrm>
                  <a:off x="2100581" y="5835922"/>
                  <a:ext cx="964440" cy="537480"/>
                </a:xfrm>
                <a:prstGeom prst="rect">
                  <a:avLst/>
                </a:prstGeom>
              </p:spPr>
            </p:pic>
          </mc:Fallback>
        </mc:AlternateContent>
      </p:grpSp>
    </p:spTree>
    <p:extLst>
      <p:ext uri="{BB962C8B-B14F-4D97-AF65-F5344CB8AC3E}">
        <p14:creationId xmlns:p14="http://schemas.microsoft.com/office/powerpoint/2010/main" val="210297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808" y="2041656"/>
            <a:ext cx="9878502" cy="2774687"/>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9800" b="1" dirty="0">
                <a:solidFill>
                  <a:srgbClr val="C00000"/>
                </a:solidFill>
                <a:latin typeface="Bookman Old Style" panose="02050604050505020204" pitchFamily="18" charset="0"/>
              </a:rPr>
              <a:t>Meaning of Development </a:t>
            </a:r>
            <a:br>
              <a:rPr lang="en-IN" sz="66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3362" y="5069674"/>
            <a:ext cx="9055395" cy="946890"/>
          </a:xfrm>
        </p:spPr>
        <p:txBody>
          <a:bodyPr>
            <a:normAutofit/>
          </a:bodyPr>
          <a:lstStyle/>
          <a:p>
            <a:r>
              <a:rPr lang="en-US" sz="3600" b="1" dirty="0">
                <a:solidFill>
                  <a:srgbClr val="7030A0"/>
                </a:solidFill>
              </a:rPr>
              <a:t>From Social Science Perspective</a:t>
            </a:r>
            <a:endParaRPr lang="hi-IN" sz="3600" b="1" dirty="0">
              <a:solidFill>
                <a:srgbClr val="7030A0"/>
              </a:solidFill>
            </a:endParaRPr>
          </a:p>
        </p:txBody>
      </p:sp>
      <p:sp>
        <p:nvSpPr>
          <p:cNvPr id="5" name="TextBox 4">
            <a:extLst>
              <a:ext uri="{FF2B5EF4-FFF2-40B4-BE49-F238E27FC236}">
                <a16:creationId xmlns:a16="http://schemas.microsoft.com/office/drawing/2014/main" id="{EFE731F9-0331-462E-B984-A6AE6882367B}"/>
              </a:ext>
            </a:extLst>
          </p:cNvPr>
          <p:cNvSpPr txBox="1"/>
          <p:nvPr/>
        </p:nvSpPr>
        <p:spPr>
          <a:xfrm>
            <a:off x="4899992" y="526773"/>
            <a:ext cx="2164375"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ICT4D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WEEK 1</a:t>
            </a:r>
            <a:endParaRPr kumimoji="0" lang="en-IN"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296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106-D234-41A2-8F1A-6753F277CF72}"/>
              </a:ext>
            </a:extLst>
          </p:cNvPr>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What are intended to be covered?</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3082B-7231-4F90-9380-3EBD65CA5ED6}"/>
              </a:ext>
            </a:extLst>
          </p:cNvPr>
          <p:cNvSpPr>
            <a:spLocks noGrp="1"/>
          </p:cNvSpPr>
          <p:nvPr>
            <p:ph idx="1"/>
          </p:nvPr>
        </p:nvSpPr>
        <p:spPr/>
        <p:txBody>
          <a:bodyPr/>
          <a:lstStyle/>
          <a:p>
            <a:r>
              <a:rPr lang="en-US" dirty="0"/>
              <a:t>What meaning and connotations are conveyed by the word ‘development’</a:t>
            </a:r>
          </a:p>
          <a:p>
            <a:endParaRPr lang="en-IN" dirty="0"/>
          </a:p>
          <a:p>
            <a:r>
              <a:rPr lang="en-IN" dirty="0"/>
              <a:t>Are these meanings fixed?</a:t>
            </a:r>
          </a:p>
          <a:p>
            <a:endParaRPr lang="en-IN" dirty="0"/>
          </a:p>
          <a:p>
            <a:r>
              <a:rPr lang="en-IN" dirty="0"/>
              <a:t>Is development a discourse? A social construct?</a:t>
            </a:r>
          </a:p>
          <a:p>
            <a:endParaRPr lang="en-IN" dirty="0"/>
          </a:p>
          <a:p>
            <a:r>
              <a:rPr lang="en-IN" dirty="0"/>
              <a:t>Alternative meanings and models of development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C672886-4AC2-15DB-E64B-9695123D6229}"/>
                  </a:ext>
                </a:extLst>
              </p14:cNvPr>
              <p14:cNvContentPartPr/>
              <p14:nvPr/>
            </p14:nvContentPartPr>
            <p14:xfrm>
              <a:off x="2216880" y="3047760"/>
              <a:ext cx="8619840" cy="2805480"/>
            </p14:xfrm>
          </p:contentPart>
        </mc:Choice>
        <mc:Fallback>
          <p:pic>
            <p:nvPicPr>
              <p:cNvPr id="5" name="Ink 4">
                <a:extLst>
                  <a:ext uri="{FF2B5EF4-FFF2-40B4-BE49-F238E27FC236}">
                    <a16:creationId xmlns:a16="http://schemas.microsoft.com/office/drawing/2014/main" id="{2C672886-4AC2-15DB-E64B-9695123D6229}"/>
                  </a:ext>
                </a:extLst>
              </p:cNvPr>
              <p:cNvPicPr/>
              <p:nvPr/>
            </p:nvPicPr>
            <p:blipFill>
              <a:blip r:embed="rId3"/>
              <a:stretch>
                <a:fillRect/>
              </a:stretch>
            </p:blipFill>
            <p:spPr>
              <a:xfrm>
                <a:off x="2207520" y="3038400"/>
                <a:ext cx="8638560" cy="2824200"/>
              </a:xfrm>
              <a:prstGeom prst="rect">
                <a:avLst/>
              </a:prstGeom>
            </p:spPr>
          </p:pic>
        </mc:Fallback>
      </mc:AlternateContent>
    </p:spTree>
    <p:extLst>
      <p:ext uri="{BB962C8B-B14F-4D97-AF65-F5344CB8AC3E}">
        <p14:creationId xmlns:p14="http://schemas.microsoft.com/office/powerpoint/2010/main" val="69916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6EB1-86F0-4602-8367-86821B872203}"/>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Think of these conditions…Do they denote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D6AC35-C0FF-49F9-9368-2A85109B335A}"/>
              </a:ext>
            </a:extLst>
          </p:cNvPr>
          <p:cNvSpPr>
            <a:spLocks noGrp="1"/>
          </p:cNvSpPr>
          <p:nvPr>
            <p:ph idx="1"/>
          </p:nvPr>
        </p:nvSpPr>
        <p:spPr/>
        <p:txBody>
          <a:bodyPr>
            <a:normAutofit fontScale="92500" lnSpcReduction="20000"/>
          </a:bodyPr>
          <a:lstStyle/>
          <a:p>
            <a:r>
              <a:rPr lang="en-US" dirty="0"/>
              <a:t>A small fruit plant, with time, grown into a big tree but doesn’t bear any fruit.</a:t>
            </a:r>
          </a:p>
          <a:p>
            <a:r>
              <a:rPr lang="en-US" dirty="0"/>
              <a:t>A small child became big strong men and joined gang of Robbers</a:t>
            </a:r>
          </a:p>
          <a:p>
            <a:r>
              <a:rPr lang="en-US" dirty="0"/>
              <a:t>A poor community, yet living harmoniously, found gold mines, became rich &amp; resourceful, but excess money </a:t>
            </a:r>
            <a:r>
              <a:rPr lang="en-US" dirty="0">
                <a:solidFill>
                  <a:srgbClr val="002060"/>
                </a:solidFill>
              </a:rPr>
              <a:t>bred</a:t>
            </a:r>
            <a:r>
              <a:rPr lang="en-US" dirty="0"/>
              <a:t> competition, jealousy, </a:t>
            </a:r>
            <a:r>
              <a:rPr lang="en-US" u="sng" dirty="0"/>
              <a:t>possessive individualism</a:t>
            </a:r>
            <a:r>
              <a:rPr lang="en-US" dirty="0"/>
              <a:t>, and disharmony</a:t>
            </a:r>
          </a:p>
          <a:p>
            <a:r>
              <a:rPr lang="en-US" dirty="0"/>
              <a:t>A big Dam over a river gave water, electricity, jobs making many people well off, but displaced thousands of poor tribals</a:t>
            </a:r>
          </a:p>
          <a:p>
            <a:r>
              <a:rPr lang="en-US" dirty="0"/>
              <a:t>India when colonized got Railways, Telegraph, Ports, Modern Industries, modern education and medical system, and social reforms</a:t>
            </a:r>
          </a:p>
          <a:p>
            <a:r>
              <a:rPr lang="en-IN" dirty="0"/>
              <a:t>A nation exhausted all its vital resources to grow its GDP manyfold in short time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DB76B95-2392-EA76-1369-CDC428862E1D}"/>
                  </a:ext>
                </a:extLst>
              </p14:cNvPr>
              <p14:cNvContentPartPr/>
              <p14:nvPr/>
            </p14:nvContentPartPr>
            <p14:xfrm>
              <a:off x="398520" y="3524040"/>
              <a:ext cx="11577240" cy="1332360"/>
            </p14:xfrm>
          </p:contentPart>
        </mc:Choice>
        <mc:Fallback>
          <p:pic>
            <p:nvPicPr>
              <p:cNvPr id="5" name="Ink 4">
                <a:extLst>
                  <a:ext uri="{FF2B5EF4-FFF2-40B4-BE49-F238E27FC236}">
                    <a16:creationId xmlns:a16="http://schemas.microsoft.com/office/drawing/2014/main" id="{7DB76B95-2392-EA76-1369-CDC428862E1D}"/>
                  </a:ext>
                </a:extLst>
              </p:cNvPr>
              <p:cNvPicPr/>
              <p:nvPr/>
            </p:nvPicPr>
            <p:blipFill>
              <a:blip r:embed="rId3"/>
              <a:stretch>
                <a:fillRect/>
              </a:stretch>
            </p:blipFill>
            <p:spPr>
              <a:xfrm>
                <a:off x="389160" y="3514680"/>
                <a:ext cx="11595960" cy="1351080"/>
              </a:xfrm>
              <a:prstGeom prst="rect">
                <a:avLst/>
              </a:prstGeom>
            </p:spPr>
          </p:pic>
        </mc:Fallback>
      </mc:AlternateContent>
    </p:spTree>
    <p:extLst>
      <p:ext uri="{BB962C8B-B14F-4D97-AF65-F5344CB8AC3E}">
        <p14:creationId xmlns:p14="http://schemas.microsoft.com/office/powerpoint/2010/main" val="356982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Meaning of the word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1" dirty="0"/>
              <a:t>Dictionary meaning</a:t>
            </a:r>
          </a:p>
          <a:p>
            <a:pPr lvl="1"/>
            <a:r>
              <a:rPr lang="en-IN" dirty="0"/>
              <a:t>an </a:t>
            </a:r>
            <a:r>
              <a:rPr lang="en-IN" u="sng" dirty="0"/>
              <a:t>event</a:t>
            </a:r>
            <a:r>
              <a:rPr lang="en-IN" dirty="0"/>
              <a:t> constituting a new stage in a changing situation.</a:t>
            </a:r>
          </a:p>
          <a:p>
            <a:pPr lvl="1"/>
            <a:r>
              <a:rPr lang="en-IN" dirty="0"/>
              <a:t>the </a:t>
            </a:r>
            <a:r>
              <a:rPr lang="en-IN" u="sng" dirty="0"/>
              <a:t>process</a:t>
            </a:r>
            <a:r>
              <a:rPr lang="en-IN" dirty="0"/>
              <a:t> in which someone or something grows or changes and becomes </a:t>
            </a:r>
            <a:r>
              <a:rPr lang="en-IN" u="sng" dirty="0"/>
              <a:t>more advanced </a:t>
            </a:r>
            <a:r>
              <a:rPr lang="en-IN" dirty="0"/>
              <a:t>(Cambridge dictionary)</a:t>
            </a:r>
          </a:p>
          <a:p>
            <a:pPr lvl="1"/>
            <a:r>
              <a:rPr lang="en-IN" dirty="0"/>
              <a:t>Change from an existing to </a:t>
            </a:r>
            <a:r>
              <a:rPr lang="en-IN" u="sng" dirty="0"/>
              <a:t>desired state</a:t>
            </a:r>
          </a:p>
          <a:p>
            <a:endParaRPr lang="en-IN" dirty="0"/>
          </a:p>
          <a:p>
            <a:r>
              <a:rPr lang="en-IN" b="1" dirty="0"/>
              <a:t>Synonyms</a:t>
            </a:r>
          </a:p>
          <a:p>
            <a:pPr lvl="1"/>
            <a:r>
              <a:rPr lang="en-IN" dirty="0"/>
              <a:t>Evolution, growth, progress, maturing, advancement, moving forward, expansion, spread, blossoming, flourishment</a:t>
            </a:r>
          </a:p>
        </p:txBody>
      </p:sp>
    </p:spTree>
    <p:extLst>
      <p:ext uri="{BB962C8B-B14F-4D97-AF65-F5344CB8AC3E}">
        <p14:creationId xmlns:p14="http://schemas.microsoft.com/office/powerpoint/2010/main" val="286280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Growth vs Development </a:t>
            </a:r>
          </a:p>
        </p:txBody>
      </p:sp>
      <p:sp>
        <p:nvSpPr>
          <p:cNvPr id="3" name="Content Placeholder 2"/>
          <p:cNvSpPr>
            <a:spLocks noGrp="1"/>
          </p:cNvSpPr>
          <p:nvPr>
            <p:ph idx="1"/>
          </p:nvPr>
        </p:nvSpPr>
        <p:spPr/>
        <p:txBody>
          <a:bodyPr>
            <a:normAutofit fontScale="85000" lnSpcReduction="20000"/>
          </a:bodyPr>
          <a:lstStyle/>
          <a:p>
            <a:pPr>
              <a:spcBef>
                <a:spcPts val="600"/>
              </a:spcBef>
              <a:spcAft>
                <a:spcPts val="600"/>
              </a:spcAft>
            </a:pPr>
            <a:r>
              <a:rPr lang="en-IN" b="1" dirty="0"/>
              <a:t>Growth</a:t>
            </a:r>
            <a:r>
              <a:rPr lang="en-IN" dirty="0"/>
              <a:t>: </a:t>
            </a:r>
          </a:p>
          <a:p>
            <a:pPr lvl="1">
              <a:spcBef>
                <a:spcPts val="600"/>
              </a:spcBef>
              <a:spcAft>
                <a:spcPts val="600"/>
              </a:spcAft>
            </a:pPr>
            <a:r>
              <a:rPr lang="en-IN" dirty="0"/>
              <a:t>the process of increasing in size.</a:t>
            </a:r>
          </a:p>
          <a:p>
            <a:pPr lvl="1">
              <a:spcBef>
                <a:spcPts val="600"/>
              </a:spcBef>
              <a:spcAft>
                <a:spcPts val="600"/>
              </a:spcAft>
            </a:pPr>
            <a:r>
              <a:rPr lang="en-IN" dirty="0"/>
              <a:t>An increase, as in size, number, value, or strength; extension or expansion.</a:t>
            </a:r>
          </a:p>
          <a:p>
            <a:pPr>
              <a:spcBef>
                <a:spcPts val="600"/>
              </a:spcBef>
              <a:spcAft>
                <a:spcPts val="600"/>
              </a:spcAft>
            </a:pPr>
            <a:r>
              <a:rPr lang="en-IN" dirty="0"/>
              <a:t>Growth is </a:t>
            </a:r>
            <a:r>
              <a:rPr lang="en-IN" u="sng" dirty="0"/>
              <a:t>quantitative</a:t>
            </a:r>
            <a:r>
              <a:rPr lang="en-IN" dirty="0"/>
              <a:t> and </a:t>
            </a:r>
            <a:r>
              <a:rPr lang="en-IN" u="sng" dirty="0"/>
              <a:t>value neutral</a:t>
            </a:r>
            <a:r>
              <a:rPr lang="en-IN" dirty="0"/>
              <a:t>. It may have a positive or a negative sign</a:t>
            </a:r>
          </a:p>
          <a:p>
            <a:pPr>
              <a:spcBef>
                <a:spcPts val="600"/>
              </a:spcBef>
              <a:spcAft>
                <a:spcPts val="600"/>
              </a:spcAft>
            </a:pPr>
            <a:r>
              <a:rPr lang="en-IN" dirty="0"/>
              <a:t>Development denotes a qualitative change which is always </a:t>
            </a:r>
            <a:r>
              <a:rPr lang="en-IN" u="sng" dirty="0"/>
              <a:t>value positive- </a:t>
            </a:r>
            <a:r>
              <a:rPr lang="en-IN" dirty="0"/>
              <a:t>Development is </a:t>
            </a:r>
            <a:r>
              <a:rPr lang="en-IN" u="sng" dirty="0"/>
              <a:t>value judgemental </a:t>
            </a:r>
            <a:r>
              <a:rPr lang="en-IN" dirty="0"/>
              <a:t>concept</a:t>
            </a:r>
          </a:p>
          <a:p>
            <a:pPr>
              <a:spcBef>
                <a:spcPts val="600"/>
              </a:spcBef>
              <a:spcAft>
                <a:spcPts val="600"/>
              </a:spcAft>
            </a:pPr>
            <a:r>
              <a:rPr lang="en-IN" dirty="0"/>
              <a:t>Development indicates a positive growth which is </a:t>
            </a:r>
            <a:r>
              <a:rPr lang="en-IN" u="sng" dirty="0"/>
              <a:t>considered</a:t>
            </a:r>
            <a:r>
              <a:rPr lang="en-IN" dirty="0"/>
              <a:t> qualitatively </a:t>
            </a:r>
            <a:r>
              <a:rPr lang="en-IN" u="sng" dirty="0"/>
              <a:t>good</a:t>
            </a:r>
          </a:p>
          <a:p>
            <a:pPr>
              <a:spcBef>
                <a:spcPts val="600"/>
              </a:spcBef>
              <a:spcAft>
                <a:spcPts val="600"/>
              </a:spcAft>
            </a:pPr>
            <a:r>
              <a:rPr lang="en-IN" dirty="0"/>
              <a:t>Examples: </a:t>
            </a:r>
          </a:p>
          <a:p>
            <a:pPr lvl="1"/>
            <a:r>
              <a:rPr lang="en-IN" b="1" dirty="0"/>
              <a:t>Growth</a:t>
            </a:r>
            <a:r>
              <a:rPr lang="en-IN" dirty="0"/>
              <a:t>: population increasing by 10 %; </a:t>
            </a:r>
            <a:r>
              <a:rPr lang="en-IN" b="1" dirty="0"/>
              <a:t>Development</a:t>
            </a:r>
            <a:r>
              <a:rPr lang="en-IN" dirty="0"/>
              <a:t>: population becoming more healthy, literate, and resourceful</a:t>
            </a:r>
          </a:p>
          <a:p>
            <a:pPr lvl="1"/>
            <a:r>
              <a:rPr lang="en-IN" b="1" dirty="0"/>
              <a:t>Growth</a:t>
            </a:r>
            <a:r>
              <a:rPr lang="en-IN" dirty="0"/>
              <a:t>: child growing to adulthood with increased size, weight; </a:t>
            </a:r>
            <a:r>
              <a:rPr lang="en-IN" b="1" dirty="0"/>
              <a:t>Development</a:t>
            </a:r>
            <a:r>
              <a:rPr lang="en-IN" dirty="0"/>
              <a:t>: the grown up man becomes well groomed </a:t>
            </a:r>
            <a:r>
              <a:rPr lang="en-IN" u="sng" dirty="0"/>
              <a:t>good</a:t>
            </a:r>
            <a:r>
              <a:rPr lang="en-IN" dirty="0"/>
              <a:t> human being</a:t>
            </a:r>
          </a:p>
          <a:p>
            <a:endParaRPr lang="en-IN" dirty="0"/>
          </a:p>
        </p:txBody>
      </p:sp>
      <p:pic>
        <p:nvPicPr>
          <p:cNvPr id="5" name="Picture 4">
            <a:extLst>
              <a:ext uri="{FF2B5EF4-FFF2-40B4-BE49-F238E27FC236}">
                <a16:creationId xmlns:a16="http://schemas.microsoft.com/office/drawing/2014/main" id="{C0E551DB-F25B-134F-9B29-F68481F5292B}"/>
              </a:ext>
            </a:extLst>
          </p:cNvPr>
          <p:cNvPicPr>
            <a:picLocks noChangeAspect="1"/>
          </p:cNvPicPr>
          <p:nvPr/>
        </p:nvPicPr>
        <p:blipFill>
          <a:blip r:embed="rId2"/>
          <a:stretch>
            <a:fillRect/>
          </a:stretch>
        </p:blipFill>
        <p:spPr>
          <a:xfrm>
            <a:off x="8270657" y="124493"/>
            <a:ext cx="3737661" cy="2487244"/>
          </a:xfrm>
          <a:prstGeom prst="rect">
            <a:avLst/>
          </a:prstGeom>
        </p:spPr>
      </p:pic>
    </p:spTree>
    <p:extLst>
      <p:ext uri="{BB962C8B-B14F-4D97-AF65-F5344CB8AC3E}">
        <p14:creationId xmlns:p14="http://schemas.microsoft.com/office/powerpoint/2010/main" val="164027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81437" cy="910782"/>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what, for whom, and how?</a:t>
            </a:r>
          </a:p>
        </p:txBody>
      </p:sp>
      <p:sp>
        <p:nvSpPr>
          <p:cNvPr id="3" name="Content Placeholder 2"/>
          <p:cNvSpPr>
            <a:spLocks noGrp="1"/>
          </p:cNvSpPr>
          <p:nvPr>
            <p:ph idx="1"/>
          </p:nvPr>
        </p:nvSpPr>
        <p:spPr>
          <a:xfrm>
            <a:off x="838200" y="1499191"/>
            <a:ext cx="10515600" cy="4677772"/>
          </a:xfrm>
        </p:spPr>
        <p:txBody>
          <a:bodyPr>
            <a:normAutofit fontScale="85000" lnSpcReduction="20000"/>
          </a:bodyPr>
          <a:lstStyle/>
          <a:p>
            <a:r>
              <a:rPr lang="en-IN" b="1" dirty="0"/>
              <a:t>Development for whom? Referent point?</a:t>
            </a:r>
          </a:p>
          <a:p>
            <a:r>
              <a:rPr lang="en-IN" b="1" dirty="0"/>
              <a:t>Nation</a:t>
            </a:r>
            <a:r>
              <a:rPr lang="en-IN" dirty="0"/>
              <a:t>?</a:t>
            </a:r>
          </a:p>
          <a:p>
            <a:pPr lvl="1"/>
            <a:r>
              <a:rPr lang="en-IN" dirty="0"/>
              <a:t>faster growth of national resources( GDP), formidable security, stable Government, more relative powers and capabilities, etc. </a:t>
            </a:r>
          </a:p>
          <a:p>
            <a:r>
              <a:rPr lang="en-IN" b="1" dirty="0"/>
              <a:t>Civil Society/communities/people?</a:t>
            </a:r>
          </a:p>
          <a:p>
            <a:pPr lvl="1"/>
            <a:r>
              <a:rPr lang="en-IN" dirty="0"/>
              <a:t>Civil liberties and rights, socio-economic welfare, material prosperity, harmony, social solidarity, etc.</a:t>
            </a:r>
          </a:p>
          <a:p>
            <a:r>
              <a:rPr lang="en-IN" b="1" dirty="0"/>
              <a:t>Individual?</a:t>
            </a:r>
          </a:p>
          <a:p>
            <a:pPr lvl="1"/>
            <a:r>
              <a:rPr lang="en-IN" dirty="0"/>
              <a:t>Adequate material resources, social well-being, civil liberties &amp; rights, capabilities and choices, etc.</a:t>
            </a:r>
          </a:p>
          <a:p>
            <a:r>
              <a:rPr lang="en-IN" b="1" dirty="0"/>
              <a:t>who has the power to do Development and to whom?</a:t>
            </a:r>
          </a:p>
          <a:p>
            <a:pPr lvl="1"/>
            <a:r>
              <a:rPr lang="en-IN" dirty="0"/>
              <a:t>Developed vs. Underdeveloped</a:t>
            </a:r>
          </a:p>
          <a:p>
            <a:pPr lvl="1"/>
            <a:r>
              <a:rPr lang="en-IN" dirty="0"/>
              <a:t>External vs self-Development </a:t>
            </a:r>
          </a:p>
          <a:p>
            <a:pPr marL="233363" lvl="1" indent="-233363"/>
            <a:r>
              <a:rPr lang="en-IN" sz="2800" b="1" dirty="0"/>
              <a:t>How?</a:t>
            </a:r>
            <a:r>
              <a:rPr lang="en-IN" sz="2800" dirty="0"/>
              <a:t> </a:t>
            </a:r>
          </a:p>
          <a:p>
            <a:pPr lvl="1"/>
            <a:r>
              <a:rPr lang="en-IN" dirty="0"/>
              <a:t>Methods, mechanisms, and pathways of development </a:t>
            </a:r>
          </a:p>
        </p:txBody>
      </p:sp>
    </p:spTree>
    <p:extLst>
      <p:ext uri="{BB962C8B-B14F-4D97-AF65-F5344CB8AC3E}">
        <p14:creationId xmlns:p14="http://schemas.microsoft.com/office/powerpoint/2010/main" val="244428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Development as Discourse</a:t>
            </a:r>
          </a:p>
        </p:txBody>
      </p:sp>
    </p:spTree>
    <p:extLst>
      <p:ext uri="{BB962C8B-B14F-4D97-AF65-F5344CB8AC3E}">
        <p14:creationId xmlns:p14="http://schemas.microsoft.com/office/powerpoint/2010/main" val="3088523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94358" cy="836354"/>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as ‘Discourse’</a:t>
            </a:r>
          </a:p>
        </p:txBody>
      </p:sp>
      <p:sp>
        <p:nvSpPr>
          <p:cNvPr id="3" name="Content Placeholder 2"/>
          <p:cNvSpPr>
            <a:spLocks noGrp="1"/>
          </p:cNvSpPr>
          <p:nvPr>
            <p:ph idx="1"/>
          </p:nvPr>
        </p:nvSpPr>
        <p:spPr>
          <a:xfrm>
            <a:off x="746936" y="1474750"/>
            <a:ext cx="10768123" cy="4734664"/>
          </a:xfrm>
        </p:spPr>
        <p:txBody>
          <a:bodyPr>
            <a:normAutofit fontScale="92500" lnSpcReduction="20000"/>
          </a:bodyPr>
          <a:lstStyle/>
          <a:p>
            <a:r>
              <a:rPr lang="en-IN" b="1" dirty="0"/>
              <a:t>Discourse</a:t>
            </a:r>
            <a:r>
              <a:rPr lang="en-IN" dirty="0"/>
              <a:t>: </a:t>
            </a:r>
          </a:p>
          <a:p>
            <a:pPr lvl="1"/>
            <a:r>
              <a:rPr lang="en-US" dirty="0"/>
              <a:t>Special </a:t>
            </a:r>
            <a:r>
              <a:rPr lang="en-US" u="sng" dirty="0"/>
              <a:t>terminology</a:t>
            </a:r>
            <a:r>
              <a:rPr lang="en-US" dirty="0"/>
              <a:t> and </a:t>
            </a:r>
            <a:r>
              <a:rPr lang="en-US" u="sng" dirty="0"/>
              <a:t>language</a:t>
            </a:r>
            <a:r>
              <a:rPr lang="en-US" dirty="0"/>
              <a:t> used to create identities, define structures, and explain </a:t>
            </a:r>
            <a:r>
              <a:rPr lang="en-US" dirty="0" err="1"/>
              <a:t>behaviour</a:t>
            </a:r>
            <a:r>
              <a:rPr lang="en-US" dirty="0"/>
              <a:t> in a particular socio-cultural context or domain.</a:t>
            </a:r>
          </a:p>
          <a:p>
            <a:pPr lvl="1"/>
            <a:r>
              <a:rPr lang="en-US" u="sng" dirty="0"/>
              <a:t>Social construction of reality</a:t>
            </a:r>
            <a:r>
              <a:rPr lang="en-US" dirty="0"/>
              <a:t>, </a:t>
            </a:r>
            <a:r>
              <a:rPr lang="en-US" u="sng" dirty="0"/>
              <a:t>assigning meanings </a:t>
            </a:r>
            <a:r>
              <a:rPr lang="en-US" dirty="0"/>
              <a:t>to </a:t>
            </a:r>
            <a:r>
              <a:rPr lang="en-IN" dirty="0"/>
              <a:t>idea/concept</a:t>
            </a:r>
            <a:endParaRPr lang="en-US" dirty="0"/>
          </a:p>
          <a:p>
            <a:pPr lvl="1"/>
            <a:r>
              <a:rPr lang="en-US" dirty="0"/>
              <a:t>How </a:t>
            </a:r>
            <a:r>
              <a:rPr lang="en-US" u="sng" dirty="0"/>
              <a:t>identity</a:t>
            </a:r>
            <a:r>
              <a:rPr lang="en-US" dirty="0"/>
              <a:t>, </a:t>
            </a:r>
            <a:r>
              <a:rPr lang="en-US" u="sng" dirty="0"/>
              <a:t>structure</a:t>
            </a:r>
            <a:r>
              <a:rPr lang="en-US" dirty="0"/>
              <a:t>, and </a:t>
            </a:r>
            <a:r>
              <a:rPr lang="en-US" u="sng" dirty="0" err="1"/>
              <a:t>behaviour</a:t>
            </a:r>
            <a:r>
              <a:rPr lang="en-US" dirty="0"/>
              <a:t> are normalized and institutionalized</a:t>
            </a:r>
          </a:p>
          <a:p>
            <a:pPr lvl="1"/>
            <a:r>
              <a:rPr lang="en-IN" b="1" dirty="0"/>
              <a:t>Examples</a:t>
            </a:r>
            <a:r>
              <a:rPr lang="en-IN" dirty="0"/>
              <a:t>: Modernity, Nationalism, 3</a:t>
            </a:r>
            <a:r>
              <a:rPr lang="en-IN" baseline="30000" dirty="0"/>
              <a:t>rd</a:t>
            </a:r>
            <a:r>
              <a:rPr lang="en-IN" dirty="0"/>
              <a:t> World, Liberalisation, masculinity/femininity, Communal, ‘Cool’, ‘Chill’</a:t>
            </a:r>
          </a:p>
          <a:p>
            <a:pPr lvl="1"/>
            <a:endParaRPr lang="en-IN" dirty="0"/>
          </a:p>
          <a:p>
            <a:r>
              <a:rPr lang="en-IN" b="1" dirty="0"/>
              <a:t>Contemporary meaning of Development</a:t>
            </a:r>
          </a:p>
          <a:p>
            <a:pPr lvl="1"/>
            <a:r>
              <a:rPr lang="en-IN" dirty="0"/>
              <a:t>Material prosperity by fast growth in resources( income/wealth), industrialisation, scientific &amp; technological innovations, automation, etc.</a:t>
            </a:r>
          </a:p>
          <a:p>
            <a:pPr lvl="1"/>
            <a:r>
              <a:rPr lang="en-IN" dirty="0"/>
              <a:t>Closely linked to idea of </a:t>
            </a:r>
            <a:r>
              <a:rPr lang="en-IN" b="1" dirty="0"/>
              <a:t>modernisation-</a:t>
            </a:r>
            <a:r>
              <a:rPr lang="en-IN" dirty="0"/>
              <a:t> </a:t>
            </a:r>
            <a:r>
              <a:rPr lang="en-IN" u="sng" dirty="0"/>
              <a:t>modern political values </a:t>
            </a:r>
            <a:r>
              <a:rPr lang="en-IN" dirty="0"/>
              <a:t>&amp; norms( democracy, Justice, Liberty, Equality, Rights), </a:t>
            </a:r>
            <a:r>
              <a:rPr lang="en-IN" u="sng" dirty="0"/>
              <a:t>modern life style </a:t>
            </a:r>
            <a:r>
              <a:rPr lang="en-IN" dirty="0"/>
              <a:t>( individualistic, materialistic, scientific, reasoned/rational)</a:t>
            </a:r>
          </a:p>
          <a:p>
            <a:r>
              <a:rPr lang="en-IN" dirty="0"/>
              <a:t>How and by whom the contemporary discourse of Development was created?</a:t>
            </a:r>
          </a:p>
          <a:p>
            <a:endParaRPr lang="en-IN" dirty="0"/>
          </a:p>
        </p:txBody>
      </p:sp>
    </p:spTree>
    <p:extLst>
      <p:ext uri="{BB962C8B-B14F-4D97-AF65-F5344CB8AC3E}">
        <p14:creationId xmlns:p14="http://schemas.microsoft.com/office/powerpoint/2010/main" val="415238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C91D-251F-4F42-B9E1-1F270D4178D9}"/>
              </a:ext>
            </a:extLst>
          </p:cNvPr>
          <p:cNvSpPr>
            <a:spLocks noGrp="1"/>
          </p:cNvSpPr>
          <p:nvPr>
            <p:ph type="title"/>
          </p:nvPr>
        </p:nvSpPr>
        <p:spPr>
          <a:xfrm>
            <a:off x="838200" y="365126"/>
            <a:ext cx="10102702" cy="1017108"/>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Discourse of Development: Genealogy</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ABC3DB-B9DD-458B-9D2B-CE3645AE3CE4}"/>
              </a:ext>
            </a:extLst>
          </p:cNvPr>
          <p:cNvSpPr>
            <a:spLocks noGrp="1"/>
          </p:cNvSpPr>
          <p:nvPr>
            <p:ph idx="1"/>
          </p:nvPr>
        </p:nvSpPr>
        <p:spPr>
          <a:xfrm>
            <a:off x="838200" y="1541721"/>
            <a:ext cx="10515600" cy="4635242"/>
          </a:xfrm>
        </p:spPr>
        <p:txBody>
          <a:bodyPr>
            <a:normAutofit fontScale="85000" lnSpcReduction="20000"/>
          </a:bodyPr>
          <a:lstStyle/>
          <a:p>
            <a:pPr>
              <a:spcBef>
                <a:spcPts val="600"/>
              </a:spcBef>
              <a:spcAft>
                <a:spcPts val="600"/>
              </a:spcAft>
            </a:pPr>
            <a:r>
              <a:rPr lang="en-US" dirty="0"/>
              <a:t>In ancient period, philosophers considered human progress cyclical</a:t>
            </a:r>
          </a:p>
          <a:p>
            <a:pPr lvl="1">
              <a:spcBef>
                <a:spcPts val="600"/>
              </a:spcBef>
              <a:spcAft>
                <a:spcPts val="600"/>
              </a:spcAft>
            </a:pPr>
            <a:r>
              <a:rPr lang="en-US" b="1" dirty="0"/>
              <a:t>Aristotle-</a:t>
            </a:r>
            <a:r>
              <a:rPr lang="en-US" dirty="0"/>
              <a:t> virtuous conditions degenerate over time, then regenerate</a:t>
            </a:r>
          </a:p>
          <a:p>
            <a:pPr>
              <a:spcBef>
                <a:spcPts val="600"/>
              </a:spcBef>
              <a:spcAft>
                <a:spcPts val="600"/>
              </a:spcAft>
            </a:pPr>
            <a:r>
              <a:rPr lang="en-US" dirty="0"/>
              <a:t>Enlightenment period( 18</a:t>
            </a:r>
            <a:r>
              <a:rPr lang="en-US" baseline="30000" dirty="0"/>
              <a:t>th</a:t>
            </a:r>
            <a:r>
              <a:rPr lang="en-US" dirty="0"/>
              <a:t> century Europe)- progress in human civilization </a:t>
            </a:r>
            <a:r>
              <a:rPr lang="en-US" b="1" dirty="0"/>
              <a:t>linear</a:t>
            </a:r>
            <a:r>
              <a:rPr lang="en-US" dirty="0"/>
              <a:t>, may be </a:t>
            </a:r>
            <a:r>
              <a:rPr lang="en-US" b="1" dirty="0"/>
              <a:t>continuous</a:t>
            </a:r>
            <a:r>
              <a:rPr lang="en-US" dirty="0"/>
              <a:t> with scientific evolution- </a:t>
            </a:r>
            <a:r>
              <a:rPr lang="en-US" u="sng" dirty="0"/>
              <a:t>liberal conception </a:t>
            </a:r>
            <a:r>
              <a:rPr lang="en-US" dirty="0"/>
              <a:t>of development </a:t>
            </a:r>
          </a:p>
          <a:p>
            <a:pPr>
              <a:spcBef>
                <a:spcPts val="600"/>
              </a:spcBef>
              <a:spcAft>
                <a:spcPts val="600"/>
              </a:spcAft>
            </a:pPr>
            <a:r>
              <a:rPr lang="en-US" b="1" dirty="0"/>
              <a:t>Hegel</a:t>
            </a:r>
            <a:r>
              <a:rPr lang="en-US" dirty="0"/>
              <a:t>: Continuous Progress in human civilization through </a:t>
            </a:r>
            <a:r>
              <a:rPr lang="en-US" u="sng" dirty="0"/>
              <a:t>development of ideas- </a:t>
            </a:r>
            <a:r>
              <a:rPr lang="en-US" b="1" i="1" u="sng" dirty="0"/>
              <a:t>thesis-antithesis- synthesis</a:t>
            </a:r>
          </a:p>
          <a:p>
            <a:pPr>
              <a:spcBef>
                <a:spcPts val="600"/>
              </a:spcBef>
              <a:spcAft>
                <a:spcPts val="600"/>
              </a:spcAft>
            </a:pPr>
            <a:r>
              <a:rPr lang="en-US" b="1" dirty="0"/>
              <a:t>Marx</a:t>
            </a:r>
            <a:r>
              <a:rPr lang="en-US" dirty="0"/>
              <a:t>: development is continuous progression in </a:t>
            </a:r>
            <a:r>
              <a:rPr lang="en-US" u="sng" dirty="0"/>
              <a:t>mode of production </a:t>
            </a:r>
            <a:r>
              <a:rPr lang="en-US" dirty="0"/>
              <a:t>through </a:t>
            </a:r>
            <a:r>
              <a:rPr lang="en-US" u="sng" dirty="0"/>
              <a:t>class struggle</a:t>
            </a:r>
          </a:p>
          <a:p>
            <a:pPr>
              <a:spcBef>
                <a:spcPts val="600"/>
              </a:spcBef>
              <a:spcAft>
                <a:spcPts val="600"/>
              </a:spcAft>
            </a:pPr>
            <a:r>
              <a:rPr lang="en-US" dirty="0"/>
              <a:t>1949: </a:t>
            </a:r>
            <a:r>
              <a:rPr lang="en-US" b="1" dirty="0"/>
              <a:t>Truman's</a:t>
            </a:r>
            <a:r>
              <a:rPr lang="en-US" dirty="0"/>
              <a:t> famous address gave contemporary discourse of development</a:t>
            </a:r>
          </a:p>
          <a:p>
            <a:pPr lvl="1"/>
            <a:r>
              <a:rPr lang="en-US" dirty="0"/>
              <a:t>Developed vs underdeveloped</a:t>
            </a:r>
          </a:p>
          <a:p>
            <a:pPr lvl="1"/>
            <a:r>
              <a:rPr lang="en-US" dirty="0"/>
              <a:t>Development as faster production, and material well-being by scientific, technocratic methods by experts and by employing capital</a:t>
            </a:r>
          </a:p>
          <a:p>
            <a:pPr lvl="1"/>
            <a:r>
              <a:rPr lang="en-US" dirty="0"/>
              <a:t>Development is Modernization</a:t>
            </a:r>
          </a:p>
          <a:p>
            <a:pPr lvl="1"/>
            <a:r>
              <a:rPr lang="en-US" dirty="0"/>
              <a:t>Universal concept, mechanisms across all socio-cultural contexts</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B03885F9-9832-2888-E73C-2A166D033DDF}"/>
                  </a:ext>
                </a:extLst>
              </p14:cNvPr>
              <p14:cNvContentPartPr/>
              <p14:nvPr/>
            </p14:nvContentPartPr>
            <p14:xfrm>
              <a:off x="9532073" y="1016265"/>
              <a:ext cx="360" cy="360"/>
            </p14:xfrm>
          </p:contentPart>
        </mc:Choice>
        <mc:Fallback xmlns="">
          <p:pic>
            <p:nvPicPr>
              <p:cNvPr id="7" name="Ink 6">
                <a:extLst>
                  <a:ext uri="{FF2B5EF4-FFF2-40B4-BE49-F238E27FC236}">
                    <a16:creationId xmlns:a16="http://schemas.microsoft.com/office/drawing/2014/main" id="{B03885F9-9832-2888-E73C-2A166D033DDF}"/>
                  </a:ext>
                </a:extLst>
              </p:cNvPr>
              <p:cNvPicPr/>
              <p:nvPr/>
            </p:nvPicPr>
            <p:blipFill>
              <a:blip r:embed="rId9"/>
              <a:stretch>
                <a:fillRect/>
              </a:stretch>
            </p:blipFill>
            <p:spPr>
              <a:xfrm>
                <a:off x="9523073" y="10072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2A04DBBF-F2DA-6220-F832-F6258E805CA1}"/>
                  </a:ext>
                </a:extLst>
              </p14:cNvPr>
              <p14:cNvContentPartPr/>
              <p14:nvPr/>
            </p14:nvContentPartPr>
            <p14:xfrm>
              <a:off x="4044593" y="2635185"/>
              <a:ext cx="1161360" cy="69840"/>
            </p14:xfrm>
          </p:contentPart>
        </mc:Choice>
        <mc:Fallback xmlns="">
          <p:pic>
            <p:nvPicPr>
              <p:cNvPr id="32" name="Ink 31">
                <a:extLst>
                  <a:ext uri="{FF2B5EF4-FFF2-40B4-BE49-F238E27FC236}">
                    <a16:creationId xmlns:a16="http://schemas.microsoft.com/office/drawing/2014/main" id="{2A04DBBF-F2DA-6220-F832-F6258E805CA1}"/>
                  </a:ext>
                </a:extLst>
              </p:cNvPr>
              <p:cNvPicPr/>
              <p:nvPr/>
            </p:nvPicPr>
            <p:blipFill>
              <a:blip r:embed="rId17"/>
              <a:stretch>
                <a:fillRect/>
              </a:stretch>
            </p:blipFill>
            <p:spPr>
              <a:xfrm>
                <a:off x="4035593" y="2626185"/>
                <a:ext cx="1179000" cy="87480"/>
              </a:xfrm>
              <a:prstGeom prst="rect">
                <a:avLst/>
              </a:prstGeom>
            </p:spPr>
          </p:pic>
        </mc:Fallback>
      </mc:AlternateContent>
    </p:spTree>
    <p:extLst>
      <p:ext uri="{BB962C8B-B14F-4D97-AF65-F5344CB8AC3E}">
        <p14:creationId xmlns:p14="http://schemas.microsoft.com/office/powerpoint/2010/main" val="386811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B970-F28A-4613-B02A-0E1AA63299B4}"/>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Why Poverty and Underdevelopment? Why Poor Countries poor?</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317D20-093D-458B-866F-E5EFC17E0E2F}"/>
              </a:ext>
            </a:extLst>
          </p:cNvPr>
          <p:cNvSpPr>
            <a:spLocks noGrp="1"/>
          </p:cNvSpPr>
          <p:nvPr>
            <p:ph idx="1"/>
          </p:nvPr>
        </p:nvSpPr>
        <p:spPr/>
        <p:txBody>
          <a:bodyPr>
            <a:normAutofit fontScale="92500" lnSpcReduction="10000"/>
          </a:bodyPr>
          <a:lstStyle/>
          <a:p>
            <a:r>
              <a:rPr lang="en-US" dirty="0"/>
              <a:t>Internal Vs External Reasons</a:t>
            </a:r>
          </a:p>
          <a:p>
            <a:pPr lvl="1"/>
            <a:r>
              <a:rPr lang="en-US" dirty="0"/>
              <a:t>Internal: Factors that are within the individual/community/nation</a:t>
            </a:r>
          </a:p>
          <a:p>
            <a:pPr lvl="2"/>
            <a:r>
              <a:rPr lang="en-US" dirty="0"/>
              <a:t>Worldview, belief, and ideas of the individual, culture of nation</a:t>
            </a:r>
          </a:p>
          <a:p>
            <a:r>
              <a:rPr lang="en-US" dirty="0"/>
              <a:t>External: Factors that are outside </a:t>
            </a:r>
          </a:p>
          <a:p>
            <a:r>
              <a:rPr lang="en-US" dirty="0"/>
              <a:t>External factors for individuals: background inequality, social bad luck, disempowerment, marginalization, unfreedom</a:t>
            </a:r>
          </a:p>
          <a:p>
            <a:r>
              <a:rPr lang="en-US" dirty="0"/>
              <a:t>External factors for nation : Dominance, subjugation, colonization, unfreedom, exploitation</a:t>
            </a:r>
          </a:p>
          <a:p>
            <a:r>
              <a:rPr lang="en-US" dirty="0"/>
              <a:t>Modernization theory, led by Western Thinkers, focused on internal factors</a:t>
            </a:r>
          </a:p>
          <a:p>
            <a:r>
              <a:rPr lang="en-US" dirty="0"/>
              <a:t>Dependency Theory, led by neo-Marxist and post-colonial thinkers, focused on external factors</a:t>
            </a:r>
          </a:p>
          <a:p>
            <a:endParaRPr lang="en-IN" dirty="0"/>
          </a:p>
        </p:txBody>
      </p:sp>
    </p:spTree>
    <p:extLst>
      <p:ext uri="{BB962C8B-B14F-4D97-AF65-F5344CB8AC3E}">
        <p14:creationId xmlns:p14="http://schemas.microsoft.com/office/powerpoint/2010/main" val="119322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2398-4D34-692E-439C-4FE67BA77190}"/>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ICT4D</a:t>
            </a:r>
          </a:p>
        </p:txBody>
      </p:sp>
      <p:sp>
        <p:nvSpPr>
          <p:cNvPr id="3" name="Content Placeholder 2">
            <a:extLst>
              <a:ext uri="{FF2B5EF4-FFF2-40B4-BE49-F238E27FC236}">
                <a16:creationId xmlns:a16="http://schemas.microsoft.com/office/drawing/2014/main" id="{8372843A-CCBC-FCDE-12FB-462BA2E42F7E}"/>
              </a:ext>
            </a:extLst>
          </p:cNvPr>
          <p:cNvSpPr>
            <a:spLocks noGrp="1"/>
          </p:cNvSpPr>
          <p:nvPr>
            <p:ph idx="1"/>
          </p:nvPr>
        </p:nvSpPr>
        <p:spPr>
          <a:xfrm>
            <a:off x="838200" y="1414914"/>
            <a:ext cx="10515600" cy="4762049"/>
          </a:xfrm>
        </p:spPr>
        <p:txBody>
          <a:bodyPr>
            <a:normAutofit/>
          </a:bodyPr>
          <a:lstStyle/>
          <a:p>
            <a:r>
              <a:rPr lang="en-US" sz="2400" dirty="0"/>
              <a:t>ICT4D is an initiative aimed at bridging the digital divide and aiding economic development by ensuring equitable access to up-to-date communications technologies</a:t>
            </a:r>
          </a:p>
          <a:p>
            <a:r>
              <a:rPr lang="en-US" sz="2400" dirty="0"/>
              <a:t>The United Nations, through its UN Development </a:t>
            </a:r>
            <a:r>
              <a:rPr lang="en-US" sz="2400" dirty="0" err="1"/>
              <a:t>Programme</a:t>
            </a:r>
            <a:r>
              <a:rPr lang="en-US" sz="2400" dirty="0"/>
              <a:t>, actively promotes ICT4D as a powerful tool for economic and social development around the world.</a:t>
            </a:r>
          </a:p>
          <a:p>
            <a:r>
              <a:rPr lang="en-US" sz="2400" dirty="0"/>
              <a:t>ICT4D is a global equity program. Many NGOs use ICT4D to help facilitate sustainable growth in impoverished and marginalized communities.</a:t>
            </a:r>
          </a:p>
          <a:p>
            <a:r>
              <a:rPr lang="en-US" sz="2400" dirty="0"/>
              <a:t>ICT4D is an inter-disciplinary theme which include development economics, Technology, globalization, geography, marginalization, global equity, etc.</a:t>
            </a:r>
          </a:p>
          <a:p>
            <a:r>
              <a:rPr lang="en-US" sz="2400" dirty="0"/>
              <a:t>ICT is considered as important tool to achieve UN SDGs</a:t>
            </a:r>
          </a:p>
          <a:p>
            <a:r>
              <a:rPr lang="en-US" sz="2400" dirty="0"/>
              <a:t>Critics of ICT4D call it another western tool to further the capitalist interest of the developed North at the expense of the global south</a:t>
            </a:r>
            <a:endParaRPr lang="en-IN" sz="2400" dirty="0"/>
          </a:p>
        </p:txBody>
      </p:sp>
    </p:spTree>
    <p:extLst>
      <p:ext uri="{BB962C8B-B14F-4D97-AF65-F5344CB8AC3E}">
        <p14:creationId xmlns:p14="http://schemas.microsoft.com/office/powerpoint/2010/main" val="2808404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98395" cy="900148"/>
          </a:xfrm>
        </p:spPr>
        <p:txBody>
          <a:bodyPr vert="horz" lIns="91440" tIns="45720" rIns="91440" bIns="45720" rtlCol="0" anchor="ctr">
            <a:noAutofit/>
          </a:bodyPr>
          <a:lstStyle/>
          <a:p>
            <a:r>
              <a:rPr lang="en-IN" sz="2800" b="1" dirty="0">
                <a:solidFill>
                  <a:srgbClr val="C00000"/>
                </a:solidFill>
                <a:latin typeface="Times New Roman" panose="02020603050405020304" pitchFamily="18" charset="0"/>
                <a:cs typeface="Times New Roman" panose="02020603050405020304" pitchFamily="18" charset="0"/>
              </a:rPr>
              <a:t>Political Dimension: Development and Modernisation theory</a:t>
            </a:r>
          </a:p>
        </p:txBody>
      </p:sp>
      <p:sp>
        <p:nvSpPr>
          <p:cNvPr id="3" name="Content Placeholder 2"/>
          <p:cNvSpPr>
            <a:spLocks noGrp="1"/>
          </p:cNvSpPr>
          <p:nvPr>
            <p:ph idx="1"/>
          </p:nvPr>
        </p:nvSpPr>
        <p:spPr>
          <a:xfrm>
            <a:off x="838200" y="1552353"/>
            <a:ext cx="10515600" cy="4624610"/>
          </a:xfrm>
        </p:spPr>
        <p:txBody>
          <a:bodyPr>
            <a:normAutofit fontScale="85000" lnSpcReduction="20000"/>
          </a:bodyPr>
          <a:lstStyle/>
          <a:p>
            <a:r>
              <a:rPr lang="en-US" dirty="0"/>
              <a:t>During 1950s-70s, the Western World led by USA created the discourse of Development and modernization</a:t>
            </a:r>
          </a:p>
          <a:p>
            <a:pPr marL="0" indent="0">
              <a:buNone/>
            </a:pPr>
            <a:endParaRPr lang="en-US" sz="1600" dirty="0"/>
          </a:p>
          <a:p>
            <a:r>
              <a:rPr lang="en-US" b="1" dirty="0"/>
              <a:t>'Developmentalism</a:t>
            </a:r>
            <a:r>
              <a:rPr lang="en-US" dirty="0"/>
              <a:t>’ - conceptual paradigm</a:t>
            </a:r>
          </a:p>
          <a:p>
            <a:pPr lvl="1"/>
            <a:r>
              <a:rPr lang="en-US" dirty="0"/>
              <a:t>there is a fixed path of development &amp; modernization as traversed by western nations; by following the same path, poor 3</a:t>
            </a:r>
            <a:r>
              <a:rPr lang="en-US" baseline="30000" dirty="0"/>
              <a:t>rd</a:t>
            </a:r>
            <a:r>
              <a:rPr lang="en-US" dirty="0"/>
              <a:t> world nations would also become developed.</a:t>
            </a:r>
          </a:p>
          <a:p>
            <a:r>
              <a:rPr lang="en-US" b="1" dirty="0"/>
              <a:t>Development</a:t>
            </a:r>
            <a:r>
              <a:rPr lang="en-US" dirty="0"/>
              <a:t>: </a:t>
            </a:r>
          </a:p>
          <a:p>
            <a:pPr lvl="1"/>
            <a:r>
              <a:rPr lang="en-US" dirty="0"/>
              <a:t>Rapid industrialization, free trade, leverage market, fast GDP growth, economic prosperity, material comforts, etc.</a:t>
            </a:r>
          </a:p>
          <a:p>
            <a:r>
              <a:rPr lang="en-US" b="1" dirty="0"/>
              <a:t>Modernization:</a:t>
            </a:r>
            <a:r>
              <a:rPr lang="en-US" dirty="0"/>
              <a:t> </a:t>
            </a:r>
          </a:p>
          <a:p>
            <a:pPr lvl="1"/>
            <a:r>
              <a:rPr lang="en-US" dirty="0"/>
              <a:t>Liberal Democracy, modern institutions, modern education, health, transport, communication system; modern political values- Liberty, Rights, Equality, pluralism, secularism, reason/rationality, scientific temper, individual autonomy, etc.</a:t>
            </a:r>
            <a:endParaRPr lang="en-IN" dirty="0"/>
          </a:p>
          <a:p>
            <a:r>
              <a:rPr lang="en-IN" dirty="0"/>
              <a:t>In western discourse development is universal, objective, scientific, technocratic, progressive, and politically neutral</a:t>
            </a:r>
          </a:p>
        </p:txBody>
      </p:sp>
    </p:spTree>
    <p:extLst>
      <p:ext uri="{BB962C8B-B14F-4D97-AF65-F5344CB8AC3E}">
        <p14:creationId xmlns:p14="http://schemas.microsoft.com/office/powerpoint/2010/main" val="337938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E79-2874-4636-83BE-47C6D1EA4C07}"/>
              </a:ext>
            </a:extLst>
          </p:cNvPr>
          <p:cNvSpPr>
            <a:spLocks noGrp="1"/>
          </p:cNvSpPr>
          <p:nvPr>
            <p:ph type="title"/>
          </p:nvPr>
        </p:nvSpPr>
        <p:spPr>
          <a:xfrm>
            <a:off x="838200" y="365126"/>
            <a:ext cx="9666767" cy="1059638"/>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Challenges to Developmentalism : Dependency Theory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43AD4C-91F1-4E9B-B413-55556A35013D}"/>
              </a:ext>
            </a:extLst>
          </p:cNvPr>
          <p:cNvSpPr>
            <a:spLocks noGrp="1"/>
          </p:cNvSpPr>
          <p:nvPr>
            <p:ph idx="1"/>
          </p:nvPr>
        </p:nvSpPr>
        <p:spPr>
          <a:xfrm>
            <a:off x="838200" y="1538546"/>
            <a:ext cx="10515600" cy="4351338"/>
          </a:xfrm>
        </p:spPr>
        <p:txBody>
          <a:bodyPr>
            <a:normAutofit fontScale="92500" lnSpcReduction="20000"/>
          </a:bodyPr>
          <a:lstStyle/>
          <a:p>
            <a:pPr>
              <a:spcBef>
                <a:spcPts val="600"/>
              </a:spcBef>
              <a:spcAft>
                <a:spcPts val="600"/>
              </a:spcAft>
            </a:pPr>
            <a:r>
              <a:rPr lang="en-US" b="1" dirty="0"/>
              <a:t>Dependency theory </a:t>
            </a:r>
            <a:r>
              <a:rPr lang="en-US" dirty="0"/>
              <a:t>criticized the dominant model of development as ‘Eurocentric’, furthering the capitalist interests of the ‘West’.</a:t>
            </a:r>
          </a:p>
          <a:p>
            <a:pPr>
              <a:spcBef>
                <a:spcPts val="600"/>
              </a:spcBef>
              <a:spcAft>
                <a:spcPts val="600"/>
              </a:spcAft>
            </a:pPr>
            <a:r>
              <a:rPr lang="en-US" b="1" dirty="0"/>
              <a:t>Core vs Periphery</a:t>
            </a:r>
          </a:p>
          <a:p>
            <a:pPr lvl="1">
              <a:spcBef>
                <a:spcPts val="600"/>
              </a:spcBef>
              <a:spcAft>
                <a:spcPts val="600"/>
              </a:spcAft>
            </a:pPr>
            <a:r>
              <a:rPr lang="en-US" dirty="0"/>
              <a:t>Global economic system- </a:t>
            </a:r>
            <a:r>
              <a:rPr lang="en-US" b="1" dirty="0"/>
              <a:t>core-</a:t>
            </a:r>
            <a:r>
              <a:rPr lang="en-US" dirty="0"/>
              <a:t> developed nations of ‘West’; </a:t>
            </a:r>
            <a:r>
              <a:rPr lang="en-US" b="1" dirty="0"/>
              <a:t>periphery</a:t>
            </a:r>
            <a:r>
              <a:rPr lang="en-US" dirty="0"/>
              <a:t>: poor nations of 3</a:t>
            </a:r>
            <a:r>
              <a:rPr lang="en-US" baseline="30000" dirty="0"/>
              <a:t>rd</a:t>
            </a:r>
            <a:r>
              <a:rPr lang="en-US" dirty="0"/>
              <a:t> world</a:t>
            </a:r>
          </a:p>
          <a:p>
            <a:pPr>
              <a:spcBef>
                <a:spcPts val="600"/>
              </a:spcBef>
              <a:spcAft>
                <a:spcPts val="600"/>
              </a:spcAft>
            </a:pPr>
            <a:r>
              <a:rPr lang="en-US" b="1" dirty="0"/>
              <a:t>Metropolitan vs satellite</a:t>
            </a:r>
          </a:p>
          <a:p>
            <a:pPr lvl="1">
              <a:spcBef>
                <a:spcPts val="600"/>
              </a:spcBef>
              <a:spcAft>
                <a:spcPts val="600"/>
              </a:spcAft>
            </a:pPr>
            <a:r>
              <a:rPr lang="en-US" dirty="0"/>
              <a:t>Developed region of poor 3</a:t>
            </a:r>
            <a:r>
              <a:rPr lang="en-US" baseline="30000" dirty="0"/>
              <a:t>rd</a:t>
            </a:r>
            <a:r>
              <a:rPr lang="en-US" dirty="0"/>
              <a:t> world nations act as satellite of Metropolitan centers in West</a:t>
            </a:r>
          </a:p>
          <a:p>
            <a:pPr lvl="1">
              <a:spcBef>
                <a:spcPts val="600"/>
              </a:spcBef>
              <a:spcAft>
                <a:spcPts val="600"/>
              </a:spcAft>
            </a:pPr>
            <a:r>
              <a:rPr lang="en-US" u="sng" dirty="0"/>
              <a:t>Metro- satellite </a:t>
            </a:r>
            <a:r>
              <a:rPr lang="en-US" dirty="0"/>
              <a:t>pattern in underdeveloped nation</a:t>
            </a:r>
          </a:p>
          <a:p>
            <a:pPr>
              <a:spcBef>
                <a:spcPts val="600"/>
              </a:spcBef>
              <a:spcAft>
                <a:spcPts val="600"/>
              </a:spcAft>
            </a:pPr>
            <a:r>
              <a:rPr lang="en-US" dirty="0"/>
              <a:t>‘</a:t>
            </a:r>
            <a:r>
              <a:rPr lang="en-US" b="1" dirty="0"/>
              <a:t>Development of Underdevelopment</a:t>
            </a:r>
            <a:r>
              <a:rPr lang="en-US" dirty="0"/>
              <a:t>’</a:t>
            </a:r>
          </a:p>
          <a:p>
            <a:pPr>
              <a:spcBef>
                <a:spcPts val="600"/>
              </a:spcBef>
              <a:spcAft>
                <a:spcPts val="600"/>
              </a:spcAft>
            </a:pPr>
            <a:r>
              <a:rPr lang="en-US" dirty="0"/>
              <a:t>In this view ideology, interest, and politics permeate the discourse of </a:t>
            </a:r>
            <a:r>
              <a:rPr lang="en-IN" dirty="0"/>
              <a:t>development</a:t>
            </a:r>
            <a:endParaRPr lang="en-US" dirty="0"/>
          </a:p>
          <a:p>
            <a:endParaRPr lang="en-US" dirty="0"/>
          </a:p>
        </p:txBody>
      </p:sp>
    </p:spTree>
    <p:extLst>
      <p:ext uri="{BB962C8B-B14F-4D97-AF65-F5344CB8AC3E}">
        <p14:creationId xmlns:p14="http://schemas.microsoft.com/office/powerpoint/2010/main" val="261919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Human Development</a:t>
            </a:r>
          </a:p>
        </p:txBody>
      </p:sp>
    </p:spTree>
    <p:extLst>
      <p:ext uri="{BB962C8B-B14F-4D97-AF65-F5344CB8AC3E}">
        <p14:creationId xmlns:p14="http://schemas.microsoft.com/office/powerpoint/2010/main" val="28212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45" y="290698"/>
            <a:ext cx="9645502" cy="101710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Development-1/3 </a:t>
            </a:r>
          </a:p>
        </p:txBody>
      </p:sp>
      <p:sp>
        <p:nvSpPr>
          <p:cNvPr id="3" name="Content Placeholder 2"/>
          <p:cNvSpPr>
            <a:spLocks noGrp="1"/>
          </p:cNvSpPr>
          <p:nvPr>
            <p:ph idx="1"/>
          </p:nvPr>
        </p:nvSpPr>
        <p:spPr>
          <a:xfrm>
            <a:off x="838200" y="1382234"/>
            <a:ext cx="10485474" cy="4869710"/>
          </a:xfrm>
        </p:spPr>
        <p:txBody>
          <a:bodyPr>
            <a:normAutofit fontScale="92500"/>
          </a:bodyPr>
          <a:lstStyle/>
          <a:p>
            <a:pPr>
              <a:spcBef>
                <a:spcPts val="600"/>
              </a:spcBef>
              <a:spcAft>
                <a:spcPts val="600"/>
              </a:spcAft>
            </a:pPr>
            <a:r>
              <a:rPr lang="en-IN" dirty="0"/>
              <a:t>Development is all about </a:t>
            </a:r>
            <a:r>
              <a:rPr lang="en-IN" u="sng" dirty="0"/>
              <a:t>enlarging people’s choices </a:t>
            </a:r>
            <a:r>
              <a:rPr lang="en-IN" dirty="0"/>
              <a:t>in order to lead long, healthy lives with dignity (</a:t>
            </a:r>
            <a:r>
              <a:rPr lang="en-IN" b="1" dirty="0"/>
              <a:t>Dr Mahbub-ul-</a:t>
            </a:r>
            <a:r>
              <a:rPr lang="en-IN" b="1" dirty="0" err="1"/>
              <a:t>Haq</a:t>
            </a:r>
            <a:r>
              <a:rPr lang="en-IN" dirty="0"/>
              <a:t>)</a:t>
            </a:r>
          </a:p>
          <a:p>
            <a:pPr>
              <a:spcBef>
                <a:spcPts val="600"/>
              </a:spcBef>
              <a:spcAft>
                <a:spcPts val="600"/>
              </a:spcAft>
            </a:pPr>
            <a:r>
              <a:rPr lang="en-IN" dirty="0"/>
              <a:t>Development is increasing </a:t>
            </a:r>
            <a:r>
              <a:rPr lang="en-IN" u="sng" dirty="0"/>
              <a:t>freedom</a:t>
            </a:r>
            <a:r>
              <a:rPr lang="en-IN" dirty="0"/>
              <a:t> through social and political institutions and processes (</a:t>
            </a:r>
            <a:r>
              <a:rPr lang="en-IN" b="1" dirty="0"/>
              <a:t>Prof Amartya Sen</a:t>
            </a:r>
            <a:r>
              <a:rPr lang="en-IN" dirty="0"/>
              <a:t>)</a:t>
            </a:r>
          </a:p>
          <a:p>
            <a:pPr>
              <a:spcBef>
                <a:spcPts val="600"/>
              </a:spcBef>
              <a:spcAft>
                <a:spcPts val="600"/>
              </a:spcAft>
            </a:pPr>
            <a:r>
              <a:rPr lang="en-IN" dirty="0"/>
              <a:t>Freedom is capabilities to do desired things and achieve well-being</a:t>
            </a:r>
          </a:p>
          <a:p>
            <a:pPr>
              <a:spcBef>
                <a:spcPts val="600"/>
              </a:spcBef>
              <a:spcAft>
                <a:spcPts val="600"/>
              </a:spcAft>
            </a:pPr>
            <a:r>
              <a:rPr lang="en-IN" dirty="0"/>
              <a:t>Human Development: </a:t>
            </a:r>
          </a:p>
          <a:p>
            <a:pPr lvl="1"/>
            <a:r>
              <a:rPr lang="en-IN" dirty="0"/>
              <a:t>Resources &amp; capabilities to make choices to have meaningful life</a:t>
            </a:r>
          </a:p>
          <a:p>
            <a:pPr lvl="1"/>
            <a:r>
              <a:rPr lang="en-US" dirty="0"/>
              <a:t>Process of improving human life, making it more meaningful- human flourishment</a:t>
            </a:r>
          </a:p>
          <a:p>
            <a:pPr lvl="1"/>
            <a:r>
              <a:rPr lang="en-US" b="1" dirty="0"/>
              <a:t>By</a:t>
            </a:r>
            <a:r>
              <a:rPr lang="en-US" dirty="0"/>
              <a:t> (as given by Economist </a:t>
            </a:r>
            <a:r>
              <a:rPr lang="en-US" b="1" dirty="0"/>
              <a:t>Michael Todaro</a:t>
            </a:r>
            <a:r>
              <a:rPr lang="en-US" dirty="0"/>
              <a:t>)</a:t>
            </a:r>
          </a:p>
          <a:p>
            <a:pPr lvl="2"/>
            <a:r>
              <a:rPr lang="en-US" dirty="0"/>
              <a:t>1. increase standard of living ; </a:t>
            </a:r>
          </a:p>
          <a:p>
            <a:pPr lvl="2"/>
            <a:r>
              <a:rPr lang="en-US" dirty="0"/>
              <a:t>2. Increasing range of choices- increase freedom; </a:t>
            </a:r>
          </a:p>
          <a:p>
            <a:pPr lvl="2"/>
            <a:r>
              <a:rPr lang="en-US" dirty="0"/>
              <a:t>3. Create conditions conducive to ensure self-esteem and dignity of individuals</a:t>
            </a:r>
            <a:endParaRPr lang="en-IN" dirty="0"/>
          </a:p>
          <a:p>
            <a:pPr lvl="1"/>
            <a:endParaRPr lang="en-US" dirty="0"/>
          </a:p>
          <a:p>
            <a:pPr lvl="1"/>
            <a:endParaRPr lang="en-IN" dirty="0"/>
          </a:p>
          <a:p>
            <a:endParaRPr lang="en-IN" dirty="0"/>
          </a:p>
        </p:txBody>
      </p:sp>
    </p:spTree>
    <p:extLst>
      <p:ext uri="{BB962C8B-B14F-4D97-AF65-F5344CB8AC3E}">
        <p14:creationId xmlns:p14="http://schemas.microsoft.com/office/powerpoint/2010/main" val="274736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F9D-D986-42E2-9960-AEA09FA8AF9D}"/>
              </a:ext>
            </a:extLst>
          </p:cNvPr>
          <p:cNvSpPr>
            <a:spLocks noGrp="1"/>
          </p:cNvSpPr>
          <p:nvPr>
            <p:ph type="title"/>
          </p:nvPr>
        </p:nvSpPr>
        <p:spPr/>
        <p:txBody>
          <a:bodyPr/>
          <a:lstStyle/>
          <a:p>
            <a:r>
              <a:rPr lang="en-IN" sz="4400" b="1" dirty="0">
                <a:solidFill>
                  <a:srgbClr val="C00000"/>
                </a:solidFill>
                <a:latin typeface="Times New Roman" panose="02020603050405020304" pitchFamily="18" charset="0"/>
                <a:cs typeface="Times New Roman" panose="02020603050405020304" pitchFamily="18" charset="0"/>
              </a:rPr>
              <a:t>Human Development-2/3 </a:t>
            </a:r>
            <a:endParaRPr lang="en-IN" dirty="0"/>
          </a:p>
        </p:txBody>
      </p:sp>
      <p:sp>
        <p:nvSpPr>
          <p:cNvPr id="3" name="Content Placeholder 2">
            <a:extLst>
              <a:ext uri="{FF2B5EF4-FFF2-40B4-BE49-F238E27FC236}">
                <a16:creationId xmlns:a16="http://schemas.microsoft.com/office/drawing/2014/main" id="{59A14335-4F7D-4BEA-A115-434F46A1A3A6}"/>
              </a:ext>
            </a:extLst>
          </p:cNvPr>
          <p:cNvSpPr>
            <a:spLocks noGrp="1"/>
          </p:cNvSpPr>
          <p:nvPr>
            <p:ph idx="1"/>
          </p:nvPr>
        </p:nvSpPr>
        <p:spPr/>
        <p:txBody>
          <a:bodyPr>
            <a:normAutofit/>
          </a:bodyPr>
          <a:lstStyle/>
          <a:p>
            <a:pPr marL="287338" lvl="1" indent="-287338"/>
            <a:endParaRPr lang="en-IN" sz="2800" b="1" dirty="0"/>
          </a:p>
          <a:p>
            <a:pPr marL="287338" lvl="1" indent="-287338"/>
            <a:r>
              <a:rPr lang="en-IN" sz="2800" b="1" dirty="0"/>
              <a:t>3 dimensions</a:t>
            </a:r>
            <a:r>
              <a:rPr lang="en-IN" sz="2800" dirty="0"/>
              <a:t>: access to resources, health and education </a:t>
            </a:r>
          </a:p>
          <a:p>
            <a:pPr marL="287338" lvl="1" indent="-287338"/>
            <a:endParaRPr lang="en-IN" sz="2800" b="1" dirty="0"/>
          </a:p>
          <a:p>
            <a:pPr marL="287338" lvl="1" indent="-287338"/>
            <a:r>
              <a:rPr lang="en-IN" sz="2800" b="1" dirty="0"/>
              <a:t>4 Pillars</a:t>
            </a:r>
            <a:r>
              <a:rPr lang="en-IN" sz="2800" dirty="0"/>
              <a:t>: equity, sustainability, productivity and empowerment</a:t>
            </a:r>
          </a:p>
          <a:p>
            <a:pPr marL="287338" lvl="1" indent="-287338"/>
            <a:endParaRPr lang="en-IN" sz="2800" b="1" dirty="0"/>
          </a:p>
          <a:p>
            <a:pPr marL="287338" lvl="1" indent="-287338"/>
            <a:r>
              <a:rPr lang="en-IN" sz="2800" b="1" dirty="0"/>
              <a:t>4 Approach</a:t>
            </a:r>
            <a:r>
              <a:rPr lang="en-IN" sz="2800" dirty="0"/>
              <a:t>: Income approach; Welfare approach; Minimum needs approach; Capabilities approach</a:t>
            </a:r>
          </a:p>
          <a:p>
            <a:pPr marL="0" indent="0">
              <a:buNone/>
            </a:pPr>
            <a:endParaRPr lang="en-IN" sz="3200" dirty="0"/>
          </a:p>
        </p:txBody>
      </p:sp>
    </p:spTree>
    <p:extLst>
      <p:ext uri="{BB962C8B-B14F-4D97-AF65-F5344CB8AC3E}">
        <p14:creationId xmlns:p14="http://schemas.microsoft.com/office/powerpoint/2010/main" val="327303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F9D-D986-42E2-9960-AEA09FA8AF9D}"/>
              </a:ext>
            </a:extLst>
          </p:cNvPr>
          <p:cNvSpPr>
            <a:spLocks noGrp="1"/>
          </p:cNvSpPr>
          <p:nvPr>
            <p:ph type="title"/>
          </p:nvPr>
        </p:nvSpPr>
        <p:spPr>
          <a:xfrm>
            <a:off x="838200" y="365126"/>
            <a:ext cx="9900684" cy="910782"/>
          </a:xfrm>
        </p:spPr>
        <p:txBody>
          <a:bodyPr>
            <a:noAutofit/>
          </a:bodyPr>
          <a:lstStyle/>
          <a:p>
            <a:r>
              <a:rPr lang="en-IN" sz="3200" b="1" dirty="0">
                <a:solidFill>
                  <a:srgbClr val="C00000"/>
                </a:solidFill>
                <a:latin typeface="Times New Roman" panose="02020603050405020304" pitchFamily="18" charset="0"/>
                <a:cs typeface="Times New Roman" panose="02020603050405020304" pitchFamily="18" charset="0"/>
              </a:rPr>
              <a:t>Human Development- Dimensions, Pillars, Approaches</a:t>
            </a:r>
            <a:endParaRPr lang="en-IN" sz="3200" dirty="0"/>
          </a:p>
        </p:txBody>
      </p:sp>
      <p:sp>
        <p:nvSpPr>
          <p:cNvPr id="3" name="Content Placeholder 2">
            <a:extLst>
              <a:ext uri="{FF2B5EF4-FFF2-40B4-BE49-F238E27FC236}">
                <a16:creationId xmlns:a16="http://schemas.microsoft.com/office/drawing/2014/main" id="{59A14335-4F7D-4BEA-A115-434F46A1A3A6}"/>
              </a:ext>
            </a:extLst>
          </p:cNvPr>
          <p:cNvSpPr>
            <a:spLocks noGrp="1"/>
          </p:cNvSpPr>
          <p:nvPr>
            <p:ph idx="1"/>
          </p:nvPr>
        </p:nvSpPr>
        <p:spPr>
          <a:xfrm>
            <a:off x="838200" y="1275908"/>
            <a:ext cx="10515600" cy="4901055"/>
          </a:xfrm>
        </p:spPr>
        <p:txBody>
          <a:bodyPr>
            <a:normAutofit fontScale="92500" lnSpcReduction="10000"/>
          </a:bodyPr>
          <a:lstStyle/>
          <a:p>
            <a:pPr marL="287338" lvl="1" indent="-287338"/>
            <a:r>
              <a:rPr lang="en-IN" sz="2800" b="1" dirty="0"/>
              <a:t>3 dimensions</a:t>
            </a:r>
            <a:r>
              <a:rPr lang="en-IN" sz="2800" dirty="0"/>
              <a:t>: access to resources, health and education</a:t>
            </a:r>
          </a:p>
          <a:p>
            <a:pPr marL="744538" lvl="2" indent="-287338"/>
            <a:r>
              <a:rPr lang="en-IN" sz="2400" b="1" dirty="0"/>
              <a:t>Access to Resources/Standard of living: </a:t>
            </a:r>
            <a:r>
              <a:rPr lang="it-IT" sz="2400" b="1" dirty="0"/>
              <a:t>gross national income per capita- proxy indicator</a:t>
            </a:r>
          </a:p>
          <a:p>
            <a:pPr marL="744538" lvl="2" indent="-287338"/>
            <a:r>
              <a:rPr lang="it-IT" sz="2400" b="1" dirty="0"/>
              <a:t>Health: life expectancy at birth- proxy indicator</a:t>
            </a:r>
          </a:p>
          <a:p>
            <a:pPr marL="744538" lvl="2" indent="-287338"/>
            <a:r>
              <a:rPr lang="it-IT" sz="2400" b="1" dirty="0"/>
              <a:t>Education- </a:t>
            </a:r>
            <a:r>
              <a:rPr lang="en-US" sz="2400" b="1" dirty="0"/>
              <a:t>mean of years of schooling for adults aged 25 years and more and expected years of schooling for children of school entering age</a:t>
            </a:r>
            <a:endParaRPr lang="en-IN" sz="2400" b="1" dirty="0"/>
          </a:p>
          <a:p>
            <a:pPr marL="287338" lvl="1" indent="-287338"/>
            <a:endParaRPr lang="en-IN" sz="2800" dirty="0"/>
          </a:p>
          <a:p>
            <a:pPr marL="287338" lvl="1" indent="-287338"/>
            <a:r>
              <a:rPr lang="en-IN" sz="2800" b="1" dirty="0"/>
              <a:t>4 Pillars</a:t>
            </a:r>
            <a:r>
              <a:rPr lang="en-IN" sz="2800" dirty="0"/>
              <a:t>: equity, sustainability, productivity and empowerment</a:t>
            </a:r>
          </a:p>
          <a:p>
            <a:pPr marL="744538" lvl="2" indent="-287338"/>
            <a:r>
              <a:rPr lang="en-IN" sz="2400" b="1" dirty="0"/>
              <a:t>Equity</a:t>
            </a:r>
            <a:r>
              <a:rPr lang="en-IN" sz="2400" dirty="0"/>
              <a:t>: proportional equality- </a:t>
            </a:r>
            <a:r>
              <a:rPr lang="en-US" sz="2400" dirty="0"/>
              <a:t> equal access to opportunities available to everybody.</a:t>
            </a:r>
          </a:p>
          <a:p>
            <a:pPr marL="744538" lvl="2" indent="-287338"/>
            <a:r>
              <a:rPr lang="en-IN" sz="2400" b="1" dirty="0"/>
              <a:t>Sustainability</a:t>
            </a:r>
            <a:r>
              <a:rPr lang="en-IN" sz="2400" dirty="0"/>
              <a:t>: </a:t>
            </a:r>
            <a:r>
              <a:rPr lang="en-US" sz="2400" dirty="0"/>
              <a:t>continuity in the availability of opportunities</a:t>
            </a:r>
            <a:r>
              <a:rPr lang="en-IN" sz="2400" dirty="0"/>
              <a:t>, available to future generations</a:t>
            </a:r>
          </a:p>
          <a:p>
            <a:pPr marL="744538" lvl="2" indent="-287338"/>
            <a:r>
              <a:rPr lang="en-IN" sz="2400" b="1" dirty="0"/>
              <a:t>Productivity</a:t>
            </a:r>
            <a:r>
              <a:rPr lang="en-IN" sz="2400" dirty="0"/>
              <a:t>: </a:t>
            </a:r>
            <a:r>
              <a:rPr lang="en-US" sz="2400" dirty="0"/>
              <a:t>human </a:t>
            </a:r>
            <a:r>
              <a:rPr lang="en-US" sz="2400" dirty="0" err="1"/>
              <a:t>labour</a:t>
            </a:r>
            <a:r>
              <a:rPr lang="en-US" sz="2400" dirty="0"/>
              <a:t> productivity or productivity in terms of human work</a:t>
            </a:r>
          </a:p>
          <a:p>
            <a:pPr marL="744538" lvl="2" indent="-287338"/>
            <a:r>
              <a:rPr lang="en-US" sz="2400" b="1" dirty="0"/>
              <a:t>Empowerment</a:t>
            </a:r>
            <a:r>
              <a:rPr lang="en-US" sz="2400" dirty="0"/>
              <a:t>:  to have the power to make choices. Such power comes from increasing freedom and capability</a:t>
            </a:r>
            <a:endParaRPr lang="en-IN" sz="2400" dirty="0"/>
          </a:p>
          <a:p>
            <a:pPr marL="0" indent="0">
              <a:buNone/>
            </a:pPr>
            <a:endParaRPr lang="en-IN" sz="3200" dirty="0"/>
          </a:p>
        </p:txBody>
      </p:sp>
    </p:spTree>
    <p:extLst>
      <p:ext uri="{BB962C8B-B14F-4D97-AF65-F5344CB8AC3E}">
        <p14:creationId xmlns:p14="http://schemas.microsoft.com/office/powerpoint/2010/main" val="3034025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302F-9F1E-67C3-21C7-16023F9912B1}"/>
              </a:ext>
            </a:extLst>
          </p:cNvPr>
          <p:cNvSpPr>
            <a:spLocks noGrp="1"/>
          </p:cNvSpPr>
          <p:nvPr>
            <p:ph type="title"/>
          </p:nvPr>
        </p:nvSpPr>
        <p:spPr/>
        <p:txBody>
          <a:bodyPr vert="horz" lIns="91440" tIns="45720" rIns="91440" bIns="45720" rtlCol="0" anchor="ctr">
            <a:noAutofit/>
          </a:bodyPr>
          <a:lstStyle/>
          <a:p>
            <a:r>
              <a:rPr lang="en-IN" sz="3200" b="1" dirty="0">
                <a:solidFill>
                  <a:srgbClr val="C00000"/>
                </a:solidFill>
                <a:latin typeface="Times New Roman" panose="02020603050405020304" pitchFamily="18" charset="0"/>
                <a:cs typeface="Times New Roman" panose="02020603050405020304" pitchFamily="18" charset="0"/>
              </a:rPr>
              <a:t>Human Development- Approaches</a:t>
            </a:r>
          </a:p>
        </p:txBody>
      </p:sp>
      <p:sp>
        <p:nvSpPr>
          <p:cNvPr id="3" name="Content Placeholder 2">
            <a:extLst>
              <a:ext uri="{FF2B5EF4-FFF2-40B4-BE49-F238E27FC236}">
                <a16:creationId xmlns:a16="http://schemas.microsoft.com/office/drawing/2014/main" id="{F61557BE-BB19-AA07-750C-A6FBAFE26147}"/>
              </a:ext>
            </a:extLst>
          </p:cNvPr>
          <p:cNvSpPr>
            <a:spLocks noGrp="1"/>
          </p:cNvSpPr>
          <p:nvPr>
            <p:ph idx="1"/>
          </p:nvPr>
        </p:nvSpPr>
        <p:spPr/>
        <p:txBody>
          <a:bodyPr>
            <a:normAutofit/>
          </a:bodyPr>
          <a:lstStyle/>
          <a:p>
            <a:pPr marL="287338" lvl="1" indent="-287338"/>
            <a:r>
              <a:rPr lang="en-IN" sz="2800" b="1" dirty="0"/>
              <a:t>4 Approach</a:t>
            </a:r>
            <a:r>
              <a:rPr lang="en-IN" sz="2800" dirty="0"/>
              <a:t>: Income approach; Welfare approach; Minimum needs approach; Capabilities approach</a:t>
            </a:r>
          </a:p>
          <a:p>
            <a:pPr marL="744538" lvl="2" indent="-287338"/>
            <a:r>
              <a:rPr lang="en-IN" sz="2400" b="1" dirty="0"/>
              <a:t>Income</a:t>
            </a:r>
            <a:r>
              <a:rPr lang="en-IN" sz="2400" dirty="0"/>
              <a:t> Approach: </a:t>
            </a:r>
            <a:r>
              <a:rPr lang="en-US" sz="2400" dirty="0"/>
              <a:t>The idea is that the level of income reflects the level of freedom an individual enjoys</a:t>
            </a:r>
          </a:p>
          <a:p>
            <a:pPr marL="744538" lvl="2" indent="-287338"/>
            <a:r>
              <a:rPr lang="en-US" sz="2400" b="1" dirty="0"/>
              <a:t>Welfare</a:t>
            </a:r>
            <a:r>
              <a:rPr lang="en-US" sz="2400" dirty="0"/>
              <a:t> Approach: Individuals as recipients of Government Welfare Schemes</a:t>
            </a:r>
          </a:p>
          <a:p>
            <a:pPr marL="744538" lvl="2" indent="-287338"/>
            <a:r>
              <a:rPr lang="en-US" sz="2400" b="1" dirty="0"/>
              <a:t>Minimum</a:t>
            </a:r>
            <a:r>
              <a:rPr lang="en-US" sz="2400" dirty="0"/>
              <a:t> Needs Approach: Government to provide basic needs-health, education, food, water supply, sanitation, and housing- to all segments of society</a:t>
            </a:r>
          </a:p>
          <a:p>
            <a:pPr marL="744538" lvl="2" indent="-287338"/>
            <a:r>
              <a:rPr lang="en-US" sz="2400" b="1" dirty="0"/>
              <a:t>Capability</a:t>
            </a:r>
            <a:r>
              <a:rPr lang="en-US" sz="2400" dirty="0"/>
              <a:t> Approach: Building human capabilities in the areas of health, education and access to resources, by social empowerment, economic justice, and political freedom.</a:t>
            </a:r>
            <a:endParaRPr lang="en-IN" sz="2400" dirty="0"/>
          </a:p>
          <a:p>
            <a:endParaRPr lang="en-IN" sz="3200" dirty="0"/>
          </a:p>
        </p:txBody>
      </p:sp>
    </p:spTree>
    <p:extLst>
      <p:ext uri="{BB962C8B-B14F-4D97-AF65-F5344CB8AC3E}">
        <p14:creationId xmlns:p14="http://schemas.microsoft.com/office/powerpoint/2010/main" val="346972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quity vs. Equality: What's the Difference? | Mental Floss">
            <a:extLst>
              <a:ext uri="{FF2B5EF4-FFF2-40B4-BE49-F238E27FC236}">
                <a16:creationId xmlns:a16="http://schemas.microsoft.com/office/drawing/2014/main" id="{7D4C0D94-C05F-442C-B8A5-A9FC336C7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903" y="829339"/>
            <a:ext cx="7109139" cy="477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13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4C1FD6-3307-4C36-97A2-E75371E11A0A}"/>
              </a:ext>
            </a:extLst>
          </p:cNvPr>
          <p:cNvPicPr>
            <a:picLocks noChangeAspect="1"/>
          </p:cNvPicPr>
          <p:nvPr/>
        </p:nvPicPr>
        <p:blipFill>
          <a:blip r:embed="rId2"/>
          <a:stretch>
            <a:fillRect/>
          </a:stretch>
        </p:blipFill>
        <p:spPr>
          <a:xfrm>
            <a:off x="3051545" y="309308"/>
            <a:ext cx="5592725" cy="6239384"/>
          </a:xfrm>
          <a:prstGeom prst="rect">
            <a:avLst/>
          </a:prstGeom>
        </p:spPr>
      </p:pic>
    </p:spTree>
    <p:extLst>
      <p:ext uri="{BB962C8B-B14F-4D97-AF65-F5344CB8AC3E}">
        <p14:creationId xmlns:p14="http://schemas.microsoft.com/office/powerpoint/2010/main" val="1964050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73093" cy="73002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Development-3/3 </a:t>
            </a:r>
          </a:p>
        </p:txBody>
      </p:sp>
      <p:sp>
        <p:nvSpPr>
          <p:cNvPr id="3" name="Content Placeholder 2"/>
          <p:cNvSpPr>
            <a:spLocks noGrp="1"/>
          </p:cNvSpPr>
          <p:nvPr>
            <p:ph idx="1"/>
          </p:nvPr>
        </p:nvSpPr>
        <p:spPr>
          <a:xfrm>
            <a:off x="838200" y="1180214"/>
            <a:ext cx="10708758" cy="5146157"/>
          </a:xfrm>
        </p:spPr>
        <p:txBody>
          <a:bodyPr>
            <a:normAutofit fontScale="92500" lnSpcReduction="10000"/>
          </a:bodyPr>
          <a:lstStyle/>
          <a:p>
            <a:r>
              <a:rPr lang="en-IN" b="1" dirty="0"/>
              <a:t>Negative and Positive conceptions of human Development </a:t>
            </a:r>
          </a:p>
          <a:p>
            <a:pPr lvl="1"/>
            <a:r>
              <a:rPr lang="en-IN" dirty="0"/>
              <a:t>Negative: modern, western, liberal conception</a:t>
            </a:r>
          </a:p>
          <a:p>
            <a:pPr lvl="2"/>
            <a:r>
              <a:rPr lang="en-IN" dirty="0"/>
              <a:t>Equality of opportunity, Rights, Liberty, material resources, physical comforts/pleasure</a:t>
            </a:r>
          </a:p>
          <a:p>
            <a:pPr lvl="2"/>
            <a:r>
              <a:rPr lang="en-IN" dirty="0"/>
              <a:t>Negative freedom, Negative Rights</a:t>
            </a:r>
          </a:p>
          <a:p>
            <a:pPr lvl="1"/>
            <a:r>
              <a:rPr lang="en-IN" dirty="0"/>
              <a:t>Positive: ancient, normative, philosophical</a:t>
            </a:r>
          </a:p>
          <a:p>
            <a:pPr lvl="2"/>
            <a:r>
              <a:rPr lang="en-IN" dirty="0"/>
              <a:t>Flourishment of human life, happiness, self-autonomy, self-realization, moral perfection</a:t>
            </a:r>
          </a:p>
          <a:p>
            <a:pPr lvl="2"/>
            <a:r>
              <a:rPr lang="en-IN" dirty="0"/>
              <a:t>Positive freedom, positive rights</a:t>
            </a:r>
          </a:p>
          <a:p>
            <a:endParaRPr lang="en-IN" dirty="0"/>
          </a:p>
          <a:p>
            <a:r>
              <a:rPr lang="en-IN" b="1" dirty="0"/>
              <a:t>Human Development Index(HDI): </a:t>
            </a:r>
          </a:p>
          <a:p>
            <a:pPr lvl="1"/>
            <a:r>
              <a:rPr lang="en-IN" dirty="0"/>
              <a:t>By UNDP, composite index between 0-1 to denote human Development in a country</a:t>
            </a:r>
          </a:p>
          <a:p>
            <a:pPr lvl="1"/>
            <a:r>
              <a:rPr lang="en-IN" dirty="0"/>
              <a:t>Proxy indicators</a:t>
            </a:r>
          </a:p>
          <a:p>
            <a:pPr lvl="2"/>
            <a:r>
              <a:rPr lang="en-IN" dirty="0"/>
              <a:t>Access to resources( </a:t>
            </a:r>
            <a:r>
              <a:rPr lang="en-IN" u="sng" dirty="0"/>
              <a:t>living standard</a:t>
            </a:r>
            <a:r>
              <a:rPr lang="en-IN" dirty="0"/>
              <a:t>)- per capita GNP </a:t>
            </a:r>
          </a:p>
          <a:p>
            <a:pPr lvl="2"/>
            <a:r>
              <a:rPr lang="en-IN" dirty="0"/>
              <a:t>Long and </a:t>
            </a:r>
            <a:r>
              <a:rPr lang="en-IN" u="sng" dirty="0"/>
              <a:t>healthy</a:t>
            </a:r>
            <a:r>
              <a:rPr lang="en-IN" dirty="0"/>
              <a:t> life-  life expectancy at birth</a:t>
            </a:r>
          </a:p>
          <a:p>
            <a:pPr lvl="2"/>
            <a:r>
              <a:rPr lang="en-IN" dirty="0"/>
              <a:t>being </a:t>
            </a:r>
            <a:r>
              <a:rPr lang="en-IN" u="sng" dirty="0"/>
              <a:t>knowledgeable-</a:t>
            </a:r>
            <a:r>
              <a:rPr lang="en-IN" dirty="0"/>
              <a:t> mean of years of schooling for adults aged 25 years and expected years of schooling for children of school entering age</a:t>
            </a:r>
          </a:p>
          <a:p>
            <a:endParaRPr lang="en-IN" dirty="0"/>
          </a:p>
          <a:p>
            <a:endParaRPr lang="en-IN" dirty="0"/>
          </a:p>
        </p:txBody>
      </p:sp>
    </p:spTree>
    <p:extLst>
      <p:ext uri="{BB962C8B-B14F-4D97-AF65-F5344CB8AC3E}">
        <p14:creationId xmlns:p14="http://schemas.microsoft.com/office/powerpoint/2010/main" val="350098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2253AD-AEB4-8555-D359-7BBB72FCC98C}"/>
              </a:ext>
            </a:extLst>
          </p:cNvPr>
          <p:cNvSpPr txBox="1"/>
          <p:nvPr/>
        </p:nvSpPr>
        <p:spPr>
          <a:xfrm>
            <a:off x="372979" y="343412"/>
            <a:ext cx="3429000" cy="461665"/>
          </a:xfrm>
          <a:prstGeom prst="rect">
            <a:avLst/>
          </a:prstGeom>
          <a:noFill/>
        </p:spPr>
        <p:txBody>
          <a:bodyPr wrap="square">
            <a:spAutoFit/>
          </a:bodyPr>
          <a:lstStyle/>
          <a:p>
            <a:r>
              <a:rPr lang="en-IN" sz="2400" b="1" dirty="0">
                <a:solidFill>
                  <a:srgbClr val="C00000"/>
                </a:solidFill>
                <a:latin typeface="Times New Roman" panose="02020603050405020304" pitchFamily="18" charset="0"/>
                <a:cs typeface="Times New Roman" panose="02020603050405020304" pitchFamily="18" charset="0"/>
              </a:rPr>
              <a:t>Survival of the Richest</a:t>
            </a:r>
          </a:p>
        </p:txBody>
      </p:sp>
      <p:pic>
        <p:nvPicPr>
          <p:cNvPr id="2050" name="Picture 2" descr="Survival of Richest: The Indian Experience">
            <a:extLst>
              <a:ext uri="{FF2B5EF4-FFF2-40B4-BE49-F238E27FC236}">
                <a16:creationId xmlns:a16="http://schemas.microsoft.com/office/drawing/2014/main" id="{CF9DDF48-E476-90D2-4B6C-46EDAFBCC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79" y="209200"/>
            <a:ext cx="3566181" cy="2524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4686FF-AAAD-20BD-D0ED-2C58ACF94637}"/>
              </a:ext>
            </a:extLst>
          </p:cNvPr>
          <p:cNvSpPr txBox="1"/>
          <p:nvPr/>
        </p:nvSpPr>
        <p:spPr>
          <a:xfrm>
            <a:off x="333275" y="1009722"/>
            <a:ext cx="6097604"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the richest 1% in India now own more than 40% of the country’s total wealth, while the bottom half of the population together share just 3% of wealth between 2012 and 2021.</a:t>
            </a:r>
            <a:endParaRPr lang="en-IN" dirty="0"/>
          </a:p>
        </p:txBody>
      </p:sp>
      <p:sp>
        <p:nvSpPr>
          <p:cNvPr id="9" name="TextBox 8">
            <a:extLst>
              <a:ext uri="{FF2B5EF4-FFF2-40B4-BE49-F238E27FC236}">
                <a16:creationId xmlns:a16="http://schemas.microsoft.com/office/drawing/2014/main" id="{1CB6DB3C-2144-115D-608D-D78DA04895D7}"/>
              </a:ext>
            </a:extLst>
          </p:cNvPr>
          <p:cNvSpPr txBox="1"/>
          <p:nvPr/>
        </p:nvSpPr>
        <p:spPr>
          <a:xfrm>
            <a:off x="333275" y="2342340"/>
            <a:ext cx="6097604" cy="646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taxing India's ten-richest individuals at 5% could generate enough money to bring children back to school</a:t>
            </a:r>
            <a:endParaRPr lang="en-IN" dirty="0"/>
          </a:p>
        </p:txBody>
      </p:sp>
      <p:sp>
        <p:nvSpPr>
          <p:cNvPr id="11" name="TextBox 10">
            <a:extLst>
              <a:ext uri="{FF2B5EF4-FFF2-40B4-BE49-F238E27FC236}">
                <a16:creationId xmlns:a16="http://schemas.microsoft.com/office/drawing/2014/main" id="{A528E351-0E87-CC32-C997-89B33A7794AE}"/>
              </a:ext>
            </a:extLst>
          </p:cNvPr>
          <p:cNvSpPr txBox="1"/>
          <p:nvPr/>
        </p:nvSpPr>
        <p:spPr>
          <a:xfrm>
            <a:off x="333275" y="3397959"/>
            <a:ext cx="6097604"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country's marginalized communities such as Dalits, Adivasis, Muslims, Women, and informal sector workers are continuing to suffer in a system that prioritizes the survival of the richest.</a:t>
            </a:r>
            <a:endParaRPr lang="en-IN" dirty="0"/>
          </a:p>
        </p:txBody>
      </p:sp>
      <p:sp>
        <p:nvSpPr>
          <p:cNvPr id="13" name="TextBox 12">
            <a:extLst>
              <a:ext uri="{FF2B5EF4-FFF2-40B4-BE49-F238E27FC236}">
                <a16:creationId xmlns:a16="http://schemas.microsoft.com/office/drawing/2014/main" id="{50EFD176-2399-6235-02B3-37D67E2B8A19}"/>
              </a:ext>
            </a:extLst>
          </p:cNvPr>
          <p:cNvSpPr txBox="1"/>
          <p:nvPr/>
        </p:nvSpPr>
        <p:spPr>
          <a:xfrm>
            <a:off x="333275" y="4730577"/>
            <a:ext cx="6097604"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The poor in India are paying disproportionately higher taxes, and spending more on essential items and services when compared to the rich.</a:t>
            </a:r>
            <a:endParaRPr lang="en-IN" dirty="0"/>
          </a:p>
        </p:txBody>
      </p:sp>
      <p:sp>
        <p:nvSpPr>
          <p:cNvPr id="15" name="TextBox 14">
            <a:extLst>
              <a:ext uri="{FF2B5EF4-FFF2-40B4-BE49-F238E27FC236}">
                <a16:creationId xmlns:a16="http://schemas.microsoft.com/office/drawing/2014/main" id="{403A9B40-7EAB-174C-FC9C-CC3598BE882B}"/>
              </a:ext>
            </a:extLst>
          </p:cNvPr>
          <p:cNvSpPr txBox="1"/>
          <p:nvPr/>
        </p:nvSpPr>
        <p:spPr>
          <a:xfrm>
            <a:off x="333275" y="6063197"/>
            <a:ext cx="6097604" cy="6463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female workers earned only 63 paise for every 1 rupee a male worker earned.</a:t>
            </a:r>
            <a:endParaRPr lang="en-IN" dirty="0"/>
          </a:p>
        </p:txBody>
      </p:sp>
      <p:sp>
        <p:nvSpPr>
          <p:cNvPr id="16" name="TextBox 15">
            <a:extLst>
              <a:ext uri="{FF2B5EF4-FFF2-40B4-BE49-F238E27FC236}">
                <a16:creationId xmlns:a16="http://schemas.microsoft.com/office/drawing/2014/main" id="{FDD0643F-BFC2-5644-839F-134EE59D1A3D}"/>
              </a:ext>
            </a:extLst>
          </p:cNvPr>
          <p:cNvSpPr txBox="1"/>
          <p:nvPr/>
        </p:nvSpPr>
        <p:spPr>
          <a:xfrm>
            <a:off x="8043513" y="3155822"/>
            <a:ext cx="3815212" cy="1200329"/>
          </a:xfrm>
          <a:prstGeom prst="rect">
            <a:avLst/>
          </a:prstGeom>
          <a:solidFill>
            <a:srgbClr val="92D050"/>
          </a:solidFill>
        </p:spPr>
        <p:txBody>
          <a:bodyPr wrap="none" rtlCol="0">
            <a:spAutoFit/>
          </a:bodyPr>
          <a:lstStyle/>
          <a:p>
            <a:r>
              <a:rPr lang="en-IN" dirty="0"/>
              <a:t>India’s Tax revenue( last few years </a:t>
            </a:r>
            <a:r>
              <a:rPr lang="en-IN" dirty="0" err="1"/>
              <a:t>Avg</a:t>
            </a:r>
            <a:r>
              <a:rPr lang="en-IN" dirty="0"/>
              <a:t>)</a:t>
            </a:r>
          </a:p>
          <a:p>
            <a:pPr marL="285750" indent="-285750">
              <a:buFont typeface="Arial" panose="020B0604020202020204" pitchFamily="34" charset="0"/>
              <a:buChar char="•"/>
            </a:pPr>
            <a:r>
              <a:rPr lang="en-IN" dirty="0"/>
              <a:t>Corporate Tax: 6-7 lakh crores</a:t>
            </a:r>
          </a:p>
          <a:p>
            <a:pPr marL="285750" indent="-285750">
              <a:buFont typeface="Arial" panose="020B0604020202020204" pitchFamily="34" charset="0"/>
              <a:buChar char="•"/>
            </a:pPr>
            <a:r>
              <a:rPr lang="en-IN" dirty="0"/>
              <a:t>Income tax:  5-6  lakh crore</a:t>
            </a:r>
          </a:p>
          <a:p>
            <a:pPr marL="285750" indent="-285750">
              <a:buFont typeface="Arial" panose="020B0604020202020204" pitchFamily="34" charset="0"/>
              <a:buChar char="•"/>
            </a:pPr>
            <a:r>
              <a:rPr lang="en-IN" dirty="0"/>
              <a:t>GST:  15-16 lakh crore</a:t>
            </a:r>
          </a:p>
        </p:txBody>
      </p:sp>
      <p:sp>
        <p:nvSpPr>
          <p:cNvPr id="18" name="TextBox 17">
            <a:extLst>
              <a:ext uri="{FF2B5EF4-FFF2-40B4-BE49-F238E27FC236}">
                <a16:creationId xmlns:a16="http://schemas.microsoft.com/office/drawing/2014/main" id="{2A387823-F7E3-823B-5E14-9045B935A183}"/>
              </a:ext>
            </a:extLst>
          </p:cNvPr>
          <p:cNvSpPr txBox="1"/>
          <p:nvPr/>
        </p:nvSpPr>
        <p:spPr>
          <a:xfrm>
            <a:off x="7198894" y="4778398"/>
            <a:ext cx="4783757"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Nearly 64% of the total Rs 14.83 lakh crore in GST(2021-22) was paid by bottom 50% of the population( poor people !)</a:t>
            </a:r>
            <a:endParaRPr lang="en-IN" dirty="0"/>
          </a:p>
        </p:txBody>
      </p:sp>
    </p:spTree>
    <p:extLst>
      <p:ext uri="{BB962C8B-B14F-4D97-AF65-F5344CB8AC3E}">
        <p14:creationId xmlns:p14="http://schemas.microsoft.com/office/powerpoint/2010/main" val="3758366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144"/>
            <a:ext cx="9730563" cy="1165963"/>
          </a:xfrm>
        </p:spPr>
        <p:txBody>
          <a:bodyPr vert="horz" lIns="91440" tIns="45720" rIns="91440" bIns="45720" rtlCol="0" anchor="ctr">
            <a:normAutofit fontScale="90000"/>
          </a:bodyPr>
          <a:lstStyle/>
          <a:p>
            <a:r>
              <a:rPr lang="en-IN" sz="4000" b="1" dirty="0">
                <a:solidFill>
                  <a:srgbClr val="C00000"/>
                </a:solidFill>
                <a:latin typeface="Times New Roman" panose="02020603050405020304" pitchFamily="18" charset="0"/>
                <a:cs typeface="Times New Roman" panose="02020603050405020304" pitchFamily="18" charset="0"/>
              </a:rPr>
              <a:t>Limitations of HDI:</a:t>
            </a:r>
            <a:br>
              <a:rPr lang="en-IN" sz="4000" b="1" dirty="0">
                <a:solidFill>
                  <a:srgbClr val="C00000"/>
                </a:solidFill>
                <a:latin typeface="Times New Roman" panose="02020603050405020304" pitchFamily="18" charset="0"/>
                <a:cs typeface="Times New Roman" panose="02020603050405020304" pitchFamily="18" charset="0"/>
              </a:rPr>
            </a:b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t>Measures attainments </a:t>
            </a:r>
            <a:r>
              <a:rPr lang="en-IN" u="sng" dirty="0"/>
              <a:t>Not</a:t>
            </a:r>
            <a:r>
              <a:rPr lang="en-IN" dirty="0"/>
              <a:t> shortfall in human development</a:t>
            </a:r>
          </a:p>
          <a:p>
            <a:pPr lvl="1"/>
            <a:r>
              <a:rPr lang="en-IN" b="1" dirty="0"/>
              <a:t>Human poverty index</a:t>
            </a:r>
            <a:r>
              <a:rPr lang="en-IN" dirty="0"/>
              <a:t>: The probability of not surviving till the age of 40, the adult illiteracy rate, the number of people who do not have access to clean water, the number of small children who are underweight, etc.</a:t>
            </a:r>
          </a:p>
          <a:p>
            <a:pPr marL="261938" lvl="1" indent="-261938"/>
            <a:endParaRPr lang="en-IN" sz="2800" dirty="0"/>
          </a:p>
          <a:p>
            <a:pPr marL="261938" lvl="1" indent="-261938"/>
            <a:r>
              <a:rPr lang="en-IN" sz="2800" dirty="0"/>
              <a:t>Does not say anything about the </a:t>
            </a:r>
            <a:r>
              <a:rPr lang="en-IN" sz="2800" b="1" u="sng" dirty="0"/>
              <a:t>distribution</a:t>
            </a:r>
          </a:p>
          <a:p>
            <a:pPr marL="719138" lvl="2" indent="-261938"/>
            <a:r>
              <a:rPr lang="en-IN" sz="2400" dirty="0"/>
              <a:t>Ex: per capita GNP grew by 10 % but median per capita income reduced by 10%, persons below poverty line increased by 10 %, how?</a:t>
            </a:r>
          </a:p>
          <a:p>
            <a:pPr marL="261938" lvl="1" indent="-261938"/>
            <a:endParaRPr lang="en-IN" sz="2800" dirty="0"/>
          </a:p>
          <a:p>
            <a:pPr marL="261938" lvl="1" indent="-261938"/>
            <a:r>
              <a:rPr lang="en-IN" sz="2800" dirty="0"/>
              <a:t>Does </a:t>
            </a:r>
            <a:r>
              <a:rPr lang="en-IN" dirty="0"/>
              <a:t>not reflect on </a:t>
            </a:r>
            <a:r>
              <a:rPr lang="en-IN" u="sng" dirty="0"/>
              <a:t>inequalities</a:t>
            </a:r>
            <a:r>
              <a:rPr lang="en-IN" dirty="0"/>
              <a:t>, poverty, </a:t>
            </a:r>
            <a:r>
              <a:rPr lang="en-IN" u="sng" dirty="0"/>
              <a:t>human securi</a:t>
            </a:r>
            <a:r>
              <a:rPr lang="en-IN" dirty="0"/>
              <a:t>ty, </a:t>
            </a:r>
            <a:r>
              <a:rPr lang="en-IN" u="sng" dirty="0"/>
              <a:t>empowerment</a:t>
            </a:r>
            <a:r>
              <a:rPr lang="en-IN" dirty="0"/>
              <a:t>, and </a:t>
            </a:r>
            <a:r>
              <a:rPr lang="en-IN" u="sng" dirty="0"/>
              <a:t>positive</a:t>
            </a:r>
            <a:r>
              <a:rPr lang="en-IN" dirty="0"/>
              <a:t> development</a:t>
            </a:r>
          </a:p>
          <a:p>
            <a:endParaRPr lang="en-IN" dirty="0"/>
          </a:p>
        </p:txBody>
      </p:sp>
    </p:spTree>
    <p:extLst>
      <p:ext uri="{BB962C8B-B14F-4D97-AF65-F5344CB8AC3E}">
        <p14:creationId xmlns:p14="http://schemas.microsoft.com/office/powerpoint/2010/main" val="1326547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C150-2AA5-4C92-9C44-27DE4CB3792F}"/>
              </a:ext>
            </a:extLst>
          </p:cNvPr>
          <p:cNvSpPr>
            <a:spLocks noGrp="1"/>
          </p:cNvSpPr>
          <p:nvPr>
            <p:ph type="title"/>
          </p:nvPr>
        </p:nvSpPr>
        <p:spPr/>
        <p:txBody>
          <a:bodyPr vert="horz" lIns="91440" tIns="45720" rIns="91440" bIns="45720" rtlCol="0" anchor="ctr">
            <a:normAutofit/>
          </a:bodyPr>
          <a:lstStyle/>
          <a:p>
            <a:r>
              <a:rPr lang="en-US" b="1" dirty="0">
                <a:solidFill>
                  <a:srgbClr val="C00000"/>
                </a:solidFill>
                <a:latin typeface="Times New Roman" panose="02020603050405020304" pitchFamily="18" charset="0"/>
                <a:cs typeface="Times New Roman" panose="02020603050405020304" pitchFamily="18" charset="0"/>
              </a:rPr>
              <a:t>Sustainable Development Goal- SDG</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3359E6-6E31-4345-984D-FC7FF409D658}"/>
              </a:ext>
            </a:extLst>
          </p:cNvPr>
          <p:cNvSpPr>
            <a:spLocks noGrp="1"/>
          </p:cNvSpPr>
          <p:nvPr>
            <p:ph idx="1"/>
          </p:nvPr>
        </p:nvSpPr>
        <p:spPr/>
        <p:txBody>
          <a:bodyPr>
            <a:normAutofit fontScale="92500" lnSpcReduction="20000"/>
          </a:bodyPr>
          <a:lstStyle/>
          <a:p>
            <a:r>
              <a:rPr lang="en-US" dirty="0"/>
              <a:t>Developmental goals for the globe designed to be a "blueprint to achieve a better and more sustainable future for all“</a:t>
            </a:r>
          </a:p>
          <a:p>
            <a:r>
              <a:rPr lang="en-US" dirty="0"/>
              <a:t>Passed by UNGA resolution, in 2015, called </a:t>
            </a:r>
            <a:r>
              <a:rPr lang="en-IN" b="1" i="0" dirty="0">
                <a:solidFill>
                  <a:srgbClr val="202122"/>
                </a:solidFill>
                <a:effectLst/>
                <a:latin typeface="Arial" panose="020B0604020202020204" pitchFamily="34" charset="0"/>
              </a:rPr>
              <a:t>Agenda 2030</a:t>
            </a:r>
            <a:endParaRPr lang="en-US" dirty="0"/>
          </a:p>
          <a:p>
            <a:r>
              <a:rPr lang="en-US" dirty="0"/>
              <a:t>The 17 SDGs are: </a:t>
            </a:r>
          </a:p>
          <a:p>
            <a:pPr lvl="1"/>
            <a:r>
              <a:rPr lang="en-US" dirty="0"/>
              <a:t>(1) No Poverty, (2) Zero Hunger, (3) Good Health and Well-being, (4) Quality Education, (5) Gender Equality, (6) Clean Water and Sanitation, (7) Affordable and Clean Energy, (8) Decent Work and Economic Growth, (9) Industry, Innovation and Infrastructure, (10) Reduced Inequality, (11) Sustainable Cities and Communities, (12) Responsible Consumption and Production, (13) Climate Action, (14) Life Below Water, (15) Life On Land, (16) Peace, Justice, and Strong Institutions, (17) Partnerships for the Goals.</a:t>
            </a:r>
          </a:p>
          <a:p>
            <a:r>
              <a:rPr lang="en-US" dirty="0"/>
              <a:t>SDGs pay attention to multiple cross-cutting issues, like gender equity, education, and culture</a:t>
            </a:r>
          </a:p>
          <a:p>
            <a:r>
              <a:rPr lang="en-US" dirty="0"/>
              <a:t>Elaborate mechanism to monitor progress on each goal</a:t>
            </a:r>
          </a:p>
          <a:p>
            <a:endParaRPr lang="en-IN" dirty="0"/>
          </a:p>
        </p:txBody>
      </p:sp>
    </p:spTree>
    <p:extLst>
      <p:ext uri="{BB962C8B-B14F-4D97-AF65-F5344CB8AC3E}">
        <p14:creationId xmlns:p14="http://schemas.microsoft.com/office/powerpoint/2010/main" val="345118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Psychological dimension : Maslow's hierarchy of needs</a:t>
            </a:r>
          </a:p>
        </p:txBody>
      </p:sp>
      <p:pic>
        <p:nvPicPr>
          <p:cNvPr id="6" name="Content Placeholder 5">
            <a:extLst>
              <a:ext uri="{FF2B5EF4-FFF2-40B4-BE49-F238E27FC236}">
                <a16:creationId xmlns:a16="http://schemas.microsoft.com/office/drawing/2014/main" id="{CB33CCB1-1BAF-43E2-A07D-AEBC6185EE6C}"/>
              </a:ext>
            </a:extLst>
          </p:cNvPr>
          <p:cNvPicPr>
            <a:picLocks noGrp="1" noChangeAspect="1"/>
          </p:cNvPicPr>
          <p:nvPr>
            <p:ph idx="1"/>
          </p:nvPr>
        </p:nvPicPr>
        <p:blipFill>
          <a:blip r:embed="rId2"/>
          <a:stretch>
            <a:fillRect/>
          </a:stretch>
        </p:blipFill>
        <p:spPr>
          <a:xfrm>
            <a:off x="664175" y="1775638"/>
            <a:ext cx="6121309" cy="4890976"/>
          </a:xfrm>
          <a:prstGeom prst="rect">
            <a:avLst/>
          </a:prstGeom>
        </p:spPr>
      </p:pic>
      <p:sp>
        <p:nvSpPr>
          <p:cNvPr id="8" name="TextBox 7">
            <a:extLst>
              <a:ext uri="{FF2B5EF4-FFF2-40B4-BE49-F238E27FC236}">
                <a16:creationId xmlns:a16="http://schemas.microsoft.com/office/drawing/2014/main" id="{3F5DAC73-4295-4062-BAC5-5DE421C8DB23}"/>
              </a:ext>
            </a:extLst>
          </p:cNvPr>
          <p:cNvSpPr txBox="1"/>
          <p:nvPr/>
        </p:nvSpPr>
        <p:spPr>
          <a:xfrm>
            <a:off x="6951034" y="1993348"/>
            <a:ext cx="4734147" cy="369332"/>
          </a:xfrm>
          <a:prstGeom prst="rect">
            <a:avLst/>
          </a:prstGeom>
          <a:noFill/>
        </p:spPr>
        <p:txBody>
          <a:bodyPr wrap="square">
            <a:spAutoFit/>
          </a:bodyPr>
          <a:lstStyle/>
          <a:p>
            <a:r>
              <a:rPr lang="en-US" dirty="0"/>
              <a:t>Theory of human developmental psychology</a:t>
            </a:r>
            <a:endParaRPr lang="en-IN" dirty="0"/>
          </a:p>
        </p:txBody>
      </p:sp>
      <p:sp>
        <p:nvSpPr>
          <p:cNvPr id="9" name="TextBox 8">
            <a:extLst>
              <a:ext uri="{FF2B5EF4-FFF2-40B4-BE49-F238E27FC236}">
                <a16:creationId xmlns:a16="http://schemas.microsoft.com/office/drawing/2014/main" id="{2C275D95-EB45-45D9-A753-D11CBB423831}"/>
              </a:ext>
            </a:extLst>
          </p:cNvPr>
          <p:cNvSpPr txBox="1"/>
          <p:nvPr/>
        </p:nvSpPr>
        <p:spPr>
          <a:xfrm>
            <a:off x="6951034" y="2921925"/>
            <a:ext cx="4734147" cy="646331"/>
          </a:xfrm>
          <a:prstGeom prst="rect">
            <a:avLst/>
          </a:prstGeom>
          <a:noFill/>
        </p:spPr>
        <p:txBody>
          <a:bodyPr wrap="square">
            <a:spAutoFit/>
          </a:bodyPr>
          <a:lstStyle/>
          <a:p>
            <a:r>
              <a:rPr lang="en-US" dirty="0"/>
              <a:t>Once a lower level need is met, more or less, one start to feel higher level need</a:t>
            </a:r>
            <a:endParaRPr lang="en-IN" dirty="0"/>
          </a:p>
        </p:txBody>
      </p:sp>
      <p:sp>
        <p:nvSpPr>
          <p:cNvPr id="10" name="TextBox 9">
            <a:extLst>
              <a:ext uri="{FF2B5EF4-FFF2-40B4-BE49-F238E27FC236}">
                <a16:creationId xmlns:a16="http://schemas.microsoft.com/office/drawing/2014/main" id="{D29AE575-1FB5-42BA-94EF-76A0FF43F69C}"/>
              </a:ext>
            </a:extLst>
          </p:cNvPr>
          <p:cNvSpPr txBox="1"/>
          <p:nvPr/>
        </p:nvSpPr>
        <p:spPr>
          <a:xfrm>
            <a:off x="6951033" y="4101364"/>
            <a:ext cx="4734147" cy="369332"/>
          </a:xfrm>
          <a:prstGeom prst="rect">
            <a:avLst/>
          </a:prstGeom>
          <a:noFill/>
        </p:spPr>
        <p:txBody>
          <a:bodyPr wrap="square">
            <a:spAutoFit/>
          </a:bodyPr>
          <a:lstStyle/>
          <a:p>
            <a:r>
              <a:rPr lang="en-US" dirty="0"/>
              <a:t>Human develops by rising on the need hierarchy</a:t>
            </a:r>
            <a:endParaRPr lang="en-IN" dirty="0"/>
          </a:p>
        </p:txBody>
      </p:sp>
      <p:sp>
        <p:nvSpPr>
          <p:cNvPr id="11" name="TextBox 10">
            <a:extLst>
              <a:ext uri="{FF2B5EF4-FFF2-40B4-BE49-F238E27FC236}">
                <a16:creationId xmlns:a16="http://schemas.microsoft.com/office/drawing/2014/main" id="{CFF4023E-CE1F-4FA8-8B88-272FAAE1F0C2}"/>
              </a:ext>
            </a:extLst>
          </p:cNvPr>
          <p:cNvSpPr txBox="1"/>
          <p:nvPr/>
        </p:nvSpPr>
        <p:spPr>
          <a:xfrm>
            <a:off x="6951033" y="5122274"/>
            <a:ext cx="4734147" cy="646331"/>
          </a:xfrm>
          <a:prstGeom prst="rect">
            <a:avLst/>
          </a:prstGeom>
          <a:noFill/>
        </p:spPr>
        <p:txBody>
          <a:bodyPr wrap="square">
            <a:spAutoFit/>
          </a:bodyPr>
          <a:lstStyle/>
          <a:p>
            <a:r>
              <a:rPr lang="en-US" dirty="0"/>
              <a:t>Flourished, fulfilled life is one which could meet the Self-actualization need</a:t>
            </a:r>
            <a:endParaRPr lang="en-IN" dirty="0"/>
          </a:p>
        </p:txBody>
      </p:sp>
    </p:spTree>
    <p:extLst>
      <p:ext uri="{BB962C8B-B14F-4D97-AF65-F5344CB8AC3E}">
        <p14:creationId xmlns:p14="http://schemas.microsoft.com/office/powerpoint/2010/main" val="2472501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latin typeface="Bookman Old Style" panose="02050604050505020204" pitchFamily="18" charset="0"/>
              </a:rPr>
              <a:t>Alternate Conceptions of Development </a:t>
            </a:r>
          </a:p>
        </p:txBody>
      </p:sp>
      <p:sp>
        <p:nvSpPr>
          <p:cNvPr id="3" name="Content Placeholder 2"/>
          <p:cNvSpPr>
            <a:spLocks noGrp="1"/>
          </p:cNvSpPr>
          <p:nvPr>
            <p:ph type="subTitle" idx="1"/>
          </p:nvPr>
        </p:nvSpPr>
        <p:spPr>
          <a:xfrm>
            <a:off x="1268819" y="4079875"/>
            <a:ext cx="9144000" cy="1655762"/>
          </a:xfrm>
        </p:spPr>
        <p:txBody>
          <a:bodyPr>
            <a:normAutofit/>
          </a:bodyPr>
          <a:lstStyle/>
          <a:p>
            <a:r>
              <a:rPr lang="en-IN" sz="4400" dirty="0">
                <a:solidFill>
                  <a:srgbClr val="7030A0"/>
                </a:solidFill>
                <a:latin typeface="Book Antiqua" panose="02040602050305030304" pitchFamily="18" charset="0"/>
              </a:rPr>
              <a:t>Gandhian model</a:t>
            </a:r>
          </a:p>
          <a:p>
            <a:r>
              <a:rPr lang="en-IN" sz="4400" dirty="0">
                <a:solidFill>
                  <a:srgbClr val="7030A0"/>
                </a:solidFill>
                <a:latin typeface="Book Antiqua" panose="02040602050305030304" pitchFamily="18" charset="0"/>
              </a:rPr>
              <a:t>Marx’s model</a:t>
            </a:r>
          </a:p>
          <a:p>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161648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30E-8678-4526-8701-42D9774939F0}"/>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Gandhian Notion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28201-FDAA-4F98-AE98-0DF328EBFC05}"/>
              </a:ext>
            </a:extLst>
          </p:cNvPr>
          <p:cNvSpPr>
            <a:spLocks noGrp="1"/>
          </p:cNvSpPr>
          <p:nvPr>
            <p:ph idx="1"/>
          </p:nvPr>
        </p:nvSpPr>
        <p:spPr/>
        <p:txBody>
          <a:bodyPr>
            <a:normAutofit fontScale="92500" lnSpcReduction="20000"/>
          </a:bodyPr>
          <a:lstStyle/>
          <a:p>
            <a:pPr marL="228600" lvl="1">
              <a:spcBef>
                <a:spcPts val="600"/>
              </a:spcBef>
              <a:spcAft>
                <a:spcPts val="600"/>
              </a:spcAft>
            </a:pPr>
            <a:r>
              <a:rPr lang="en-IN" b="1" dirty="0"/>
              <a:t>Development is Freedom- Swaraj</a:t>
            </a:r>
          </a:p>
          <a:p>
            <a:pPr marL="228600" lvl="1">
              <a:spcBef>
                <a:spcPts val="600"/>
              </a:spcBef>
              <a:spcAft>
                <a:spcPts val="600"/>
              </a:spcAft>
            </a:pPr>
            <a:r>
              <a:rPr lang="en-IN" b="1" dirty="0"/>
              <a:t>For individual </a:t>
            </a:r>
            <a:r>
              <a:rPr lang="en-IN" dirty="0"/>
              <a:t>it denoted self-mastery, self-control, self-restrain, self-realization, moral goodness &amp; perfectibility</a:t>
            </a:r>
          </a:p>
          <a:p>
            <a:pPr marL="228600" lvl="1">
              <a:spcBef>
                <a:spcPts val="600"/>
              </a:spcBef>
              <a:spcAft>
                <a:spcPts val="600"/>
              </a:spcAft>
            </a:pPr>
            <a:r>
              <a:rPr lang="en-IN" b="1" dirty="0"/>
              <a:t>For Community </a:t>
            </a:r>
            <a:r>
              <a:rPr lang="en-IN" dirty="0"/>
              <a:t>it meant self-governing autonomous community life without any formal coercive authority; full rights of civil liberties, and civil disobedience against any unjust actions/law of the state/govt</a:t>
            </a:r>
          </a:p>
          <a:p>
            <a:pPr marL="228600" lvl="1">
              <a:spcBef>
                <a:spcPts val="600"/>
              </a:spcBef>
              <a:spcAft>
                <a:spcPts val="600"/>
              </a:spcAft>
            </a:pPr>
            <a:r>
              <a:rPr lang="en-IN" b="1" dirty="0"/>
              <a:t>For political economy </a:t>
            </a:r>
            <a:r>
              <a:rPr lang="en-IN" dirty="0"/>
              <a:t>it denoted classless economic order, equal honour/dignity for all kinds of labour, self-renunciation( limiting our wants), Trusteeship</a:t>
            </a:r>
          </a:p>
          <a:p>
            <a:pPr marL="228600" lvl="1">
              <a:spcBef>
                <a:spcPts val="600"/>
              </a:spcBef>
              <a:spcAft>
                <a:spcPts val="600"/>
              </a:spcAft>
            </a:pPr>
            <a:r>
              <a:rPr lang="en-IN" dirty="0"/>
              <a:t>It also meant </a:t>
            </a:r>
            <a:r>
              <a:rPr lang="en-IN" b="1" dirty="0"/>
              <a:t>freedom from want</a:t>
            </a:r>
            <a:r>
              <a:rPr lang="en-IN" dirty="0"/>
              <a:t>, material possession, ego, bondage of so called modern materialistic life- modern large machine, faster transport system, competition/conflict-court/lawyer, modern medical system-doctors, etc.</a:t>
            </a:r>
          </a:p>
          <a:p>
            <a:pPr marL="228600" lvl="1">
              <a:spcBef>
                <a:spcPts val="600"/>
              </a:spcBef>
              <a:spcAft>
                <a:spcPts val="600"/>
              </a:spcAft>
            </a:pPr>
            <a:r>
              <a:rPr lang="en-IN" b="1" dirty="0"/>
              <a:t>In sum</a:t>
            </a:r>
            <a:r>
              <a:rPr lang="en-IN" dirty="0"/>
              <a:t>, it was his vision of an ideal civilisation based on </a:t>
            </a:r>
            <a:r>
              <a:rPr lang="en-IN" b="1" dirty="0"/>
              <a:t>Non-violence</a:t>
            </a:r>
            <a:r>
              <a:rPr lang="en-IN" dirty="0"/>
              <a:t> (</a:t>
            </a:r>
            <a:r>
              <a:rPr lang="hi-IN" dirty="0"/>
              <a:t>अहिंसा</a:t>
            </a:r>
            <a:r>
              <a:rPr lang="en-US" dirty="0"/>
              <a:t>), </a:t>
            </a:r>
            <a:r>
              <a:rPr lang="en-US" b="1" dirty="0"/>
              <a:t>Truth</a:t>
            </a:r>
            <a:r>
              <a:rPr lang="en-US" dirty="0"/>
              <a:t>, and moral </a:t>
            </a:r>
            <a:r>
              <a:rPr lang="en-US" b="1" dirty="0"/>
              <a:t>duty</a:t>
            </a:r>
            <a:r>
              <a:rPr lang="en-US" dirty="0"/>
              <a:t> (Dharma) </a:t>
            </a:r>
            <a:r>
              <a:rPr lang="en-IN" dirty="0"/>
              <a:t> in contrast to western modern civilisation based on violence/force, material possession, and Rights</a:t>
            </a:r>
          </a:p>
          <a:p>
            <a:endParaRPr lang="en-IN" dirty="0"/>
          </a:p>
        </p:txBody>
      </p:sp>
    </p:spTree>
    <p:extLst>
      <p:ext uri="{BB962C8B-B14F-4D97-AF65-F5344CB8AC3E}">
        <p14:creationId xmlns:p14="http://schemas.microsoft.com/office/powerpoint/2010/main" val="2067528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060C22A-7430-42CB-B1AD-692F5B43D8F0}"/>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311A017-098D-44D5-99C5-C4B286D805F4}"/>
              </a:ext>
            </a:extLst>
          </p:cNvPr>
          <p:cNvSpPr txBox="1"/>
          <p:nvPr/>
        </p:nvSpPr>
        <p:spPr>
          <a:xfrm>
            <a:off x="5415525" y="435738"/>
            <a:ext cx="1360950" cy="369332"/>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Central Govt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E60EDF5-0E0E-4197-B2C4-6422A30CFFB0}"/>
              </a:ext>
            </a:extLst>
          </p:cNvPr>
          <p:cNvSpPr txBox="1"/>
          <p:nvPr/>
        </p:nvSpPr>
        <p:spPr>
          <a:xfrm>
            <a:off x="3492305" y="111189"/>
            <a:ext cx="57140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Gandhian Oceanic Circles: Community of Communities</a:t>
            </a:r>
            <a:endParaRPr kumimoji="0" lang="en-IN"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B40B5F26-D08D-4700-99A9-BD6F5610562D}"/>
              </a:ext>
            </a:extLst>
          </p:cNvPr>
          <p:cNvSpPr txBox="1"/>
          <p:nvPr/>
        </p:nvSpPr>
        <p:spPr>
          <a:xfrm>
            <a:off x="295475" y="5940234"/>
            <a:ext cx="11651899"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7030A0"/>
                </a:solidFill>
                <a:effectLst/>
                <a:uLnTx/>
                <a:uFillTx/>
                <a:latin typeface="Open Sans"/>
                <a:ea typeface="+mn-ea"/>
                <a:cs typeface="+mn-cs"/>
              </a:rPr>
              <a:t>“</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Life will not be a pyramid with the apex sustained by the bottom. But it will be oceanic circle whose </a:t>
            </a:r>
            <a:r>
              <a:rPr kumimoji="0" lang="en-US" sz="1600" b="0" i="1" u="none" strike="noStrike" kern="1200" cap="none" spc="0" normalizeH="0" baseline="0" noProof="0" dirty="0" err="1">
                <a:ln>
                  <a:noFill/>
                </a:ln>
                <a:solidFill>
                  <a:srgbClr val="7030A0"/>
                </a:solidFill>
                <a:effectLst/>
                <a:uLnTx/>
                <a:uFillTx/>
                <a:latin typeface="Calibri" panose="020F0502020204030204"/>
                <a:ea typeface="+mn-ea"/>
                <a:cs typeface="+mn-cs"/>
              </a:rPr>
              <a:t>centre</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 will be the individual always ready to perish for the village, the latter ready to perish for the circle of villages, till at last the whole becomes one life composed of individuals, never aggressive in their arrogance, but ever humble, sharing the majesty of the oceanic circle of which they are integral units.”</a:t>
            </a:r>
            <a:endParaRPr kumimoji="0" lang="en-IN" sz="1800" b="0" i="1"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0618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64-5788-4CC4-B983-5E25FF6AEC74}"/>
              </a:ext>
            </a:extLst>
          </p:cNvPr>
          <p:cNvSpPr>
            <a:spLocks noGrp="1"/>
          </p:cNvSpPr>
          <p:nvPr>
            <p:ph type="title"/>
          </p:nvPr>
        </p:nvSpPr>
        <p:spPr>
          <a:xfrm>
            <a:off x="806303" y="269432"/>
            <a:ext cx="10017642" cy="889517"/>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Marxian concept of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A0D51-5DC2-4EC1-91DD-442C4C905369}"/>
              </a:ext>
            </a:extLst>
          </p:cNvPr>
          <p:cNvSpPr>
            <a:spLocks noGrp="1"/>
          </p:cNvSpPr>
          <p:nvPr>
            <p:ph idx="1"/>
          </p:nvPr>
        </p:nvSpPr>
        <p:spPr>
          <a:xfrm>
            <a:off x="640611" y="1254642"/>
            <a:ext cx="11055203" cy="5061098"/>
          </a:xfrm>
        </p:spPr>
        <p:txBody>
          <a:bodyPr>
            <a:normAutofit fontScale="92500" lnSpcReduction="20000"/>
          </a:bodyPr>
          <a:lstStyle/>
          <a:p>
            <a:pPr>
              <a:spcBef>
                <a:spcPts val="600"/>
              </a:spcBef>
              <a:spcAft>
                <a:spcPts val="600"/>
              </a:spcAft>
            </a:pPr>
            <a:r>
              <a:rPr lang="en-US" dirty="0"/>
              <a:t>Development is historical evolution in </a:t>
            </a:r>
            <a:r>
              <a:rPr lang="en-US" u="sng" dirty="0"/>
              <a:t>mode of production </a:t>
            </a:r>
            <a:r>
              <a:rPr lang="en-US" dirty="0"/>
              <a:t>through </a:t>
            </a:r>
            <a:r>
              <a:rPr lang="en-US" u="sng" dirty="0"/>
              <a:t>class struggle</a:t>
            </a:r>
          </a:p>
          <a:p>
            <a:pPr>
              <a:spcBef>
                <a:spcPts val="600"/>
              </a:spcBef>
              <a:spcAft>
                <a:spcPts val="600"/>
              </a:spcAft>
            </a:pPr>
            <a:r>
              <a:rPr lang="en-IN" b="1" dirty="0"/>
              <a:t>Primitive</a:t>
            </a:r>
            <a:r>
              <a:rPr lang="en-IN" dirty="0"/>
              <a:t> subsistence society--</a:t>
            </a:r>
            <a:r>
              <a:rPr lang="en-IN" dirty="0">
                <a:sym typeface="Wingdings" panose="05000000000000000000" pitchFamily="2" charset="2"/>
              </a:rPr>
              <a:t></a:t>
            </a:r>
            <a:r>
              <a:rPr lang="en-IN" b="1" dirty="0">
                <a:sym typeface="Wingdings" panose="05000000000000000000" pitchFamily="2" charset="2"/>
              </a:rPr>
              <a:t>master-slav</a:t>
            </a:r>
            <a:r>
              <a:rPr lang="en-IN" dirty="0">
                <a:sym typeface="Wingdings" panose="05000000000000000000" pitchFamily="2" charset="2"/>
              </a:rPr>
              <a:t>e society-- </a:t>
            </a:r>
            <a:r>
              <a:rPr lang="en-IN" b="1" dirty="0">
                <a:sym typeface="Wingdings" panose="05000000000000000000" pitchFamily="2" charset="2"/>
              </a:rPr>
              <a:t>Feudal</a:t>
            </a:r>
            <a:r>
              <a:rPr lang="en-IN" dirty="0">
                <a:sym typeface="Wingdings" panose="05000000000000000000" pitchFamily="2" charset="2"/>
              </a:rPr>
              <a:t> Society( lord-serf)-- </a:t>
            </a:r>
            <a:r>
              <a:rPr lang="en-IN" b="1" dirty="0">
                <a:sym typeface="Wingdings" panose="05000000000000000000" pitchFamily="2" charset="2"/>
              </a:rPr>
              <a:t>Capitalist</a:t>
            </a:r>
            <a:r>
              <a:rPr lang="en-IN" dirty="0">
                <a:sym typeface="Wingdings" panose="05000000000000000000" pitchFamily="2" charset="2"/>
              </a:rPr>
              <a:t> society( capitalist-labourer)-- </a:t>
            </a:r>
            <a:r>
              <a:rPr lang="en-IN" b="1" dirty="0">
                <a:sym typeface="Wingdings" panose="05000000000000000000" pitchFamily="2" charset="2"/>
              </a:rPr>
              <a:t>Socialist</a:t>
            </a:r>
            <a:r>
              <a:rPr lang="en-IN" dirty="0">
                <a:sym typeface="Wingdings" panose="05000000000000000000" pitchFamily="2" charset="2"/>
              </a:rPr>
              <a:t> society ( Dictatorship of Proletariats') -- </a:t>
            </a:r>
            <a:r>
              <a:rPr lang="en-IN" b="1" dirty="0">
                <a:sym typeface="Wingdings" panose="05000000000000000000" pitchFamily="2" charset="2"/>
              </a:rPr>
              <a:t>Communist</a:t>
            </a:r>
            <a:r>
              <a:rPr lang="en-IN" dirty="0">
                <a:sym typeface="Wingdings" panose="05000000000000000000" pitchFamily="2" charset="2"/>
              </a:rPr>
              <a:t> Society</a:t>
            </a:r>
          </a:p>
          <a:p>
            <a:pPr>
              <a:spcBef>
                <a:spcPts val="600"/>
              </a:spcBef>
              <a:spcAft>
                <a:spcPts val="600"/>
              </a:spcAft>
            </a:pPr>
            <a:r>
              <a:rPr lang="en-IN" b="1" dirty="0">
                <a:sym typeface="Wingdings" panose="05000000000000000000" pitchFamily="2" charset="2"/>
              </a:rPr>
              <a:t>Communist Society- Final stage of development</a:t>
            </a:r>
          </a:p>
          <a:p>
            <a:pPr lvl="1"/>
            <a:r>
              <a:rPr lang="en-IN" dirty="0">
                <a:sym typeface="Wingdings" panose="05000000000000000000" pitchFamily="2" charset="2"/>
              </a:rPr>
              <a:t>Classless, stateless society</a:t>
            </a:r>
          </a:p>
          <a:p>
            <a:pPr lvl="1"/>
            <a:r>
              <a:rPr lang="en-IN" dirty="0">
                <a:sym typeface="Wingdings" panose="05000000000000000000" pitchFamily="2" charset="2"/>
              </a:rPr>
              <a:t>Development is freedom</a:t>
            </a:r>
          </a:p>
          <a:p>
            <a:pPr lvl="1"/>
            <a:r>
              <a:rPr lang="en-IN" dirty="0"/>
              <a:t>True freedom is social production in which each individual contribute freely </a:t>
            </a:r>
            <a:r>
              <a:rPr lang="en-IN" i="1" u="sng" dirty="0"/>
              <a:t>as per his ability, and </a:t>
            </a:r>
            <a:r>
              <a:rPr lang="en-IN" i="1" u="sng" dirty="0">
                <a:sym typeface="Wingdings" panose="05000000000000000000" pitchFamily="2" charset="2"/>
              </a:rPr>
              <a:t>get as per one’s need </a:t>
            </a:r>
            <a:r>
              <a:rPr lang="en-IN" dirty="0"/>
              <a:t>and relate to fellow man as </a:t>
            </a:r>
            <a:r>
              <a:rPr lang="en-IN" u="sng" dirty="0"/>
              <a:t>equal</a:t>
            </a:r>
          </a:p>
          <a:p>
            <a:pPr lvl="1"/>
            <a:r>
              <a:rPr lang="en-IN" dirty="0"/>
              <a:t>Human development is Man working to realise essence of being human, act of </a:t>
            </a:r>
            <a:r>
              <a:rPr lang="en-IN" u="sng" dirty="0"/>
              <a:t>self-realization</a:t>
            </a:r>
          </a:p>
          <a:p>
            <a:pPr lvl="1"/>
            <a:r>
              <a:rPr lang="en-IN" dirty="0"/>
              <a:t>“</a:t>
            </a:r>
            <a:r>
              <a:rPr lang="en-US" i="1" dirty="0"/>
              <a:t>it will be possible for me to do one thing today and another tomorrow, to hunt in the morning, fish in the afternoon, rear cattle in the evening, criticize after dinner, doing just that which gives me pleasure without ever becoming a hunter, fisherman, shepherd or critic. This will be the real state of freedom for man from alienation and exploitation</a:t>
            </a:r>
            <a:r>
              <a:rPr lang="en-US" dirty="0"/>
              <a:t>”(Marx)</a:t>
            </a:r>
            <a:endParaRPr lang="en-IN" dirty="0"/>
          </a:p>
          <a:p>
            <a:endParaRPr lang="en-IN" dirty="0"/>
          </a:p>
        </p:txBody>
      </p:sp>
    </p:spTree>
    <p:extLst>
      <p:ext uri="{BB962C8B-B14F-4D97-AF65-F5344CB8AC3E}">
        <p14:creationId xmlns:p14="http://schemas.microsoft.com/office/powerpoint/2010/main" val="104451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318084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A6911-4536-AF37-B485-E85BFD354D48}"/>
              </a:ext>
            </a:extLst>
          </p:cNvPr>
          <p:cNvPicPr>
            <a:picLocks noChangeAspect="1"/>
          </p:cNvPicPr>
          <p:nvPr/>
        </p:nvPicPr>
        <p:blipFill>
          <a:blip r:embed="rId2"/>
          <a:stretch>
            <a:fillRect/>
          </a:stretch>
        </p:blipFill>
        <p:spPr>
          <a:xfrm>
            <a:off x="1089960" y="650306"/>
            <a:ext cx="7143750" cy="4229100"/>
          </a:xfrm>
          <a:prstGeom prst="rect">
            <a:avLst/>
          </a:prstGeom>
        </p:spPr>
      </p:pic>
      <p:sp>
        <p:nvSpPr>
          <p:cNvPr id="5" name="TextBox 4">
            <a:extLst>
              <a:ext uri="{FF2B5EF4-FFF2-40B4-BE49-F238E27FC236}">
                <a16:creationId xmlns:a16="http://schemas.microsoft.com/office/drawing/2014/main" id="{FD7F69BC-92D2-C8C8-A1DE-5B91F61841A9}"/>
              </a:ext>
            </a:extLst>
          </p:cNvPr>
          <p:cNvSpPr txBox="1"/>
          <p:nvPr/>
        </p:nvSpPr>
        <p:spPr>
          <a:xfrm>
            <a:off x="515753" y="5122055"/>
            <a:ext cx="8041105" cy="1015663"/>
          </a:xfrm>
          <a:prstGeom prst="rect">
            <a:avLst/>
          </a:prstGeom>
          <a:noFill/>
        </p:spPr>
        <p:txBody>
          <a:bodyPr wrap="square">
            <a:spAutoFit/>
          </a:bodyPr>
          <a:lstStyle/>
          <a:p>
            <a:r>
              <a:rPr lang="en-US" sz="2000" dirty="0"/>
              <a:t>Post  COVID-19 pandemic, concerns are being raised about deepening inequalities in India, with some calling it as a 'K-shaped' recovery, where rich emerged richer while the poor slipped down further</a:t>
            </a:r>
            <a:endParaRPr lang="en-IN" sz="2000" dirty="0"/>
          </a:p>
        </p:txBody>
      </p:sp>
    </p:spTree>
    <p:extLst>
      <p:ext uri="{BB962C8B-B14F-4D97-AF65-F5344CB8AC3E}">
        <p14:creationId xmlns:p14="http://schemas.microsoft.com/office/powerpoint/2010/main" val="186656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EDFBC-2503-4666-7887-5A5E195C3063}"/>
              </a:ext>
            </a:extLst>
          </p:cNvPr>
          <p:cNvPicPr>
            <a:picLocks noChangeAspect="1"/>
          </p:cNvPicPr>
          <p:nvPr/>
        </p:nvPicPr>
        <p:blipFill>
          <a:blip r:embed="rId2"/>
          <a:stretch>
            <a:fillRect/>
          </a:stretch>
        </p:blipFill>
        <p:spPr>
          <a:xfrm>
            <a:off x="393858" y="1107259"/>
            <a:ext cx="10198624" cy="1301817"/>
          </a:xfrm>
          <a:prstGeom prst="rect">
            <a:avLst/>
          </a:prstGeom>
        </p:spPr>
      </p:pic>
      <p:pic>
        <p:nvPicPr>
          <p:cNvPr id="5" name="Picture 4">
            <a:extLst>
              <a:ext uri="{FF2B5EF4-FFF2-40B4-BE49-F238E27FC236}">
                <a16:creationId xmlns:a16="http://schemas.microsoft.com/office/drawing/2014/main" id="{4E81A449-19CF-9712-5B2F-DC4D3FD6C927}"/>
              </a:ext>
            </a:extLst>
          </p:cNvPr>
          <p:cNvPicPr>
            <a:picLocks noChangeAspect="1"/>
          </p:cNvPicPr>
          <p:nvPr/>
        </p:nvPicPr>
        <p:blipFill>
          <a:blip r:embed="rId3"/>
          <a:stretch>
            <a:fillRect/>
          </a:stretch>
        </p:blipFill>
        <p:spPr>
          <a:xfrm>
            <a:off x="3354877" y="2552655"/>
            <a:ext cx="6959958" cy="876345"/>
          </a:xfrm>
          <a:prstGeom prst="rect">
            <a:avLst/>
          </a:prstGeom>
        </p:spPr>
      </p:pic>
      <p:sp>
        <p:nvSpPr>
          <p:cNvPr id="6" name="TextBox 5">
            <a:extLst>
              <a:ext uri="{FF2B5EF4-FFF2-40B4-BE49-F238E27FC236}">
                <a16:creationId xmlns:a16="http://schemas.microsoft.com/office/drawing/2014/main" id="{B0705051-5FA9-2066-7F69-DDEBF5A0F9EE}"/>
              </a:ext>
            </a:extLst>
          </p:cNvPr>
          <p:cNvSpPr txBox="1"/>
          <p:nvPr/>
        </p:nvSpPr>
        <p:spPr>
          <a:xfrm>
            <a:off x="544300" y="211756"/>
            <a:ext cx="5232073" cy="369332"/>
          </a:xfrm>
          <a:prstGeom prst="rect">
            <a:avLst/>
          </a:prstGeom>
          <a:noFill/>
        </p:spPr>
        <p:txBody>
          <a:bodyPr wrap="none" rtlCol="0">
            <a:spAutoFit/>
          </a:bodyPr>
          <a:lstStyle/>
          <a:p>
            <a:r>
              <a:rPr lang="en-IN" b="1" dirty="0">
                <a:solidFill>
                  <a:srgbClr val="C00000"/>
                </a:solidFill>
              </a:rPr>
              <a:t>PERILS OF TECHNOLOGY DEPENDENT DEVELOPMENT</a:t>
            </a:r>
          </a:p>
        </p:txBody>
      </p:sp>
      <p:pic>
        <p:nvPicPr>
          <p:cNvPr id="8" name="Picture 7">
            <a:extLst>
              <a:ext uri="{FF2B5EF4-FFF2-40B4-BE49-F238E27FC236}">
                <a16:creationId xmlns:a16="http://schemas.microsoft.com/office/drawing/2014/main" id="{57978346-95F8-3B74-0C49-FE178E5E7681}"/>
              </a:ext>
            </a:extLst>
          </p:cNvPr>
          <p:cNvPicPr>
            <a:picLocks noChangeAspect="1"/>
          </p:cNvPicPr>
          <p:nvPr/>
        </p:nvPicPr>
        <p:blipFill>
          <a:blip r:embed="rId4"/>
          <a:stretch>
            <a:fillRect/>
          </a:stretch>
        </p:blipFill>
        <p:spPr>
          <a:xfrm>
            <a:off x="340493" y="3716157"/>
            <a:ext cx="10871759" cy="1695537"/>
          </a:xfrm>
          <a:prstGeom prst="rect">
            <a:avLst/>
          </a:prstGeom>
        </p:spPr>
      </p:pic>
      <p:pic>
        <p:nvPicPr>
          <p:cNvPr id="10" name="Picture 9">
            <a:extLst>
              <a:ext uri="{FF2B5EF4-FFF2-40B4-BE49-F238E27FC236}">
                <a16:creationId xmlns:a16="http://schemas.microsoft.com/office/drawing/2014/main" id="{37CB1184-73BF-696F-3D53-6DCD272B3766}"/>
              </a:ext>
            </a:extLst>
          </p:cNvPr>
          <p:cNvPicPr>
            <a:picLocks noChangeAspect="1"/>
          </p:cNvPicPr>
          <p:nvPr/>
        </p:nvPicPr>
        <p:blipFill>
          <a:blip r:embed="rId5"/>
          <a:stretch>
            <a:fillRect/>
          </a:stretch>
        </p:blipFill>
        <p:spPr>
          <a:xfrm>
            <a:off x="3524569" y="5411694"/>
            <a:ext cx="7067913" cy="1276416"/>
          </a:xfrm>
          <a:prstGeom prst="rect">
            <a:avLst/>
          </a:prstGeom>
        </p:spPr>
      </p:pic>
    </p:spTree>
    <p:extLst>
      <p:ext uri="{BB962C8B-B14F-4D97-AF65-F5344CB8AC3E}">
        <p14:creationId xmlns:p14="http://schemas.microsoft.com/office/powerpoint/2010/main" val="287609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7493FE-FD39-847E-48D1-C407F3070E9F}"/>
              </a:ext>
            </a:extLst>
          </p:cNvPr>
          <p:cNvSpPr txBox="1"/>
          <p:nvPr/>
        </p:nvSpPr>
        <p:spPr>
          <a:xfrm>
            <a:off x="4600876" y="606392"/>
            <a:ext cx="2471895" cy="461665"/>
          </a:xfrm>
          <a:prstGeom prst="rect">
            <a:avLst/>
          </a:prstGeom>
          <a:noFill/>
        </p:spPr>
        <p:txBody>
          <a:bodyPr wrap="none" rtlCol="0">
            <a:spAutoFit/>
          </a:bodyPr>
          <a:lstStyle/>
          <a:p>
            <a:r>
              <a:rPr lang="en-IN" sz="2400" b="1" dirty="0"/>
              <a:t>Course Objectives</a:t>
            </a:r>
          </a:p>
        </p:txBody>
      </p:sp>
      <p:sp>
        <p:nvSpPr>
          <p:cNvPr id="6" name="TextBox 5">
            <a:extLst>
              <a:ext uri="{FF2B5EF4-FFF2-40B4-BE49-F238E27FC236}">
                <a16:creationId xmlns:a16="http://schemas.microsoft.com/office/drawing/2014/main" id="{0CF8E02E-84C3-263B-4178-F4A60B6CD275}"/>
              </a:ext>
            </a:extLst>
          </p:cNvPr>
          <p:cNvSpPr txBox="1"/>
          <p:nvPr/>
        </p:nvSpPr>
        <p:spPr>
          <a:xfrm>
            <a:off x="1037122" y="1280513"/>
            <a:ext cx="10378440" cy="4308872"/>
          </a:xfrm>
          <a:prstGeom prst="rect">
            <a:avLst/>
          </a:prstGeom>
          <a:noFill/>
        </p:spPr>
        <p:txBody>
          <a:bodyPr wrap="square">
            <a:spAutoFit/>
          </a:bodyPr>
          <a:lstStyle/>
          <a:p>
            <a:r>
              <a:rPr lang="en-IN" sz="2400" dirty="0">
                <a:solidFill>
                  <a:srgbClr val="000000"/>
                </a:solidFill>
                <a:effectLst/>
                <a:latin typeface="Times New Roman" panose="02020603050405020304" pitchFamily="18" charset="0"/>
                <a:ea typeface="Calibri" panose="020F0502020204030204" pitchFamily="34" charset="0"/>
              </a:rPr>
              <a:t> </a:t>
            </a:r>
          </a:p>
          <a:p>
            <a:pPr marL="457200" indent="-457200">
              <a:spcAft>
                <a:spcPts val="340"/>
              </a:spcAft>
              <a:buAutoNum type="alphaLcParenR"/>
            </a:pPr>
            <a:r>
              <a:rPr lang="en-IN" sz="2400" dirty="0">
                <a:solidFill>
                  <a:srgbClr val="000000"/>
                </a:solidFill>
                <a:effectLst/>
                <a:latin typeface="Times New Roman" panose="02020603050405020304" pitchFamily="18" charset="0"/>
                <a:ea typeface="Calibri" panose="020F0502020204030204" pitchFamily="34" charset="0"/>
              </a:rPr>
              <a:t>To debate the notion of development as a sociological concept, with a particular focus on developing countries, such as India. Discuss the development as Discourse and alternate models of development. Discuss development as a multi-faceted phenomenon and Discuss its socio-economic impacts </a:t>
            </a:r>
          </a:p>
          <a:p>
            <a:pPr>
              <a:spcAft>
                <a:spcPts val="340"/>
              </a:spcAft>
            </a:pPr>
            <a:endParaRPr lang="en-IN" sz="2400" dirty="0">
              <a:solidFill>
                <a:srgbClr val="000000"/>
              </a:solidFill>
              <a:effectLst/>
              <a:latin typeface="Times New Roman" panose="02020603050405020304" pitchFamily="18" charset="0"/>
              <a:ea typeface="Calibri" panose="020F0502020204030204" pitchFamily="34" charset="0"/>
            </a:endParaRPr>
          </a:p>
          <a:p>
            <a:pPr>
              <a:spcAft>
                <a:spcPts val="340"/>
              </a:spcAft>
            </a:pPr>
            <a:r>
              <a:rPr lang="en-IN" sz="2400" dirty="0">
                <a:solidFill>
                  <a:srgbClr val="000000"/>
                </a:solidFill>
                <a:effectLst/>
                <a:latin typeface="Times New Roman" panose="02020603050405020304" pitchFamily="18" charset="0"/>
                <a:ea typeface="Calibri" panose="020F0502020204030204" pitchFamily="34" charset="0"/>
              </a:rPr>
              <a:t>b) Discuss the role of technology, especially Information and Communication Technology, in development. </a:t>
            </a:r>
          </a:p>
          <a:p>
            <a:pPr>
              <a:spcAft>
                <a:spcPts val="340"/>
              </a:spcAft>
            </a:pPr>
            <a:r>
              <a:rPr lang="en-IN" sz="2400" dirty="0">
                <a:solidFill>
                  <a:srgbClr val="000000"/>
                </a:solidFill>
                <a:effectLst/>
                <a:latin typeface="Times New Roman" panose="02020603050405020304" pitchFamily="18" charset="0"/>
                <a:ea typeface="Calibri" panose="020F0502020204030204" pitchFamily="34" charset="0"/>
              </a:rPr>
              <a:t> </a:t>
            </a:r>
          </a:p>
          <a:p>
            <a:pPr>
              <a:spcAft>
                <a:spcPts val="340"/>
              </a:spcAft>
            </a:pPr>
            <a:r>
              <a:rPr lang="en-IN" sz="2400" dirty="0">
                <a:solidFill>
                  <a:srgbClr val="000000"/>
                </a:solidFill>
                <a:effectLst/>
                <a:latin typeface="Times New Roman" panose="02020603050405020304" pitchFamily="18" charset="0"/>
                <a:ea typeface="Calibri" panose="020F0502020204030204" pitchFamily="34" charset="0"/>
              </a:rPr>
              <a:t>c) To formulate the idea of social media, as a component of ICTs, and the role they play in shaping the contours of development in the digital society.</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F026F93-46C3-3A2F-09AB-87AC59E12DA2}"/>
                  </a:ext>
                </a:extLst>
              </p14:cNvPr>
              <p14:cNvContentPartPr/>
              <p14:nvPr/>
            </p14:nvContentPartPr>
            <p14:xfrm>
              <a:off x="3539861" y="1965202"/>
              <a:ext cx="5418720" cy="166320"/>
            </p14:xfrm>
          </p:contentPart>
        </mc:Choice>
        <mc:Fallback>
          <p:pic>
            <p:nvPicPr>
              <p:cNvPr id="7" name="Ink 6">
                <a:extLst>
                  <a:ext uri="{FF2B5EF4-FFF2-40B4-BE49-F238E27FC236}">
                    <a16:creationId xmlns:a16="http://schemas.microsoft.com/office/drawing/2014/main" id="{BF026F93-46C3-3A2F-09AB-87AC59E12DA2}"/>
                  </a:ext>
                </a:extLst>
              </p:cNvPr>
              <p:cNvPicPr/>
              <p:nvPr/>
            </p:nvPicPr>
            <p:blipFill>
              <a:blip r:embed="rId3"/>
              <a:stretch>
                <a:fillRect/>
              </a:stretch>
            </p:blipFill>
            <p:spPr>
              <a:xfrm>
                <a:off x="3531221" y="1956562"/>
                <a:ext cx="54363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197C5830-8290-04C5-97AF-350DC5349948}"/>
                  </a:ext>
                </a:extLst>
              </p14:cNvPr>
              <p14:cNvContentPartPr/>
              <p14:nvPr/>
            </p14:nvContentPartPr>
            <p14:xfrm>
              <a:off x="9077021" y="1576402"/>
              <a:ext cx="968400" cy="191160"/>
            </p14:xfrm>
          </p:contentPart>
        </mc:Choice>
        <mc:Fallback>
          <p:pic>
            <p:nvPicPr>
              <p:cNvPr id="8" name="Ink 7">
                <a:extLst>
                  <a:ext uri="{FF2B5EF4-FFF2-40B4-BE49-F238E27FC236}">
                    <a16:creationId xmlns:a16="http://schemas.microsoft.com/office/drawing/2014/main" id="{197C5830-8290-04C5-97AF-350DC5349948}"/>
                  </a:ext>
                </a:extLst>
              </p:cNvPr>
              <p:cNvPicPr/>
              <p:nvPr/>
            </p:nvPicPr>
            <p:blipFill>
              <a:blip r:embed="rId5"/>
              <a:stretch>
                <a:fillRect/>
              </a:stretch>
            </p:blipFill>
            <p:spPr>
              <a:xfrm>
                <a:off x="9068021" y="1567762"/>
                <a:ext cx="986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4CB2518-2FA5-5D78-3BDE-CA38AFBB369D}"/>
                  </a:ext>
                </a:extLst>
              </p14:cNvPr>
              <p14:cNvContentPartPr/>
              <p14:nvPr/>
            </p14:nvContentPartPr>
            <p14:xfrm>
              <a:off x="2663621" y="2471362"/>
              <a:ext cx="2060280" cy="80640"/>
            </p14:xfrm>
          </p:contentPart>
        </mc:Choice>
        <mc:Fallback>
          <p:pic>
            <p:nvPicPr>
              <p:cNvPr id="9" name="Ink 8">
                <a:extLst>
                  <a:ext uri="{FF2B5EF4-FFF2-40B4-BE49-F238E27FC236}">
                    <a16:creationId xmlns:a16="http://schemas.microsoft.com/office/drawing/2014/main" id="{B4CB2518-2FA5-5D78-3BDE-CA38AFBB369D}"/>
                  </a:ext>
                </a:extLst>
              </p:cNvPr>
              <p:cNvPicPr/>
              <p:nvPr/>
            </p:nvPicPr>
            <p:blipFill>
              <a:blip r:embed="rId7"/>
              <a:stretch>
                <a:fillRect/>
              </a:stretch>
            </p:blipFill>
            <p:spPr>
              <a:xfrm>
                <a:off x="2654981" y="2462722"/>
                <a:ext cx="20779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AFF5DA3C-36F9-895B-6993-B7784106A3F5}"/>
                  </a:ext>
                </a:extLst>
              </p14:cNvPr>
              <p14:cNvContentPartPr/>
              <p14:nvPr/>
            </p14:nvContentPartPr>
            <p14:xfrm>
              <a:off x="8757701" y="2475322"/>
              <a:ext cx="1579320" cy="56880"/>
            </p14:xfrm>
          </p:contentPart>
        </mc:Choice>
        <mc:Fallback>
          <p:pic>
            <p:nvPicPr>
              <p:cNvPr id="10" name="Ink 9">
                <a:extLst>
                  <a:ext uri="{FF2B5EF4-FFF2-40B4-BE49-F238E27FC236}">
                    <a16:creationId xmlns:a16="http://schemas.microsoft.com/office/drawing/2014/main" id="{AFF5DA3C-36F9-895B-6993-B7784106A3F5}"/>
                  </a:ext>
                </a:extLst>
              </p:cNvPr>
              <p:cNvPicPr/>
              <p:nvPr/>
            </p:nvPicPr>
            <p:blipFill>
              <a:blip r:embed="rId9"/>
              <a:stretch>
                <a:fillRect/>
              </a:stretch>
            </p:blipFill>
            <p:spPr>
              <a:xfrm>
                <a:off x="8748701" y="2466322"/>
                <a:ext cx="15969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708B0AD0-3E95-CEEF-0337-110CA6FB5F2F}"/>
                  </a:ext>
                </a:extLst>
              </p14:cNvPr>
              <p14:cNvContentPartPr/>
              <p14:nvPr/>
            </p14:nvContentPartPr>
            <p14:xfrm>
              <a:off x="3704021" y="2802202"/>
              <a:ext cx="3616560" cy="98640"/>
            </p14:xfrm>
          </p:contentPart>
        </mc:Choice>
        <mc:Fallback>
          <p:pic>
            <p:nvPicPr>
              <p:cNvPr id="14" name="Ink 13">
                <a:extLst>
                  <a:ext uri="{FF2B5EF4-FFF2-40B4-BE49-F238E27FC236}">
                    <a16:creationId xmlns:a16="http://schemas.microsoft.com/office/drawing/2014/main" id="{708B0AD0-3E95-CEEF-0337-110CA6FB5F2F}"/>
                  </a:ext>
                </a:extLst>
              </p:cNvPr>
              <p:cNvPicPr/>
              <p:nvPr/>
            </p:nvPicPr>
            <p:blipFill>
              <a:blip r:embed="rId11"/>
              <a:stretch>
                <a:fillRect/>
              </a:stretch>
            </p:blipFill>
            <p:spPr>
              <a:xfrm>
                <a:off x="3695021" y="2793562"/>
                <a:ext cx="36342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26014174-7C6B-D0E3-59AF-6D161641ADB1}"/>
                  </a:ext>
                </a:extLst>
              </p14:cNvPr>
              <p14:cNvContentPartPr/>
              <p14:nvPr/>
            </p14:nvContentPartPr>
            <p14:xfrm>
              <a:off x="3646781" y="3161122"/>
              <a:ext cx="1080000" cy="461160"/>
            </p14:xfrm>
          </p:contentPart>
        </mc:Choice>
        <mc:Fallback>
          <p:pic>
            <p:nvPicPr>
              <p:cNvPr id="16" name="Ink 15">
                <a:extLst>
                  <a:ext uri="{FF2B5EF4-FFF2-40B4-BE49-F238E27FC236}">
                    <a16:creationId xmlns:a16="http://schemas.microsoft.com/office/drawing/2014/main" id="{26014174-7C6B-D0E3-59AF-6D161641ADB1}"/>
                  </a:ext>
                </a:extLst>
              </p:cNvPr>
              <p:cNvPicPr/>
              <p:nvPr/>
            </p:nvPicPr>
            <p:blipFill>
              <a:blip r:embed="rId13"/>
              <a:stretch>
                <a:fillRect/>
              </a:stretch>
            </p:blipFill>
            <p:spPr>
              <a:xfrm>
                <a:off x="3637781" y="3152122"/>
                <a:ext cx="109764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D60DEDF8-E423-C879-6844-5DD834849D81}"/>
                  </a:ext>
                </a:extLst>
              </p14:cNvPr>
              <p14:cNvContentPartPr/>
              <p14:nvPr/>
            </p14:nvContentPartPr>
            <p14:xfrm>
              <a:off x="3664421" y="3996682"/>
              <a:ext cx="1333080" cy="78840"/>
            </p14:xfrm>
          </p:contentPart>
        </mc:Choice>
        <mc:Fallback>
          <p:pic>
            <p:nvPicPr>
              <p:cNvPr id="17" name="Ink 16">
                <a:extLst>
                  <a:ext uri="{FF2B5EF4-FFF2-40B4-BE49-F238E27FC236}">
                    <a16:creationId xmlns:a16="http://schemas.microsoft.com/office/drawing/2014/main" id="{D60DEDF8-E423-C879-6844-5DD834849D81}"/>
                  </a:ext>
                </a:extLst>
              </p:cNvPr>
              <p:cNvPicPr/>
              <p:nvPr/>
            </p:nvPicPr>
            <p:blipFill>
              <a:blip r:embed="rId15"/>
              <a:stretch>
                <a:fillRect/>
              </a:stretch>
            </p:blipFill>
            <p:spPr>
              <a:xfrm>
                <a:off x="3655421" y="3987682"/>
                <a:ext cx="13507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DE2668D6-6332-F2F6-F540-13153EC750DE}"/>
                  </a:ext>
                </a:extLst>
              </p14:cNvPr>
              <p14:cNvContentPartPr/>
              <p14:nvPr/>
            </p14:nvContentPartPr>
            <p14:xfrm>
              <a:off x="4167341" y="3356242"/>
              <a:ext cx="869760" cy="292680"/>
            </p14:xfrm>
          </p:contentPart>
        </mc:Choice>
        <mc:Fallback>
          <p:pic>
            <p:nvPicPr>
              <p:cNvPr id="18" name="Ink 17">
                <a:extLst>
                  <a:ext uri="{FF2B5EF4-FFF2-40B4-BE49-F238E27FC236}">
                    <a16:creationId xmlns:a16="http://schemas.microsoft.com/office/drawing/2014/main" id="{DE2668D6-6332-F2F6-F540-13153EC750DE}"/>
                  </a:ext>
                </a:extLst>
              </p:cNvPr>
              <p:cNvPicPr/>
              <p:nvPr/>
            </p:nvPicPr>
            <p:blipFill>
              <a:blip r:embed="rId17"/>
              <a:stretch>
                <a:fillRect/>
              </a:stretch>
            </p:blipFill>
            <p:spPr>
              <a:xfrm>
                <a:off x="4158341" y="3347602"/>
                <a:ext cx="8874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03DD66D6-C8FB-6D35-5960-073BD2FC1DAC}"/>
                  </a:ext>
                </a:extLst>
              </p14:cNvPr>
              <p14:cNvContentPartPr/>
              <p14:nvPr/>
            </p14:nvContentPartPr>
            <p14:xfrm>
              <a:off x="5808941" y="3996682"/>
              <a:ext cx="1294200" cy="348840"/>
            </p14:xfrm>
          </p:contentPart>
        </mc:Choice>
        <mc:Fallback>
          <p:pic>
            <p:nvPicPr>
              <p:cNvPr id="19" name="Ink 18">
                <a:extLst>
                  <a:ext uri="{FF2B5EF4-FFF2-40B4-BE49-F238E27FC236}">
                    <a16:creationId xmlns:a16="http://schemas.microsoft.com/office/drawing/2014/main" id="{03DD66D6-C8FB-6D35-5960-073BD2FC1DAC}"/>
                  </a:ext>
                </a:extLst>
              </p:cNvPr>
              <p:cNvPicPr/>
              <p:nvPr/>
            </p:nvPicPr>
            <p:blipFill>
              <a:blip r:embed="rId19"/>
              <a:stretch>
                <a:fillRect/>
              </a:stretch>
            </p:blipFill>
            <p:spPr>
              <a:xfrm>
                <a:off x="5800301" y="3988042"/>
                <a:ext cx="1311840" cy="366480"/>
              </a:xfrm>
              <a:prstGeom prst="rect">
                <a:avLst/>
              </a:prstGeom>
            </p:spPr>
          </p:pic>
        </mc:Fallback>
      </mc:AlternateContent>
      <p:grpSp>
        <p:nvGrpSpPr>
          <p:cNvPr id="22" name="Group 21">
            <a:extLst>
              <a:ext uri="{FF2B5EF4-FFF2-40B4-BE49-F238E27FC236}">
                <a16:creationId xmlns:a16="http://schemas.microsoft.com/office/drawing/2014/main" id="{5F19A620-5036-D4E6-47C8-3860CA1D4EFA}"/>
              </a:ext>
            </a:extLst>
          </p:cNvPr>
          <p:cNvGrpSpPr/>
          <p:nvPr/>
        </p:nvGrpSpPr>
        <p:grpSpPr>
          <a:xfrm>
            <a:off x="286901" y="2694562"/>
            <a:ext cx="2475000" cy="1927080"/>
            <a:chOff x="286901" y="2694562"/>
            <a:chExt cx="2475000" cy="1927080"/>
          </a:xfrm>
        </p:grpSpPr>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C70F566C-660D-9B0B-5B9E-17870D30C5F1}"/>
                    </a:ext>
                  </a:extLst>
                </p14:cNvPr>
                <p14:cNvContentPartPr/>
                <p14:nvPr/>
              </p14:nvContentPartPr>
              <p14:xfrm>
                <a:off x="1886021" y="2770522"/>
                <a:ext cx="812520" cy="128160"/>
              </p14:xfrm>
            </p:contentPart>
          </mc:Choice>
          <mc:Fallback>
            <p:pic>
              <p:nvPicPr>
                <p:cNvPr id="11" name="Ink 10">
                  <a:extLst>
                    <a:ext uri="{FF2B5EF4-FFF2-40B4-BE49-F238E27FC236}">
                      <a16:creationId xmlns:a16="http://schemas.microsoft.com/office/drawing/2014/main" id="{C70F566C-660D-9B0B-5B9E-17870D30C5F1}"/>
                    </a:ext>
                  </a:extLst>
                </p:cNvPr>
                <p:cNvPicPr/>
                <p:nvPr/>
              </p:nvPicPr>
              <p:blipFill>
                <a:blip r:embed="rId21"/>
                <a:stretch>
                  <a:fillRect/>
                </a:stretch>
              </p:blipFill>
              <p:spPr>
                <a:xfrm>
                  <a:off x="1877381" y="2761522"/>
                  <a:ext cx="8301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8AB14B81-9F64-4A73-F627-0A28201273AB}"/>
                    </a:ext>
                  </a:extLst>
                </p14:cNvPr>
                <p14:cNvContentPartPr/>
                <p14:nvPr/>
              </p14:nvContentPartPr>
              <p14:xfrm>
                <a:off x="794141" y="2694562"/>
                <a:ext cx="808560" cy="399240"/>
              </p14:xfrm>
            </p:contentPart>
          </mc:Choice>
          <mc:Fallback>
            <p:pic>
              <p:nvPicPr>
                <p:cNvPr id="12" name="Ink 11">
                  <a:extLst>
                    <a:ext uri="{FF2B5EF4-FFF2-40B4-BE49-F238E27FC236}">
                      <a16:creationId xmlns:a16="http://schemas.microsoft.com/office/drawing/2014/main" id="{8AB14B81-9F64-4A73-F627-0A28201273AB}"/>
                    </a:ext>
                  </a:extLst>
                </p:cNvPr>
                <p:cNvPicPr/>
                <p:nvPr/>
              </p:nvPicPr>
              <p:blipFill>
                <a:blip r:embed="rId23"/>
                <a:stretch>
                  <a:fillRect/>
                </a:stretch>
              </p:blipFill>
              <p:spPr>
                <a:xfrm>
                  <a:off x="785141" y="2685562"/>
                  <a:ext cx="8262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CB562FED-B060-EF48-F134-E3332D927B4F}"/>
                    </a:ext>
                  </a:extLst>
                </p14:cNvPr>
                <p14:cNvContentPartPr/>
                <p14:nvPr/>
              </p14:nvContentPartPr>
              <p14:xfrm>
                <a:off x="1297061" y="4318522"/>
                <a:ext cx="1464840" cy="303120"/>
              </p14:xfrm>
            </p:contentPart>
          </mc:Choice>
          <mc:Fallback>
            <p:pic>
              <p:nvPicPr>
                <p:cNvPr id="20" name="Ink 19">
                  <a:extLst>
                    <a:ext uri="{FF2B5EF4-FFF2-40B4-BE49-F238E27FC236}">
                      <a16:creationId xmlns:a16="http://schemas.microsoft.com/office/drawing/2014/main" id="{CB562FED-B060-EF48-F134-E3332D927B4F}"/>
                    </a:ext>
                  </a:extLst>
                </p:cNvPr>
                <p:cNvPicPr/>
                <p:nvPr/>
              </p:nvPicPr>
              <p:blipFill>
                <a:blip r:embed="rId25"/>
                <a:stretch>
                  <a:fillRect/>
                </a:stretch>
              </p:blipFill>
              <p:spPr>
                <a:xfrm>
                  <a:off x="1288421" y="4309882"/>
                  <a:ext cx="14824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23D48942-1F2E-0019-F79B-95E8D07F476C}"/>
                    </a:ext>
                  </a:extLst>
                </p14:cNvPr>
                <p14:cNvContentPartPr/>
                <p14:nvPr/>
              </p14:nvContentPartPr>
              <p14:xfrm>
                <a:off x="286901" y="2748202"/>
                <a:ext cx="1029240" cy="1520280"/>
              </p14:xfrm>
            </p:contentPart>
          </mc:Choice>
          <mc:Fallback>
            <p:pic>
              <p:nvPicPr>
                <p:cNvPr id="21" name="Ink 20">
                  <a:extLst>
                    <a:ext uri="{FF2B5EF4-FFF2-40B4-BE49-F238E27FC236}">
                      <a16:creationId xmlns:a16="http://schemas.microsoft.com/office/drawing/2014/main" id="{23D48942-1F2E-0019-F79B-95E8D07F476C}"/>
                    </a:ext>
                  </a:extLst>
                </p:cNvPr>
                <p:cNvPicPr/>
                <p:nvPr/>
              </p:nvPicPr>
              <p:blipFill>
                <a:blip r:embed="rId27"/>
                <a:stretch>
                  <a:fillRect/>
                </a:stretch>
              </p:blipFill>
              <p:spPr>
                <a:xfrm>
                  <a:off x="277901" y="2739562"/>
                  <a:ext cx="1046880" cy="153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7472DC15-C767-48E9-2225-0AE224013B63}"/>
                  </a:ext>
                </a:extLst>
              </p14:cNvPr>
              <p14:cNvContentPartPr/>
              <p14:nvPr/>
            </p14:nvContentPartPr>
            <p14:xfrm>
              <a:off x="8647541" y="4295482"/>
              <a:ext cx="415080" cy="505440"/>
            </p14:xfrm>
          </p:contentPart>
        </mc:Choice>
        <mc:Fallback>
          <p:pic>
            <p:nvPicPr>
              <p:cNvPr id="23" name="Ink 22">
                <a:extLst>
                  <a:ext uri="{FF2B5EF4-FFF2-40B4-BE49-F238E27FC236}">
                    <a16:creationId xmlns:a16="http://schemas.microsoft.com/office/drawing/2014/main" id="{7472DC15-C767-48E9-2225-0AE224013B63}"/>
                  </a:ext>
                </a:extLst>
              </p:cNvPr>
              <p:cNvPicPr/>
              <p:nvPr/>
            </p:nvPicPr>
            <p:blipFill>
              <a:blip r:embed="rId29"/>
              <a:stretch>
                <a:fillRect/>
              </a:stretch>
            </p:blipFill>
            <p:spPr>
              <a:xfrm>
                <a:off x="8638901" y="4286482"/>
                <a:ext cx="432720" cy="523080"/>
              </a:xfrm>
              <a:prstGeom prst="rect">
                <a:avLst/>
              </a:prstGeom>
            </p:spPr>
          </p:pic>
        </mc:Fallback>
      </mc:AlternateContent>
    </p:spTree>
    <p:extLst>
      <p:ext uri="{BB962C8B-B14F-4D97-AF65-F5344CB8AC3E}">
        <p14:creationId xmlns:p14="http://schemas.microsoft.com/office/powerpoint/2010/main" val="137382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C926F-91C5-B4E7-348F-53F897A996C8}"/>
              </a:ext>
            </a:extLst>
          </p:cNvPr>
          <p:cNvSpPr txBox="1"/>
          <p:nvPr/>
        </p:nvSpPr>
        <p:spPr>
          <a:xfrm>
            <a:off x="998620" y="1039283"/>
            <a:ext cx="9935679" cy="4862870"/>
          </a:xfrm>
          <a:prstGeom prst="rect">
            <a:avLst/>
          </a:prstGeom>
          <a:noFill/>
        </p:spPr>
        <p:txBody>
          <a:bodyPr wrap="square">
            <a:spAutoFit/>
          </a:bodyPr>
          <a:lstStyle/>
          <a:p>
            <a:pPr lvl="0"/>
            <a:r>
              <a:rPr lang="en-IN" sz="1800" dirty="0">
                <a:effectLst/>
                <a:latin typeface="Times New Roman" panose="02020603050405020304" pitchFamily="18" charset="0"/>
                <a:ea typeface="Calibri" panose="020F0502020204030204" pitchFamily="34" charset="0"/>
              </a:rPr>
              <a:t> </a:t>
            </a:r>
          </a:p>
          <a:p>
            <a:r>
              <a:rPr lang="en-IN" sz="1800" b="1" dirty="0">
                <a:effectLst/>
                <a:latin typeface="Times New Roman" panose="02020603050405020304" pitchFamily="18" charset="0"/>
                <a:ea typeface="Calibri" panose="020F0502020204030204" pitchFamily="34" charset="0"/>
              </a:rPr>
              <a:t>Unit – 1 </a:t>
            </a:r>
            <a:r>
              <a:rPr lang="en-IN" sz="180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Introduction to the idea of Development </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This unit will introduce the conception of development to Engineering students from social science perspective. Studying development as an essentially contested concept. Understanding the various meanings &amp; connotations of development. Development as a discourse. Development and modernisation theories and challenges to them. Human development and its dimensions. Alternative models and conceptions of development. </a:t>
            </a:r>
          </a:p>
          <a:p>
            <a:r>
              <a:rPr lang="en-IN" sz="1800" dirty="0">
                <a:effectLst/>
                <a:latin typeface="Times New Roman" panose="02020603050405020304" pitchFamily="18" charset="0"/>
                <a:ea typeface="Calibri" panose="020F0502020204030204" pitchFamily="34" charset="0"/>
              </a:rPr>
              <a:t> </a:t>
            </a:r>
          </a:p>
          <a:p>
            <a:r>
              <a:rPr lang="en-IN" sz="1800" b="1" dirty="0">
                <a:effectLst/>
                <a:latin typeface="Times New Roman" panose="02020603050405020304" pitchFamily="18" charset="0"/>
                <a:ea typeface="Calibri" panose="020F0502020204030204" pitchFamily="34" charset="0"/>
              </a:rPr>
              <a:t>Unit – 2 </a:t>
            </a:r>
            <a:r>
              <a:rPr lang="en-IN" sz="180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Globalization and Development </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This unit will specifically look at globalization as a socio-economic disruptor having far-fetched implications for not only economic development for a country but also bringing cultural transformations. Dimensions and alternative perspectives of globalization. </a:t>
            </a:r>
          </a:p>
          <a:p>
            <a:r>
              <a:rPr lang="en-IN" sz="1800" dirty="0">
                <a:effectLst/>
                <a:latin typeface="Times New Roman" panose="02020603050405020304" pitchFamily="18" charset="0"/>
                <a:ea typeface="Calibri" panose="020F0502020204030204" pitchFamily="34" charset="0"/>
              </a:rPr>
              <a:t> </a:t>
            </a:r>
          </a:p>
          <a:p>
            <a:r>
              <a:rPr lang="en-IN" sz="1800" b="1" dirty="0">
                <a:effectLst/>
                <a:latin typeface="Times New Roman" panose="02020603050405020304" pitchFamily="18" charset="0"/>
                <a:ea typeface="Calibri" panose="020F0502020204030204" pitchFamily="34" charset="0"/>
              </a:rPr>
              <a:t>Unit – 3 </a:t>
            </a:r>
            <a:r>
              <a:rPr lang="en-IN" sz="180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Technology and Development </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This unit will introduce the meaning, dimensions, and role of technology in development. Historical overview of technological development. ICT, its components, and evolution. Role of ICT in development, especially in education, healthcare, livelihoods, entertainment, and governance. </a:t>
            </a:r>
          </a:p>
        </p:txBody>
      </p:sp>
      <p:sp>
        <p:nvSpPr>
          <p:cNvPr id="5" name="TextBox 4">
            <a:extLst>
              <a:ext uri="{FF2B5EF4-FFF2-40B4-BE49-F238E27FC236}">
                <a16:creationId xmlns:a16="http://schemas.microsoft.com/office/drawing/2014/main" id="{45DBA41A-D803-1507-8F10-515EE2DB7448}"/>
              </a:ext>
            </a:extLst>
          </p:cNvPr>
          <p:cNvSpPr txBox="1"/>
          <p:nvPr/>
        </p:nvSpPr>
        <p:spPr>
          <a:xfrm>
            <a:off x="4088330" y="394636"/>
            <a:ext cx="2129590" cy="584775"/>
          </a:xfrm>
          <a:prstGeom prst="rect">
            <a:avLst/>
          </a:prstGeom>
          <a:noFill/>
        </p:spPr>
        <p:txBody>
          <a:bodyPr wrap="square">
            <a:spAutoFit/>
          </a:bodyPr>
          <a:lstStyle/>
          <a:p>
            <a:pPr algn="ctr"/>
            <a:r>
              <a:rPr lang="en-IN" sz="3200" b="1" dirty="0"/>
              <a:t>Syllabus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9D03966-525A-C676-CBB8-CD8D739310B7}"/>
                  </a:ext>
                </a:extLst>
              </p14:cNvPr>
              <p14:cNvContentPartPr/>
              <p14:nvPr/>
            </p14:nvContentPartPr>
            <p14:xfrm>
              <a:off x="461520" y="1022760"/>
              <a:ext cx="10765440" cy="4516920"/>
            </p14:xfrm>
          </p:contentPart>
        </mc:Choice>
        <mc:Fallback>
          <p:pic>
            <p:nvPicPr>
              <p:cNvPr id="6" name="Ink 5">
                <a:extLst>
                  <a:ext uri="{FF2B5EF4-FFF2-40B4-BE49-F238E27FC236}">
                    <a16:creationId xmlns:a16="http://schemas.microsoft.com/office/drawing/2014/main" id="{29D03966-525A-C676-CBB8-CD8D739310B7}"/>
                  </a:ext>
                </a:extLst>
              </p:cNvPr>
              <p:cNvPicPr/>
              <p:nvPr/>
            </p:nvPicPr>
            <p:blipFill>
              <a:blip r:embed="rId3"/>
              <a:stretch>
                <a:fillRect/>
              </a:stretch>
            </p:blipFill>
            <p:spPr>
              <a:xfrm>
                <a:off x="452160" y="1013400"/>
                <a:ext cx="10784160" cy="4535640"/>
              </a:xfrm>
              <a:prstGeom prst="rect">
                <a:avLst/>
              </a:prstGeom>
            </p:spPr>
          </p:pic>
        </mc:Fallback>
      </mc:AlternateContent>
    </p:spTree>
    <p:extLst>
      <p:ext uri="{BB962C8B-B14F-4D97-AF65-F5344CB8AC3E}">
        <p14:creationId xmlns:p14="http://schemas.microsoft.com/office/powerpoint/2010/main" val="188908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67C32B-9F60-9138-9083-92A6494DC5D6}"/>
              </a:ext>
            </a:extLst>
          </p:cNvPr>
          <p:cNvSpPr txBox="1"/>
          <p:nvPr/>
        </p:nvSpPr>
        <p:spPr>
          <a:xfrm>
            <a:off x="789271" y="995426"/>
            <a:ext cx="11117179" cy="5632311"/>
          </a:xfrm>
          <a:prstGeom prst="rect">
            <a:avLst/>
          </a:prstGeom>
          <a:noFill/>
        </p:spPr>
        <p:txBody>
          <a:bodyPr wrap="square">
            <a:spAutoFit/>
          </a:bodyPr>
          <a:lstStyle/>
          <a:p>
            <a:r>
              <a:rPr lang="en-US" b="1" dirty="0"/>
              <a:t>Unit </a:t>
            </a:r>
            <a:r>
              <a:rPr lang="en-US" dirty="0"/>
              <a:t>– 4 : </a:t>
            </a:r>
            <a:r>
              <a:rPr lang="en-US" sz="2400" b="1" dirty="0"/>
              <a:t>Introducing Information and communication technologies as harbingers of social change </a:t>
            </a:r>
            <a:endParaRPr lang="en-US" b="1" dirty="0"/>
          </a:p>
          <a:p>
            <a:r>
              <a:rPr lang="en-US" dirty="0"/>
              <a:t>Under this topic we will debate and discuss the nature and contours of new channels of information, social networking, the rise of social media and online content generation. Questions posed by these digital artefacts evaluate the inherently democratizing, process of owning, using and networking with new media technologies. </a:t>
            </a:r>
          </a:p>
          <a:p>
            <a:endParaRPr lang="en-US" dirty="0"/>
          </a:p>
          <a:p>
            <a:r>
              <a:rPr lang="en-US" b="1" dirty="0"/>
              <a:t>Unit</a:t>
            </a:r>
            <a:r>
              <a:rPr lang="en-US" dirty="0"/>
              <a:t> – 5 </a:t>
            </a:r>
            <a:r>
              <a:rPr lang="en-US" sz="2400" b="1" dirty="0"/>
              <a:t>Case Studies on ICT </a:t>
            </a:r>
            <a:endParaRPr lang="en-US" b="1" dirty="0"/>
          </a:p>
          <a:p>
            <a:r>
              <a:rPr lang="en-US" dirty="0"/>
              <a:t>With the help of case studies, with a focus on India, we will articulate the implications of new and digital media in everyday life. Focus on the sociology of new media technologies, with a specific aim to anchor them within select theoretical debates and in specific geographic contexts. </a:t>
            </a:r>
          </a:p>
          <a:p>
            <a:endParaRPr lang="en-US" dirty="0"/>
          </a:p>
          <a:p>
            <a:r>
              <a:rPr lang="en-US" b="1" dirty="0"/>
              <a:t>Unit</a:t>
            </a:r>
            <a:r>
              <a:rPr lang="en-US" dirty="0"/>
              <a:t> – 6 </a:t>
            </a:r>
            <a:r>
              <a:rPr lang="en-US" sz="2000" b="1" dirty="0"/>
              <a:t>Digital Media( Social Media) as a Developmental tool </a:t>
            </a:r>
            <a:endParaRPr lang="en-US" b="1" dirty="0"/>
          </a:p>
          <a:p>
            <a:r>
              <a:rPr lang="en-US" dirty="0"/>
              <a:t>Research had pointed to the rich field of utilization of new media tools for leisure and social networking as well as the unique affordances they spawn in the arena of self-expression and acquiring socio-digital identities. For example, the pre-pay mobile internet made web surfing an affordable and engaging activity even in the down markets and resource poor social ecologies of urban India. As social media penetrates further, a greater number of voices will be able to be heard on a global scale. This change can be embraced and utilized by development practitioners to empower and communicate with communities. The topic will include case-studies  on social segments in resource-poor and emerging market settings [for example, ‘Twitter in Political campaigns, Facebook use in the urban slum].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F8E6E49-1961-6C63-A0F8-50E591E6B008}"/>
                  </a:ext>
                </a:extLst>
              </p14:cNvPr>
              <p14:cNvContentPartPr/>
              <p14:nvPr/>
            </p14:nvContentPartPr>
            <p14:xfrm>
              <a:off x="295200" y="509760"/>
              <a:ext cx="10502640" cy="4131720"/>
            </p14:xfrm>
          </p:contentPart>
        </mc:Choice>
        <mc:Fallback>
          <p:pic>
            <p:nvPicPr>
              <p:cNvPr id="4" name="Ink 3">
                <a:extLst>
                  <a:ext uri="{FF2B5EF4-FFF2-40B4-BE49-F238E27FC236}">
                    <a16:creationId xmlns:a16="http://schemas.microsoft.com/office/drawing/2014/main" id="{BF8E6E49-1961-6C63-A0F8-50E591E6B008}"/>
                  </a:ext>
                </a:extLst>
              </p:cNvPr>
              <p:cNvPicPr/>
              <p:nvPr/>
            </p:nvPicPr>
            <p:blipFill>
              <a:blip r:embed="rId3"/>
              <a:stretch>
                <a:fillRect/>
              </a:stretch>
            </p:blipFill>
            <p:spPr>
              <a:xfrm>
                <a:off x="285840" y="500400"/>
                <a:ext cx="10521360" cy="4150440"/>
              </a:xfrm>
              <a:prstGeom prst="rect">
                <a:avLst/>
              </a:prstGeom>
            </p:spPr>
          </p:pic>
        </mc:Fallback>
      </mc:AlternateContent>
    </p:spTree>
    <p:extLst>
      <p:ext uri="{BB962C8B-B14F-4D97-AF65-F5344CB8AC3E}">
        <p14:creationId xmlns:p14="http://schemas.microsoft.com/office/powerpoint/2010/main" val="27651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431C-9C61-AFD7-92F9-5D0B578A4B08}"/>
              </a:ext>
            </a:extLst>
          </p:cNvPr>
          <p:cNvSpPr>
            <a:spLocks noGrp="1"/>
          </p:cNvSpPr>
          <p:nvPr>
            <p:ph type="title"/>
          </p:nvPr>
        </p:nvSpPr>
        <p:spPr/>
        <p:txBody>
          <a:bodyPr/>
          <a:lstStyle/>
          <a:p>
            <a:r>
              <a:rPr lang="en-IN" b="1" dirty="0">
                <a:solidFill>
                  <a:srgbClr val="C00000"/>
                </a:solidFill>
              </a:rPr>
              <a:t>Assessment Plan- Tentative</a:t>
            </a:r>
          </a:p>
        </p:txBody>
      </p:sp>
      <p:sp>
        <p:nvSpPr>
          <p:cNvPr id="3" name="Content Placeholder 2">
            <a:extLst>
              <a:ext uri="{FF2B5EF4-FFF2-40B4-BE49-F238E27FC236}">
                <a16:creationId xmlns:a16="http://schemas.microsoft.com/office/drawing/2014/main" id="{A5AF704F-5FCE-1AF3-4A0C-B578F00848B7}"/>
              </a:ext>
            </a:extLst>
          </p:cNvPr>
          <p:cNvSpPr>
            <a:spLocks noGrp="1"/>
          </p:cNvSpPr>
          <p:nvPr>
            <p:ph idx="1"/>
          </p:nvPr>
        </p:nvSpPr>
        <p:spPr/>
        <p:txBody>
          <a:bodyPr/>
          <a:lstStyle/>
          <a:p>
            <a:r>
              <a:rPr lang="en-IN" dirty="0"/>
              <a:t>Class Quizzes( Both Planned &amp; Surprise)- 	20 Marks</a:t>
            </a:r>
          </a:p>
          <a:p>
            <a:endParaRPr lang="en-IN" dirty="0"/>
          </a:p>
          <a:p>
            <a:r>
              <a:rPr lang="en-IN" dirty="0"/>
              <a:t>Mid Sem				       		20 Marks</a:t>
            </a:r>
          </a:p>
          <a:p>
            <a:endParaRPr lang="en-IN" dirty="0"/>
          </a:p>
          <a:p>
            <a:r>
              <a:rPr lang="en-IN" dirty="0"/>
              <a:t>Project					        	30 Marks</a:t>
            </a:r>
          </a:p>
          <a:p>
            <a:endParaRPr lang="en-IN" dirty="0"/>
          </a:p>
          <a:p>
            <a:r>
              <a:rPr lang="en-IN" dirty="0"/>
              <a:t>End Sem					        	30 Marks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E60FC2E-C33C-2D5E-1D08-988815725A57}"/>
                  </a:ext>
                </a:extLst>
              </p14:cNvPr>
              <p14:cNvContentPartPr/>
              <p14:nvPr/>
            </p14:nvContentPartPr>
            <p14:xfrm>
              <a:off x="2066760" y="1266480"/>
              <a:ext cx="7992360" cy="4336200"/>
            </p14:xfrm>
          </p:contentPart>
        </mc:Choice>
        <mc:Fallback>
          <p:pic>
            <p:nvPicPr>
              <p:cNvPr id="4" name="Ink 3">
                <a:extLst>
                  <a:ext uri="{FF2B5EF4-FFF2-40B4-BE49-F238E27FC236}">
                    <a16:creationId xmlns:a16="http://schemas.microsoft.com/office/drawing/2014/main" id="{BE60FC2E-C33C-2D5E-1D08-988815725A57}"/>
                  </a:ext>
                </a:extLst>
              </p:cNvPr>
              <p:cNvPicPr/>
              <p:nvPr/>
            </p:nvPicPr>
            <p:blipFill>
              <a:blip r:embed="rId3"/>
              <a:stretch>
                <a:fillRect/>
              </a:stretch>
            </p:blipFill>
            <p:spPr>
              <a:xfrm>
                <a:off x="2057400" y="1257120"/>
                <a:ext cx="8011080" cy="4354920"/>
              </a:xfrm>
              <a:prstGeom prst="rect">
                <a:avLst/>
              </a:prstGeom>
            </p:spPr>
          </p:pic>
        </mc:Fallback>
      </mc:AlternateContent>
    </p:spTree>
    <p:extLst>
      <p:ext uri="{BB962C8B-B14F-4D97-AF65-F5344CB8AC3E}">
        <p14:creationId xmlns:p14="http://schemas.microsoft.com/office/powerpoint/2010/main" val="251468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3|59|17.1|25.3|19.3|26.2|9.4|14.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dev_Introduction_1</Template>
  <TotalTime>12035</TotalTime>
  <Words>3384</Words>
  <Application>Microsoft Office PowerPoint</Application>
  <PresentationFormat>Widescreen</PresentationFormat>
  <Paragraphs>261</Paragraphs>
  <Slides>37</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37</vt:i4>
      </vt:variant>
    </vt:vector>
  </HeadingPairs>
  <TitlesOfParts>
    <vt:vector size="47" baseType="lpstr">
      <vt:lpstr>Arial</vt:lpstr>
      <vt:lpstr>Book Antiqua</vt:lpstr>
      <vt:lpstr>Bookman Old Style</vt:lpstr>
      <vt:lpstr>Calibri</vt:lpstr>
      <vt:lpstr>Calibri Light</vt:lpstr>
      <vt:lpstr>Open Sans</vt:lpstr>
      <vt:lpstr>Times New Roman</vt:lpstr>
      <vt:lpstr>Office Theme</vt:lpstr>
      <vt:lpstr>2_Office Theme</vt:lpstr>
      <vt:lpstr>1_Office Theme</vt:lpstr>
      <vt:lpstr>ICT4D Information and Communication Technologies for Development</vt:lpstr>
      <vt:lpstr>ICT4D</vt:lpstr>
      <vt:lpstr>PowerPoint Presentation</vt:lpstr>
      <vt:lpstr>PowerPoint Presentation</vt:lpstr>
      <vt:lpstr>PowerPoint Presentation</vt:lpstr>
      <vt:lpstr>PowerPoint Presentation</vt:lpstr>
      <vt:lpstr>PowerPoint Presentation</vt:lpstr>
      <vt:lpstr>PowerPoint Presentation</vt:lpstr>
      <vt:lpstr>Assessment Plan- Tentative</vt:lpstr>
      <vt:lpstr>       Meaning of Development  </vt:lpstr>
      <vt:lpstr>What are intended to be covered?</vt:lpstr>
      <vt:lpstr>Think of these conditions…Do they denote development?</vt:lpstr>
      <vt:lpstr>Meaning of the word ‘Development’</vt:lpstr>
      <vt:lpstr>Growth vs Development </vt:lpstr>
      <vt:lpstr>Development: what, for whom, and how?</vt:lpstr>
      <vt:lpstr>Development as Discourse</vt:lpstr>
      <vt:lpstr>Development as ‘Discourse’</vt:lpstr>
      <vt:lpstr>Discourse of Development: Genealogy</vt:lpstr>
      <vt:lpstr>Why Poverty and Underdevelopment? Why Poor Countries poor?</vt:lpstr>
      <vt:lpstr>Political Dimension: Development and Modernisation theory</vt:lpstr>
      <vt:lpstr>Challenges to Developmentalism : Dependency Theory</vt:lpstr>
      <vt:lpstr>Human Development</vt:lpstr>
      <vt:lpstr>Human Development-1/3 </vt:lpstr>
      <vt:lpstr>Human Development-2/3 </vt:lpstr>
      <vt:lpstr>Human Development- Dimensions, Pillars, Approaches</vt:lpstr>
      <vt:lpstr>Human Development- Approaches</vt:lpstr>
      <vt:lpstr>PowerPoint Presentation</vt:lpstr>
      <vt:lpstr>PowerPoint Presentation</vt:lpstr>
      <vt:lpstr>Human Development-3/3 </vt:lpstr>
      <vt:lpstr>Limitations of HDI: </vt:lpstr>
      <vt:lpstr>Sustainable Development Goal- SDG</vt:lpstr>
      <vt:lpstr>Psychological dimension : Maslow's hierarchy of needs</vt:lpstr>
      <vt:lpstr>Alternate Conceptions of Development </vt:lpstr>
      <vt:lpstr>Gandhian Notion of Development </vt:lpstr>
      <vt:lpstr>PowerPoint Presentation</vt:lpstr>
      <vt:lpstr>Marxian concept of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Meaning of Development  </dc:title>
  <dc:creator>Pol Sc Help</dc:creator>
  <cp:lastModifiedBy>Pol Sc Help</cp:lastModifiedBy>
  <cp:revision>4</cp:revision>
  <dcterms:created xsi:type="dcterms:W3CDTF">2023-01-12T17:59:17Z</dcterms:created>
  <dcterms:modified xsi:type="dcterms:W3CDTF">2023-01-21T02:35:15Z</dcterms:modified>
</cp:coreProperties>
</file>