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ink/ink8.xml" ContentType="application/inkml+xml"/>
  <Override PartName="/ppt/ink/ink18.xml" ContentType="application/inkml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ink/ink6.xml" ContentType="application/inkml+xml"/>
  <Override PartName="/ppt/ink/ink16.xml" ContentType="application/inkml+xml"/>
  <Override PartName="/ppt/ink/ink25.xml" ContentType="application/inkml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ink/ink4.xml" ContentType="application/inkml+xml"/>
  <Override PartName="/ppt/ink/ink14.xml" ContentType="application/inkml+xml"/>
  <Override PartName="/ppt/ink/ink23.xml" ContentType="application/inkml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ink/ink2.xml" ContentType="application/inkml+xml"/>
  <Override PartName="/ppt/ink/ink12.xml" ContentType="application/inkml+xml"/>
  <Override PartName="/ppt/ink/ink21.xml" ContentType="application/inkml+xml"/>
  <Override PartName="/ppt/ink/ink10.xml" ContentType="application/inkml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ink/ink9.xml" ContentType="application/inkml+xml"/>
  <Override PartName="/ppt/ink/ink19.xml" ContentType="application/inkml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ink/ink7.xml" ContentType="application/inkml+xml"/>
  <Override PartName="/ppt/ink/ink17.xml" ContentType="application/inkml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ink/ink3.xml" ContentType="application/inkml+xml"/>
  <Override PartName="/ppt/ink/ink5.xml" ContentType="application/inkml+xml"/>
  <Override PartName="/ppt/ink/ink15.xml" ContentType="application/inkml+xml"/>
  <Override PartName="/ppt/ink/ink24.xml" ContentType="application/inkml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ink/ink1.xml" ContentType="application/inkml+xml"/>
  <Override PartName="/ppt/ink/ink13.xml" ContentType="application/inkml+xml"/>
  <Override PartName="/ppt/ink/ink22.xml" ContentType="application/inkml+xml"/>
  <Override PartName="/ppt/slideLayouts/slideLayout10.xml" ContentType="application/vnd.openxmlformats-officedocument.presentationml.slideLayout+xml"/>
  <Override PartName="/ppt/ink/ink11.xml" ContentType="application/inkml+xml"/>
  <Override PartName="/ppt/ink/ink20.xml" ContentType="application/inkml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2"/>
  </p:notesMasterIdLst>
  <p:sldIdLst>
    <p:sldId id="413" r:id="rId3"/>
    <p:sldId id="621" r:id="rId4"/>
    <p:sldId id="609" r:id="rId5"/>
    <p:sldId id="620" r:id="rId6"/>
    <p:sldId id="403" r:id="rId7"/>
    <p:sldId id="393" r:id="rId8"/>
    <p:sldId id="414" r:id="rId9"/>
    <p:sldId id="401" r:id="rId10"/>
    <p:sldId id="407" r:id="rId11"/>
    <p:sldId id="408" r:id="rId12"/>
    <p:sldId id="404" r:id="rId13"/>
    <p:sldId id="406" r:id="rId14"/>
    <p:sldId id="390" r:id="rId15"/>
    <p:sldId id="324" r:id="rId16"/>
    <p:sldId id="614" r:id="rId17"/>
    <p:sldId id="615" r:id="rId18"/>
    <p:sldId id="388" r:id="rId19"/>
    <p:sldId id="410" r:id="rId20"/>
    <p:sldId id="411" r:id="rId21"/>
    <p:sldId id="616" r:id="rId22"/>
    <p:sldId id="397" r:id="rId23"/>
    <p:sldId id="396" r:id="rId24"/>
    <p:sldId id="398" r:id="rId25"/>
    <p:sldId id="405" r:id="rId26"/>
    <p:sldId id="617" r:id="rId27"/>
    <p:sldId id="622" r:id="rId28"/>
    <p:sldId id="412" r:id="rId29"/>
    <p:sldId id="353" r:id="rId30"/>
    <p:sldId id="336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>
      <p:cViewPr varScale="1">
        <p:scale>
          <a:sx n="83" d="100"/>
          <a:sy n="83" d="100"/>
        </p:scale>
        <p:origin x="-173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4116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176" units="cm"/>
          <inkml:channel name="Y" type="integer" max="1024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18.23126" units="1/cm"/>
          <inkml:channelProperty channel="Y" name="resolution" value="616.8674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2-25T11:15:20.32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9998 7272 515 0,'0'0'0'0,"0"0"0"0,0 0 0 0,0 0 0 15,0 0 0-15,0 0 0 0,0 0 0 0,0 0 3 0,0 0 1 16,0 0 0-16,0 0 0 0,0 0 5 0,0 0 1 16,0 0-1-16,0 0 1 0,0 0 10 0,0 0-1 15,0 0 0-15,19 0 1 0,-17 2-8 0,0 0 2 16,-1-2-1-16,3 2 1 0,-4 1-1 0,0-1 1 16,0 2-1-16,0 5 0 0,2 6 0 0,2 0 0 15,-4 0 1-15,4 0-1 0,1 0 0 0,4-10 0 16,-3-1-1-16,3-2 2 0,8-2-3 0,0-6 1 0,0-3 0 15,12-8 0-15,9-7 0 0,1-4 1 0,4 2-1 16,1-9 0-16,-1-4 5 0,2-8 0 0,-6-9 0 16,11-7 0-16,6 7-2 0,0 4 1 0,8-2 0 15,8-2 1-15,-1-7-3 0,-11-6 2 0,3-9 0 16</inkml:trace>
  <inkml:trace contextRef="#ctx0" brushRef="#br0" timeOffset="650.79">14383 7267 929 0,'0'0'0'0,"0"0"0"0,0 0 0 0,0 0 8 16,24 20 1-16,-17-16-1 0,4 7 1 0,1 4 11 15,1 0-1-15,-4 3 0 0,10-1 0 0,-3 11-1 16,-1-8 0-16,-2-1 0 0,6-10 0 0,-2 6-8 0,-2-6 0 15,-2-3 0-15,-2-6 0 0,2-4-3 16,2 1-1-16,-4-5 1 0,9-10 0 0,7-3-3 0,-1-3 1 16,2-6-1-16,7 2 2 0,2-2-3 0,2-5 1 15,2-13-1-15,6-8 2 0,-1 2 0 0,1 2 1 16,2-8-1-16,5 6 2 0,3 4 0 0,-1 2 0 16,0-12-1-16,6-7 1 0,-1 4-1 0,2 4-1 15,1-7 1-15</inkml:trace>
  <inkml:trace contextRef="#ctx0" brushRef="#br0" timeOffset="1217.75">18210 7229 892 0,'0'0'0'15,"0"0"0"-15,0 0 0 0,0 0 13 0,18 21 2 0,-12-14-2 16,5 3 2-16,-2 1 13 0,1 0 1 0,-1-4-1 16,2 4 1-16,-1 1-7 0,-1-3-1 0,4 0 0 15,0 4 1-15,0-3-12 0,-4-3 1 0,1-1-1 16,6 1 1-16,3-7-4 0,0 0 0 0,-3-6-1 16,12 3 1-16,8-7 2 0,-3-4 1 0,-1-7-1 15,13-3 1-15,-1-6 1 0,3-9 2 0,3-11-1 16,-1-12 0-16,-1 7-1 0,1 3-1 0,12-8 0 15,10-3 1-15,-6-1 6 0,-3-2 0 0,1-16 0 16,2-6-1-16,0 5 3 0,6-3 0 0,9-7 1 16</inkml:trace>
  <inkml:trace contextRef="#ctx0" brushRef="#br0" timeOffset="3325.91">11921 9620 866 0,'0'0'0'0,"0"0"0"15,0 0 0-15,0 0 1 0,0 0 1 0,0 0 0 0,0 0 1 16,0 0 10-16,0 0 2 0,0 0-1 0,19 0 1 16,-12 4 3-16,1-1 0 0,-3 1 0 0,5 3 0 15,-1 3-5-15,2-1 1 0,-7 2-1 0,1 0 1 0,1 6-7 16,3 0 2-16,-5-2-1 0,11 3 1 0,-4 1-2 15,2 1 0-15,-5-5-1 0,5-4 2 0,2 4-2 16,-1 0 0-16,1 2-1 0,4-4 2 0,0 0-6 16,-1-2 0-16,3-1 0 0,5-3 2 0,4 4-2 15,-2-3 0-15,1-5 0 0,3 1 1 0,4-2-1 16,-7-2 0-16,-1-2 0 0,11 2 2 0,1 2-2 0,-1 2 1 16,2-1-1-16,5-3 1 0,-5 6 0 0,0-1 0 15,4-1-1-15,5-8 1 0,6 4-1 0,-6 4 0 16,-1-8 1-16,-1 3 0 0,6-1-2 0,0 0 1 15,4 2 0-15,6-6 0 0,-5 6-1 0,-1-3 1 16,0-3 0-16,5-1 1 0,-3 7-2 0,-3 0 1 16,5-4-1-16,7 0 1 0,4 4-1 0,-8-5 1 0,-6-1-1 15,5-1 1-15,-3 1-1 0,-3 6 1 0,2-6 0 16,9 1 0-16,-2 3-1 0,-10 2 2 0,7-2-1 16,1-4 0-16,-2 6-1 0,-1 2 1 0,-3-2 0 15,14-5 0-15,0 3-1 0,-10 0 1 0,2-4 0 16,8 1 0-16,-2 1-1 0,-8 2 2 0,6-5-1 15,4-1 0-15,-6 1 0 0,-8 5 0 0,5-3 0 16,5-5 1-16,3 6 2 0,-8 4 0 0,-1-1 1 16,-3-5-1-16,-3 6 0 0,-4 2 0 0,1-2 1 15,5-4-1-15,1 6 3 0,-4 2 1 0,-2-2-2 0,9-4 2 16,-11 5-3-16,-1 1-1 0,-3-4 1 0,4 0-1 16,-5 0 3-16,-1 4 0 0,10-2-1 0,2-6 1 15,0 4-3-15,-10 2 0 0,1-4-1 0,-5-4 2 16,1 5-1-16,-2 1 1 0,2 0-1 0,3-4 1 0,1 0-3 15,-3 2 0-15,1-5 1 0,-2-4 0 0,-8 5-2 16,-4 1 0-16,-1 1 0 0,0 0 2 0,-1-3-2 16,-3-3 0-16,-5 3 0 0,-1 1 1 0,0-1 2 15,-5-2-1-15,2-1 0 0,-1 10 2 0,3-7 3 16,-4-1 1-16,-4-1 0 0,4-2 0 0,3-2 3 0,-3-2 0 16,-10 2 1-16,3 0 0 0,6-4 3 15,-1-3 1-15,-7-4-1 0,1-8 1 0,2 4 1 0,0 2 0 16,-1-4 0-16,-1-1 0 0,0 6-2 0,-1 9 1 15,-3-3-1-15,1-5 1 0,3 0-1 0,-5 7 0 16,-2-5-1-16</inkml:trace>
  <inkml:trace contextRef="#ctx0" brushRef="#br0" timeOffset="6358.84">5422 11013 300 0,'0'0'0'0,"0"0"0"0,0 0 0 0,0 0 0 0,0 0 0 16,0 0 0-16</inkml:trace>
  <inkml:trace contextRef="#ctx0" brushRef="#br0" timeOffset="7389.31">5232 10998 375 0,'0'0'0'15,"0"0"0"-15,0 0 0 0,0 0 5 0,-19-24-1 0,14 19 1 16,7 1-1-16,1 2 5 0,-3 0 0 0,2 0 0 16,2 2 1-16,-4-3 16 0,4 1 0 0,-4 2 0 15,2-6 0-15,1 2-12 0,-3-5 2 0,6 4 0 16,3-10-1-16,6-4-6 0,4-1 1 0,-1-1-1 16,8-1 2-16,-1 7-8 0,-1 4 1 0,-4-4 1 15,8-7-1-15,-2-1-1 0,2 7 0 0,6 1-1 16,1 2 2-16,3-2-2 0,-3-2 0 0,-1 0 0 15,5 8 2-15,4-4-2 0,-8 0 0 0,2 0 0 16,2 7 2-16,0-3 1 0,-3-2 1 0,7 3 0 0,5 5 0 16,-3-1 6-16,-6-4 0 0,0 5 0 0,4 5 1 15,-2-4 2-15,2-6 2 0,2-1-1 0,7 5 1 16,2-1-2-16,-2-5 2 0,-4-1 0 0,6 4 0 0,-5-1-4 16,-8-1 2-16,2-4 0 0,7-2-1 0,2 2-3 15,-3 2 1-15,1-2-1 0,8 0 0 0,-4 4-2 16,-8-1 0-16,-7 1 0 0,10 2 1 0,1-1-2 15,-1 3 1-15,-1-3 0 0,2-1 0 0,-1 5-2 16,-3 4 0-16,-1-2 1 0,0-1 0 0,7 4-1 16,-11 5 0-16,-4-2-1 0,6-1 1 0,2 5-1 0,-2 3-1 15,-2 2 1-15,3 2 1 0,-1 2-2 0,-4 3 1 16,4-1-1-16,0 11 1 0,-4-14 2 0,-3-3 0 16,1 2 0-16,9 9 1 0,-3-9 1 0,-5-9 1 15,6 3 0-15,-3 2 0 0,0-3 3 0,-5-3-1 16,3-3 1-16,0 11-1 0,4-11 1 0,-4-2 0 15,0 2 1-15,2 5-1 0,0-3-1 0,-9-4-1 0,5 0 1 16,2 9 0-16,0-3-2 0,-9-4 2 0,0 7-2 16,2 4 1-16,-3 2-4 0,-4-4 1 0,-1 8-1 15,6-4 1-15,3 3-4 0,-7 3 2 0,2-3-1 16,2 3 0-16,-2 3-3 0,-6-2-1 0,-3 1 0 16,3 1 2-16,8 6-3 0,-6-6 0 0,-7 0 0 15,2-2 1-15,-1-3 0 0,1-1 1 0,2-3-1 16,3 10 0-16,-4-9 2 0,-1-1 0 0,0 2-1 15,-3 5 2-15,3 1-1 0,0-1 2 0,-8 0 0 16,2 2-1-16,2 6 0 0,-4 0-1 0,-6-2 1 0,8 0 0 16,-1 3-1-16,-5 1-1 0,-11-2 0 0,4-2 1 15,-1-4-4-15,-3-4 1 0,-2 1 0 0,2 7 0 16,1-2-1-16,-3-6 0 0,-5 2 0 0,2 6 0 16,3 2-1-16,-1-2 0 0,-5-4 0 0,3-1 0 0,-2 6-2 15,2 1 1-15,-10-2 0 0,0 6 1 0,1-3-3 16,1-9 2-16,-5 3 0 0,-1 1 0 0,5-6 1 15,-1-1 1-15,-9 1-2 0,2 3 2 0,-2-1 0 16,2-7 0-16,-2 5 0 0,-2 1 0 0,2 1 0 16,2 0 0-16,-13 1 0 0,-6-5 0 0,2 5 0 15,-1-3 2-15,1-1-2 0,-6-4 1 0,1 5-1 0,3 2 0 16,-9-1 0-16,2 1 0 0,-2-5 0 0,2-4 0 16,-8-2 0-16,-3 4 0 0,-1-2-1 0,5-2 1 15,-4 0-2-15,1 6 2 0,8-6-2 0,-6-7 1 16,-3 1-1-16,0 7 1 0,-4-5-3 0,3-1 2 15,-5-3 0-15,-3 7 0 0,3-3-2 0,2-7 1 16,-8 4-1-16,-5 1 2 0,9-3 0 0,-2-4 0 0,-8-1 0 16,-3 3 0-16,2-2 0 0,3-2 1 0,-3-1 0 15,-1 3 0-15,4-6 0 0,1-1 1 0,2-2-1 16,-3 3 1-16,7-3 0 0,-3 0 0 0,-12 0 0 16,-1 2 0-16,2-4 0 0,12-4 0 0,-8-4 0 15,7-3 1-15,3-4 0 0,3 0 1 0,-8 0-1 16,8-9 1-16,12 7 3 0,-1 3-1 0,-7-7 1 15,1 2 0-15,12 1 2 0,2 1 1 0,1-2 0 16,7-1 0-16,-1-2-1 0,7-4 0 0,3-10 1 16,5-9 0-16,5 8-1 0,-1 2 0 0,6-1-1 0,12-1 2 15,6 6 3-15,0 5 2 0,2-6-1 0,7-13 0 16,0 2 0-16,6 1-1 0,4-5 0 0,11 1 1 16,3 1 0-16,1 4-1 0,5-6 0 0</inkml:trace>
  <inkml:trace contextRef="#ctx0" brushRef="#br0" timeOffset="7912.1">9259 9681 1192 0,'0'0'0'0,"0"0"0"0,0 0 0 16,0 0 32-16,0 0-1 0,-21 6 1 0,15-1 0 15,1-1 15-15,-3-2 0 0,7 0 1 0,-5 9-1 0,2 2-21 16,-5-2-1-16,0-3 1 0,-6 10 0 0,4 3-19 15,-3 1 1-15,3 0-2 0,11 1 2 0,0 1-6 16,0 2 1-16,-3 4-1 0,3 3 1 0,3 3-3 16,-1-3 1-16,-7-3-1 0,-1-4 1 0,2-4-1 15,2-1 0-15,-5-3 0 0,-2 3 0 0,3-1 0 16,0-1 0-16,1-1 0 0,-4 5 0 0,3 1-1 16,-1 0 1-16,-1-3 0 0,-1 1 0 0,-1 8-1 0,1-6 1 15,-6 0 0-15</inkml:trace>
  <inkml:trace contextRef="#ctx0" brushRef="#br0" timeOffset="8204.41">8701 9674 1369 0,'0'0'0'0,"0"0"0"16,30-11 0-16,-11 7 6 0,0-2 1 0,7 1 0 0,2 1 1 15,-2 0 11-15,-4 2 0 0,0-1 0 0,6 1 1 16,-7-2-3-16,-3 0 1 0,1 3 0 0,0-3 0 16,-3 0-16-16,-1 0 1 0,-5 1 0 0,8-5 0 15,-3 6-1-15,-2-3 0 0,-5 1 1 0,-1 2-1 16,1 0 0-16,-1 2 2 0,-1 0-2 0,-1 0 1 0,5 2 1 15,-5 0 0-15,1 2 1 0,1 1-1 0,3-1 1 16,-1 4-1-16,-2-1 0 0,1 4 2 0,-3 0-1 16,1 2 0-16,-2-3 0 0</inkml:trace>
  <inkml:trace contextRef="#ctx0" brushRef="#br0" timeOffset="8462.04">8869 10664 1306 0,'0'0'0'0,"0"0"0"16,0 0 0-16,47-17 3 0,-14 0 0 0,-3-2 1 15,11 8 0-15,0-7 5 0,-9-1 0 0,5-1 0 16,2-1 1-16,-9-7-3 0,-2 2 0 0,-4 0 0 15,-2-2-1-15,5 4-6 0,-5 4 0 0,-3-1 0 16,-1-1 0-16,1 3-1 0,-2 2 1 0,-3-3 0 16</inkml:trace>
  <inkml:trace contextRef="#ctx0" brushRef="#br0" timeOffset="8803.03">10050 9702 1255 0,'0'0'0'0,"0"0"0"0,0 0 0 0,0 0 2 0,0 0 2 15,-18-10-1-15,14 5 1 0,2 3 5 0,2 2 0 16,-5 0 0-16,1 2-1 0,4 0 17 0,-4 1 0 15,2-3 0-15,-22 10 0 0,-8 1-7 0,1 0 1 16,3 0 0-16,7 2 1 0,3 6-4 0,6 1 1 16,3 3 0-16,0 1 1 0,5 6-5 0,4 1 1 15,0 3-1-15,0 7 1 0,4-4-3 0,-2-7 0 16,5-4 1-16,-1-2 0 0,3-6-4 0,-3-3 0 0,3-2-1 16,2 2 2-16,-2-2-2 0,1-3 0 0,3-5 0 15,2-1 0-15,2-4-5 0,-1 0 0 0,-1-2 0 16,9-2 0-16,1-1-2 0,-1-8 1 0,-4 0-1 15,6 0 2-15,2 0-2 0,-9-2 0 0,-4-8 0 16</inkml:trace>
  <inkml:trace contextRef="#ctx0" brushRef="#br0" timeOffset="9155.84">10300 9785 815 0,'0'0'0'0,"0"0"0"0,0 0 0 15,0 0 18-15,0 0 0 0,19-9 0 0,-1 5 0 0,5 3 11 16,3-5 2-16,-2 2-2 0,6-1 1 0,0-8-5 16,-6-2 1-16,-5 4-2 0,10 1 2 0,-4-5-5 15,-9 1 1-15,1 1-1 0,0 7 2 0,-4-5-7 16,-7-2 2-16,-6 2-1 0,0 3 1 0,0 3-4 16,0-1 0-16,-6 0 1 0,-3 3-1 0,-4 1-1 0,1-4-1 15,-1 4 0-15,2 6 2 0,-4 0-5 0,0-2 1 16,0 3 0-16,2 12 0 0,2 0-1 15,-6-2 0-15,3 0 0 0,6 5 1 0,4 2-4 0,1-3 0 16,-5 9 0-16,4 3 1 0,4-1-3 0,0 4 2 16,0 3 0-16,4 6-1 0,2-1-1 0,-1-2 0 15,-8-3 0-15,6 0 1 0,1-11 3 0,2-4 1 16,-10 1-1-16,2 5 1 0,2-8 2 0,0 0 0 0,-9 3 0 16,5-3 2-16,4-1-1 0,-2-2 1 0,-7-8 0 15</inkml:trace>
  <inkml:trace contextRef="#ctx0" brushRef="#br0" timeOffset="9399.81">9900 11019 1381 0,'0'0'0'0,"0"0"0"0,0 0 0 0,24-17 9 15,-9 6 1-15,5-6-1 0,23-31 1 16,5-1 13-16,-3 9-1 0,-6-3 0 0,4 2 2 0,2-2-12 16,-6 4 1-16,4 2-1 0,2 3 0 0,3-1-8 15,-3-8-1-15,1-11 0 0,8 0 1 0,-5 4-2 16,-3 7 0-16,3 0 1 0,7 8-1 0,3 0 0 16,-1 5 0-16,11 2 1 0,7 2-1 0,-1-7-2 15,-8-1 1-15,4-7-1 0</inkml:trace>
  <inkml:trace contextRef="#ctx0" brushRef="#br0" timeOffset="10055">16115 10850 1457 0,'0'0'0'15,"0"0"0"-15,0 0 0 0,2-19 15 0,2 15-1 16,0 1 1-16,-2 1 1 0,1-2 16 0,-1 2 1 16,2 0-1-16,0 0 1 0,-3 1-14 0,3 1 1 0,-2 0-1 15,2 0 1-15,-1 0-12 0,1 1 0 0,-2 1 0 16,2 2 1-16,1 0-6 0,-3-1 2 0,2 1-1 15,9 13 1-15,2 9-3 0,2 2 1 0,-2-6 0 16,1-3 0-16,3-6-1 0,-2-8 1 0,-2-5-1 16,5 2 0-16,3-4 1 0,-5-9 1 0,5-7-1 15,3-12 0-15,-2 6 3 0,-2-2 0 0,4-6-1 16,10-9 1-16,-5 2 1 0,5 0-1 0,5-4 1 16,3 2 0-16,3-7-2 0,-2-4 1 0,-1-15 0 15,5-10-1-15,3 7 0 0,2 7-1 0,6-6 1 0,11-24-1 16,3-2-2-16,1 9 1 0,3-7-1 0</inkml:trace>
  <inkml:trace contextRef="#ctx0" brushRef="#br0" timeOffset="12625.39">18256 10723 929 0,'0'0'0'16,"0"0"0"-16,0 0 0 0,32-24 10 0,-13 11 1 16,1 5 0-16,-1 7 0 0,3-5 10 0,0 0-1 15,-3 3 0-15,7 3 1 0,-4-2 16 0,-1-6 2 16,-2 3-1-16,7 5 0 0,0 0-7 0,-4-2 1 0,-1-2-1 15,-3 4 2-15,5 0-11 0,-1-2 2 0,0-1-1 16,4 3 1-16,-1 0-6 0,-5 0 0 0,3 0 0 16,1 3 1-16,-6 3-5 0,3-4 1 0,-4 3 0 15,5 12-1-15,-3-8-5 0,-4 3 1 0,-1 2 0 16,-1 5 0-16,-1 5-2 0,-3-1 0 0,0-1 0 16,4 8 0-16,-3-1-4 0,-3 3 2 0,-3 7-2 15,1 2 2-15,1-2-5 0,-6-7 0 0,-4 1 0 16,8 1 2-16,-4-3-3 0,-4-3 0 0,2 2 0 15,2 2 1-15,2 1-1 0,-4 2 0 0,-3 3 0 16,-3 4 0-16,3-1 0 0,-5-5 0 0,-1-5 0 16,-2 7 0-16,-2-9 0 0,0-1 0 0,-7 4 0 0,2 3 0 15,1 1 0-15,2-1 0 0,-7 4 0 0,-8 4 0 16,6 5 0-16,-2-3 1 0,-7-1 0 0,-4-3 0 0,0-7 1 16,-4-6 1-16,-2 2-1 0,-2 5 0 0,6 4-1 15,4 2 1-15,-8 2 0 0,-3-1 0 0,3 7 1 16,2-6 2-16,-11-1-2 0,-5-1 2 0,1-7 0 15,8-1 2-15,-6 4-2 0,-2 4 2 0,4-2 1 16,2-3 1-16,-8 3-1 0,-1 6 1 0,3-3-7 16,0-3 1-16,-3 0 1 0,-4 1-1 0,10-9 1 15,-2-9 0-15,-10 5-1 0,-6-3 2 0,6 2-5 0,5-2 1 16,-1-2 0-16,-6 1 0 0,11 3-1 0,4-2 0 16,-15-2 0-16,4-1 1 0,4 3-1 0,5 0 0 15,-2-7 0-15,-2 7 0 0,10 2 0 0,-2 0 0 16,-8-6 0-16,-7 3 0 0,8-8-1 0,5-2 1 15,-4 3-1-15,-4 7 1 0,8-5 0 0,4-1 0 0,-12 0 0 16,3 3 0-16,1-1-2 0,8-2 1 0,-2 3-1 16,-1-1 0-16,7 3 0 0,1 0 1 0,-7 1-1 15,4-1 1-15,8 0-4 0,3-1 1 0,-4-3-1 16,2-3 2-16,0 0-4 0,5 0 2 0,5-4-1 16</inkml:trace>
  <inkml:trace contextRef="#ctx0" brushRef="#br0" timeOffset="12980.34">15292 13266 1457 0,'0'0'0'0,"0"0"0"0,0 0 0 0,0 0 6 16,0 0 1-16,0 0-1 0,0 0 1 0,0 0 19 15,0 21 1-15,0-12 0 0,-6 6 0 0,-7 9 2 0,-5-4 1 16,-3 1 0-16,-7 3 1 0,2-2-14 0,-4-3-1 16,2 0 1-16,2 7 0 0,8-6-3 0,-7 1-1 15,1 3 0-15,2 2 1 0,5-2-6 0,2-2 0 16,0-1-1-16,6-8 2 0,0 2-2 0,3 0 0 15,4-2 0-15,4 0 1 0,4 3-4 0,3 1 2 16,-2-2-2-16,12 0 2 0,5 2-5 0,0-2 0 0,4-6 0 16,-2 0 1-16,4 4-1 0,2-4 1 0,0-3-1 15</inkml:trace>
  <inkml:trace contextRef="#ctx0" brushRef="#br0" timeOffset="14421.71">10077 14820 916 0,'0'0'0'0,"0"0"0"0,29-8 0 16,-6 4 23-16,-3-1-1 0,-1-3 1 0,5 1-1 16,2 3 13-16,2 2 1 0,0-1-1 0,-2-3 1 15,-2 2-16-15,1 2 1 0,-5-1-1 0,8-3 2 0,-2 2-13 16,0 3-1-16,-2-3 1 0,12 2 2 0,-1 2-7 15,-3 0 1-15,-6 0-1 0,4-2 1 0,-2 2-4 16,-2 0 1-16,2-4 0 0,7 1 0 0,2-1 0 16,3 2-1-16,2-2 0 0,3-1 0 0,4-1 0 15,-5 3 0-15,5-1 0 0,-5-6 0 0,-1 7-1 16,0 3 1-16,2 2 1 0,7-6-1 0,2 4-1 16,-5 2 1-16,5 0 0 0,0-4 0 0,-6 4-1 0,-7 1 1 15,2-3-1-15,5-2 1 0,1 6 0 0,-6 2 1 16,7-6-1-16,4-6 1 0,4 6 0 0,-8 0 0 15,-3-2 1-15,1-3-1 0,-7 3 0 0,0 2 2 16,4 0-2-16,9-6 1 0,0 3 1 0,-2 1-1 16,-2-2 0-16,3-2 1 0,-5 6-1 0,-7 4 0 0,2-4 1 15,5-4 0-15,1 6-3 0,-1 2 2 0,2-2-1 16,8-2 0-16,0 2 4 0,-4 1-1 0,-13 1 1 16,6-4 0-16,3 8 4 0,-2-1 0 0,1-1 0 15,9-3 0-15,-6 1 2 0,-2 2 2 0,-2-1-1 16,5-5 1-16,-9 2-1 0,-1 2 2 0,2-4-1 15,5-2 1-15,2 4-3 0,-3 0 2 0,-1-6-2 16,12 0 2-16,-8-1-6 0,-3 1 1 0,1-2 0 16,-2 1 2-16,1-3-10 0,-5 5 0 0,5-3 0 15,5-1 0-15,4 3-1 0,-10 2 0 0,1-2 0 0,1-5 0 16,-4 5-2-16,-5 2 0 0,2-1-1 16,8-3 2-16,1 4-3 0,-7 4 0 0,1 0 0 0,8-4 0 15,-7 2-1-15,-6 2-1 0,-2-2 1 0,2 0-1 16,-2 6 4-16,-2-3 0 0,-3-5-1 0,10 1 1 0,-3 2 1 15,0 1 1-15,-5-2-1 0,3-3 1 0,-2 3-1 16,-5 0 1-16,-2-2 0 0,-2-4 0 0,-4 4 0 16,-4 4 1-16,-3 0-1 0,0-6 1 0,0 4 1 15,-2 2 2-15,-4-4-1 0,-2 0 0 0,0 1 4 16,-3 1 0-16,-2 0-1 0,1-2 2 0,-5 0 5 0,2 2-1 16,0 0 0-16,2 0 1 0,-2 0 0 0,-2 0 1 15,0 0-1-15,5-2 1 0,-5-2-1 0,2 1 2 16,2-1-2-16</inkml:trace>
  <inkml:trace contextRef="#ctx0" brushRef="#br0" timeOffset="15099.41">19177 13419 665 0,'0'0'0'16,"0"0"0"-16,0 0 0 0,0 0 61 0,0 0 0 15,0 0 1-15,18-24 0 0,-10 18 13 0,-3 0 1 16,-1 3-1-16,0 1 2 0,0 0-30 0,-1 0 0 0,-1 0 0 16,0 2 1-16,2 0-20 0,-2 0 0 0,-4 0 1 15,2 2-1-15,2 2-13 0,-1-2 1 0,-1 0 0 16,-3 27-1-16,-3 14-4 0,1 4-1 0,1 1 0 15,0 2 0-15,0 10-1 0,-5-1 1 0,3 4 0 16,1-5 0-16,5-8 0 0,0-5 0 0,-4 3 0 16,-5 1 2-16,9-1 1 0,-6 1 2 0,-3 3-2 15,0 2 2-15,3-6-2 0,0-7 2 0,-3-4-1 16,-4 4 1-16,2-9-3 0,2-4 2 0,-1 5-1 16,-1 6 1-16,2-4-4 0,3 1 0 0,-1-1 0 0,-4 2 1 15,1-3-3-15,1-6 1 0,-2-2 0 0,0-2 0 16,-2-4-3-16,1-3-1 0,-1-2 1 0,0 0-1 15,2-2-2-15,2-4 0 0,-1-3-1 0,3-1 2 0,1-1-4 16,1-2 0-16,3-2 0 0,0 0 1 0,2 0-1 16,0 0 0-16,0 0 0 0</inkml:trace>
  <inkml:trace contextRef="#ctx0" brushRef="#br0" timeOffset="15585.15">20207 13508 1155 0,'0'0'0'0,"0"0"0"0,0 0 0 16,21 0 24-16,-10 0 1 0,-4 0-1 0,4 4 1 0,2-1 6 15,2 1 2-15,-7 4-2 0,-1-1 2 0,-1 0-15 16,-2 5 1-16,-3 3-1 0,3 12 1 0,2 9-8 16,-1 5 2-16,-1-2-1 0,-4 0 0 0,0 0 1 15,0-2 0-15,-4-3-1 0,-1 3 2 0,-3-6-3 16,-1-6 0-16,0 1 1 0,-4-2 0 0,1-2 1 0,5 1 1 15,1-5-1-15,-1-3 2 0,-1-2-2 0,3-2 2 16,-1-3-2-16,1-5 2 0,1-1-3 0,-3-2 1 16,3-2-1-16</inkml:trace>
  <inkml:trace contextRef="#ctx0" brushRef="#br0" timeOffset="15817.37">20103 13463 1344 0,'0'0'0'0,"0"0"0"15,0 0 0-15,31-1 13 0,-16-3 1 0,0 0-1 16,11-2 1-16,6-1 9 0,-6 0 1 0,2 1-1 16,2 2 1-16,-2 2-5 0,-8-1 1 0,-1-1 0 15,5 2 1-15,0 0-7 0,-7 2 1 0,0 0-1 16,-2 4 2-16,-4-6 2 0,-4 0 1 0,-1 4 0 0,1 4 0 15,1-3-2-15,-4-1 1 0,-6 0-1 0,0 6 1 16,2-1-3-16,0 0-1 0,-4 3 1 0</inkml:trace>
  <inkml:trace contextRef="#ctx0" brushRef="#br0" timeOffset="16012.12">19944 14295 1356 0,'0'0'0'0,"0"0"0"0,0 0 0 0,21 4 18 0,-8-8 0 16,2-2 0-16,11-9 1 0,11-5 14 0,-9 1-1 15,-6 1 1-15,3-6-1 0,-1 1-11 0,0 5 0 16,0-1 0-16,1-3 1 0,-3-1-14 0,-2 7 1 16,3-5 0-16,5-1 0 0,0-2-4 0,0 0-1 0,7-1 1 15</inkml:trace>
  <inkml:trace contextRef="#ctx0" brushRef="#br0" timeOffset="16359.65">21135 13236 1080 0,'0'0'0'0,"0"0"0"0,0 0 0 15,0 0 26-15,0 0 0 0,-15-18 0 0,13 16-1 16,2 0 23-16,0 0 0 0,0 2 0 0,-5 0 0 16,1 2-7-16,2 0-1 0,0-2 1 0,-13 13-1 0,-11 13-17 15,-2 7 2-15,0 1 0 0,6-2 0 0,3-6-8 16,1-2 3-16,3 2-1 0,0 4 0 0,0-2-5 16,6-2 1-16,3 1-1 0,6 1 1 0,4 2-4 15,3-2 1-15,3 0-1 0,8-2 0 16,1 0-2-16,3-2 0 0,1-1 0 0,-3-3 1 0,4-9-3 15,0-5 1-15,3-2-1 0,0-6 1 0,-2 0-2 0,-5-2 1 16,3-5-1-16,6-8 1 0,-3 0-1 0,-3 1-1 16,1-7 1-16,0-5 1 0,-5 4-3 0,-2 2 1 15,1-6-1-15</inkml:trace>
  <inkml:trace contextRef="#ctx0" brushRef="#br0" timeOffset="16666.18">21271 13462 1306 0,'0'0'0'0,"0"0"0"15,0 0 0-15,30 11 29 0,-10-11 0 0,3 0 0 16,8 0 2-16,1-8 21 0,-4 1 1 0,0-6 0 16,7 3 1-16,-5-3-18 0,-8-1-1 0,-3-5 1 15,0-2 1-15,-2 3-19 0,-6 3 0 0,-2-5 0 0,0-3 1 16,-1 5-10-16,-1 5 1 0,-5 0 1 0,0 3-1 15,0 3-4-15,0 5 2 0,0 0 0 0,-2 2 0 16,0 0-4-16,0 0 2 0,0 0 0 0,0 4-1 0,0 1 1 16,0 3-1-16,-2-1 1 0,-2 38 0 0,2 9-1 15,2-8 2-15,0-3-1 0,2-2 0 0,-2-4 0 16,-2-1 1-16,2 6-2 0,4 7 2 0,-2 1-1 16,0-2-1-16,1-1 1 0,-1-4 1 0,-2-10-3 15,0-3 1-15,0-4-1 0,0-2 1 0,-4-5-2 16,-3-6 0-16,-2-4 1 0</inkml:trace>
  <inkml:trace contextRef="#ctx0" brushRef="#br0" timeOffset="16904.18">20397 14606 1470 0,'0'0'0'0,"0"0"0"16,60-45 0-16,-4 11 15 0,1 3 2 0,9-4 0 15,-1 3 0-15,-4 0 15 0,-3 1 1 0,7-5-1 16,2-1 2-16,-3 2-9 0,-5 5-1 0,8-2 1 16,-1-3 1-16,-5 9-17 0,-5 4 0 0,15-1 0 15,-2-3 0-15,-4 0-4 0,-5 2 1 0,3 0 0 16</inkml:trace>
  <inkml:trace contextRef="#ctx0" brushRef="#br0" timeOffset="24536.62">3523 16868 892 0,'0'0'0'0,"0"0"0"0,0 0 0 0,0 0 10 0,0 0 0 16,0 0 0-16,0 0 0 0,0 0 19 0,19 4 2 15,-10-4-1-15,14 5 0 0,8 4-3 0,-1 1 1 16,-6-3-1-16,1-3 1 0,-9 1-18 0,3 3 1 16,0-3 1-16,5 3-1 0,0-1-3 0,-3 1 0 15,-3-1-1-15,7-1 2 0,-1 1-3 0,2 3 0 16,-2 1-1-16,0-4 1 0,-5 4-3 0,-4 2 1 0,3-1-1 15,7-7 0-15,-1 3 0 0,6 1-1 0,-4 2 0 16,5-4 1-16,-1-1-1 0,-4 0 0 0,2-1-1 16,8 3 1-16,1-3-1 0,-7-1 0 0,-6 0 1 15,10-1-1-15,-5 1 0 0,-4-2 0 0,-1-2 0 16,4 2 0-16,-2 2-1 0,-2-1 1 0,0 1 0 16,4 0 0-16,-2-1-1 0,-1 1 2 0,2-2-1 15,9 4 0-15,-3-1 0 0,1-1 0 0,-4-4 0 16,0 2 0-16,7 1 2 0,-7-1-1 0,-6-2 0 15,2 2 1-15,2-2 1 0,2 0-1 0,-2 4 1 16,7 0 0-16,-5-1 1 0,3 1 0 0,1 0 0 0,9 1 0 16,2 1 1-16,-10 0 1 0,-2-3-2 0,5 1 2 15,-3 0-3-15,1-1 2 0,1 1 0 0,2 4-1 0,0-5 0 16,-5-1 0-16,5 2 0 0,9 5 0 16,2-5-2-16,-3-2 0 0,-8 1-1 0,0 3 2 0,0-2-3 15,-3-2 0-15,-3-2 0 0,7 3 0 0,2-3-1 16,-2 0 1-16,4 0 0 0,8 4 1 0,2-4-2 15,-9-4 1-15,-2 1 0 0,-4 3 0 0,2-4-1 16,-2-2 1-16,-1 1 0 0,1 5 0 0,4-4 0 16,1 0 2-16,-1 2-1 0,4 1 0 0,-1-3-1 0,-5 0 1 15,-4 0 1-15,3 3-1 0,-7-3 0 0,1 0 2 16,1 0-1-16,8 3 0 0,-2-3 2 0,-2 0 0 16,-2 2 0-16,8 0 1 0,-2-1-2 0,-4 1 0 15,0 0 1-15,-3 4-1 0,1-4 2 0,-4-2 1 16,3 2 0-16,3 4-1 0,4-2 0 0,1-2 1 15,-1 1-2-15,2 1 2 0,-2 0 0 0,-2 0-1 0,-2-2 1 16,0-2 0-16,0 0 1 0,-1 0 1 0,1 1-1 16,5 3 1-16,3-2 1 0,-2 0 0 0,-2 0 0 15,7 2 0-15,-7 0-2 0,-4 0 0 0,-4-2 0 16,4 2-1-16,1 2-1 0,-3 0 0 0,-2 0-1 16,8 2 2-16,-2-1-5 0,0 1 0 0,-2 0 1 15,6 0 0-15,-2-4-2 0,-2-2 1 0,-4-2 0 16,-3 2 0-16,5-2-2 0,2 2 1 0,1 1 0 15,7 1 0-15,-1-2 0 0,1-4 0 0,-3-1 1 0,7-1-1 16,-11 3-1-16,-2-1 1 0,-1 1 0 16,4 1 0-16,1 0 0 0,-5 2 0 0,1 0 0 0,8-1 0 15,-3 3 1-15,-2 2 0 0,-4-2-1 0,5 0 1 16,-1 3 2-16,-7-1 0 0,1-2-1 0,4 0 2 0,2 2 1 16,0 0 0-16,-2 0 0 0,7 0 1 0,-1-1-3 15,-3-1 1-15,-5 0-1 0,2 4 2 0,0-4-3 16,-5-2 0-16,1 0 1 0,8 2-1 0,-4 0-3 15,2 0 1-15,0 0-1 0,-2-1 1 0,0-5-2 16,-2-1 1-16,2-1 0 0,2 4 0 0,-8 3-2 16,2-5 0-16,2-5 0 0,0-2 0 0,2 2-2 0,-3 1 1 15,1 1-2-15,4-4 2 0,-4 2-2 0,0 1 1 16,-4 3-1-16,4-6 1 0,-1 4 3 0,-7 1 0 16,1-1-1-16,0-4 2 0,1 2 0 0,1 0 0 15,3-1 0-15,2-4 0 0,0 3 0 0,0 2 0 16,2-2 0-16,0 0 0 0,-3-1 2 0,-5 3-1 15,1 0 0-15,3 0 0 0,-2-4-1 0,-1 2 0 16,0 2 0-16,1-2 1 0,2-2-1 0,-1 0 0 0,-3 0 0 16,6 0 0-16,0 0 0 0,-5 1 0 0,-8-5 0 15,2-3 0-15,-4 1 0 0,0 4 0 0,1-1 0 16,-1-4 0-16,0 3 0 0,-2 4 0 0,1-2 0 16,1-1 0-16,-5 1 0 0,-3 2 0 0,3-2 0 15,5-1 0-15,-5 1 0 0,-4 4 0 0,0 0 0 16,3 2 0-16,-3 0 0 0,-7-1 1 0,-1 1-1 15,-5 2 1-15,-2-2 0 0,-2 0 2 0,-3 3-2 16,3 5 1-16,0-3 0 0,-4-2 0 0,1 1 1 16,-14-21-1-16,-3 4 1 0,1 2 2 0,1 1-1 0,-19-23 1 15,16 21 0-15,3 6 1 0,-4-3 0 0,3-2-1 16,2 9 0-16,1-2-1 0,-3-4 1 0,-3-3 0 16,9 7 0-16,-9 0-1 0,-10-4 1 0,-9 1 0 0,8-3-1 15,0 3 0-15,-8 1 0 0,-21-2 0 0,22-3-1 16,6 4 2-16,-10-1-2 0,5 10 2 0,3-16-1 15,-3 3 1-15,-7-4-1 0,0 0 1 0,-1 2 0 16,-5 5 1-16,-9-5 0 0,-6-4-1 0,22 10 2 16,2-1 1-16,-9-5 0 0,6-4 0 0,-10 4-1 0,-1 5 1 15,-20-1 0-15,16 3 1 0,9-4-1 16,5 3 1-16,-8-1 0 0,3 8 0 0,0-11-1 0,-10-1 1 16,-21 1 0-16,6 0 0 0,25-1-2 0,0 1 1 15,-13-6 0-15,-11-2 0 0,3 12-1 0,8-1 0 16,-11-5-1-16,11-4 2 0,11 13-2 0,-9 2 0 15,-21-11 0-15,-3 5 1 0,25 5-3 0,5-1 1 16,-10 0-1-16,-4 4 2 0,19-2-2 0,-15 0 1 16,-22 0-1-16,9 0 2 0,17-1-2 0,1 7 1 0,-8 3-1 15,18 1 1-15,0-3-2 0,-4 0 1 0,-19 1-1 16,3 1 1-16,1 0 0 0,4 3-1 0,-9-3 1 16,-10-2 0-16,12 4-2 0,2 4 2 0,-3 2-1 15,-1 0 0-15,3-1 0 0,3-1-1 0,-10-2 0 16,-2 2 2-16,7 4-2 0,3-1 1 0,-8-1-1 15,-11-2 2-15,11 2-3 0,5 1 0 0,-3-1 0 16,-5 0 1-16,1-1-1 0,5 1 1 0,1-2-1 0,0 0 1 16,9 2-2-16,-4-1 1 0,-14 1 0 0,-1-2 0 15,6-2-1-15,10 4 1 0,-1-3-1 0,-2 1 2 16,-3-2-2-16,2 0 0 0,-3 2 0 0,1-2 1 16,15 0-1-16,-4 0 0 0,-8 0 0 0,-7 4 0 15,4-4 0-15,9-2 0 0,-4 2 0 0,4 2 0 0,-3 0 0 16,3 0 0-16,-4-2 0 0,-3 0 0 0,11 0 0 15,7 1 0-15,-6 1 0 0,1 6 0 0,2-3 0 16,1-1 0-16,-7 2 0 0,-4 5 0 0,10-2 0 16,10 0 0-16,-1 4 0 0,-6 2 0 0,8 2 0 15,-4 0 0-15,-4 0 0 0,-3-1 0 0,14 1 0 16,1 3 0-16,1 5 0 0,-4-1 0 0,10 2 0 0,0 2 0 16,-9 3 0-16,-1 3 0 0,-1-6-1 0,3-4 1 15,3 0 0-15,-5 10 0 0,6-3-2 0,12-1 2 16,-7 4 0-16,3 5 0 0,7 2-1 0,2 3 1 15,-11 6-1-15,1 8 1 0,3-10-1 0,-1-5 1 16,-1 2-1-16,5 1 1 0,8 3-1 0,3-3 1 0,4 4-1 16,4 8 1-16,2-4-1 0,-1-7-1 15,5-3 1-15,-1 5 1 0,6-10-1 0,0-6 0 0,0 1 0 16,10-3 0-16,-3-1-1 0,6-6 1 0,6-3-1 16,7-3 1-16,2-3-1 0,1-9 0 0,7-8 0 15</inkml:trace>
  <inkml:trace contextRef="#ctx0" brushRef="#br0" timeOffset="25420.31">10660 15497 1381 0,'0'0'0'0,"0"0"0"0,0 0 0 16,0 0 10-16,0 0 1 0,0 0-1 0,0 0 2 15,0 0 8-15,0 0 1 0,0 0-1 0,0 0 2 16,0 0-6-16,0 0 1 0,9-23 0 0,15 14 0 0,10-8-10 15,5-1-1-15,0 1 1 0,-4 4 1 0,8-2 3 16,2-2 0-16,3 1 1 0,7 1 0 0,-3-2 3 16,-8-3-1-16,10-3 1 0,10-3 0 0,3 0 0 15,-4 0 1-15,12-2-1 0,1-3 1 0,-7 3-6 16,-4 3 0-16,6 1 0 0,9-4 1 0,0 4-2 0,-9 2 0 16,-4 0 0-16,-7 1 1 0,1 2-3 15,-3 5 1-15,-2-1 0 0,0 0 0 0,4 4-2 0,-16 1-1 16,-10 1 1-16,-1 2-1 0,-8 3-2 0,-7 2 0 15,-3-2 0-15,0 2 1 0,-4 1-3 0,-7 1 1 16,-4 0-1-16,0 0 2 0,0 0-1 0,0 0 0 16,-6 0 0-16,3 0 1 0,-1-2-2 0,2-2 1 15,-5 0 0-15,-25-1 0 0,-11-3 1 0,0 1-1 16,11 1 0-16,5-1 0 0,-1-1 2 0,3 3 0 0,1-3 0 16,2-1 0-16,3 3 1 0,4 3 0 0,0-3 1 15,2-3-1-15,2 5 2 0,4 4 1 0,-1 0-1 16,4-2 1-16,1 2-2 0,1 0 1 0,2 0 0 15,-4 0 1-15,4 0-2 0,0 0 2 0,0 0 0 16,4 2 0-16,1-2 0 0,1 2 0 0,0 2 0 16,12 9-1-16,7 5 1 0,-1 3 0 0,-4-3 0 15,-3-3 1-15,-6-4 0 0,-2 1 1 0,-3 2 0 16,0 0 0-16,-3-1 0 0,-6 0 2 0,-3 0-1 16,-3 11 0-16,-10 0-4 0,-1 2 1 0,-1 6-2 0,1-4 2 15,-6 5-3-15,-1 6-1 0,-2 8 1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176" units="cm"/>
          <inkml:channel name="Y" type="integer" max="1024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18.23126" units="1/cm"/>
          <inkml:channelProperty channel="Y" name="resolution" value="616.8674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2-25T12:33:10.58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2935 4950 426 0,'0'0'0'0,"0"0"0"16,0 0 0-16,0 0 16 0,0 0-1 0,0 0 1 16,3 30 0-16,3-17 4 0,0 2 0 0,3-4 0 15,4 0 1-15,7 6 3 0,-1 0 2 0,2-8-1 16,-3-5 1-16,3 1-6 0,-1-5 0 0,3 0 0 15,1-9 0-15,6 4-10 0,-1-1 1 0,-4-13-1 16,8-1 0-16,1-8-5 0,-3 2 2 0,7-4-1 16,6 6 0-16,5-9 1 0,5-7 1 0,15-4 0 15,3-8 0-15,5 5-5 0,-8-1 0 0,-2-2 1 0,20-4 0 16,7 5 1-16,-5 1-1 0,6-10 1 0</inkml:trace>
  <inkml:trace contextRef="#ctx0" brushRef="#br0" timeOffset="3809.24">19838 4954 49 0,'0'0'0'0,"0"0"0"16,0 0 0-16,0 0-1 0,0 0 1 0,0 0 0 15,0 0 0-15,19 15 0 0,-15-15 1 0,1 0-1 16,-1 0 1-16,1 0 5 0,1 0-1 0,0 2 1 0,9-2-1 15,5-2 16-15,2-2-1 0,-3-1 0 0,11 5 1 16,1-10-5-16,-4 5 1 0,-5-1-1 0,2 8 0 16,0-7-4-16,-1-1 0 0,-3-2 0 0,3 8 1 0,1-1-5 15,0-5 1-15,2 2 0 0,2 4-1 0,-2 0 0 16,0-5 1-16,6 5 0 0,-2 0 0 0,5 0-1 16,-1 0 1-16,1-4 0 0,0 8 0 0,-1-8 1 15,-4 2 1-15,-4-2 1 0,4 8-1 0,-2-4 0 16,-4 0 1-16,2 0 1 0,2 6-1 0,0-1 0 15,-2-5 2-15,0 0-2 0,2 6 2 0,0-2-4 0,0-4 1 16,-2 0-1-16,4 9 1 0,-2-9-3 0,-4 0 0 16,0 0 0-16,6 6 0 0,-6-6-1 0,-5-4-1 15,1 2 1-15,5 4 0 0,-7-4-3 0,3-2 2 16,-3 0-2-16,8 6 2 0,2-2-2 0,-5-2 1 16,1 1-1-16,8 2 1 0,-6-2-1 0,0-3 1 15,-2 2-1-15,6 4 1 0,0-4 3 0,-2-2 0 16,0 4-1-16,3 0 2 0,-1-5 1 0,-6-1 1 0,0 2-1 15,3 4 0-15,1-3 1 0,-2 1 0 0,0 2 0 16,2 0 2-16,3 0-8 0,-3 0 1 0,4-6 0 16,1 8 0-16,1-4-3 0,-2-1 0 0,-1 3-1 15,-5 0 2-15,1 0-3 0,-3 0 1 0,2-6 0 16,2 12 0-16,0-10 0 0,0 2-1 0,1 4 0 16,1 2 1-16,2-4-2 0,-6 0 1 0,0 0 0 15,4 5 0-15,2-5 1 0,-4-2-1 0,-4-1 0 16,4 6 0-16,0-10-1 0,-4-1 1 0,-2 5-1 15,3 6 1-15,-3-3-1 0,-2-1 0 0,1 1 0 0,3 7 1 16,0-1 0-16,1-6 0 0,-7 0 1 0,8 9 0 16,2-9 0-16,-4 0 0 0,-1-4 1 0,3 10 0 15,4-3 0-15,-6-6 2 0,0 1-2 0,6 7 2 0,-6-5-1 16,-5 0 2-16,3 0-1 0,2 4 1 0,-1-4 0 16,-1 0-1-16,0-4 1 0,5 8-1 0,-1-2 2 15,-2-2 1-15,-2 0-1 0,4 6 1 0,2-6-3 16,-2-2 1-16,4 2-1 0,-4 0 2 0,8 0-2 15,-4 0-1-15,-8-6 1 0,0 8 0 0,1-4-1 16,-3-2 0-16,-3 1-1 0,3 6 2 0,-1-6-3 0,2 1 2 16,-5 2-1-16,9 5 0 0,-3-5-2 0,-5 0 2 15,3 0-2-15,6 6 1 0,0-6-1 0,-1-2 0 16,-1-2 0-16,0 8 2 0,2-4-3 0,0-4 1 16,-2 4 0-16,-1 0 0 0,1 0-1 0,-2-5 1 15,1 5-1-15,3 0 1 0,-4 0-1 0,-1 0 1 16,-1-4-1-16,4 8 2 0,1-4-2 0,-1 0 1 15,2 2 0-15,4 1 0 0,-2-3 0 0,-2 0 0 0,4 0 0 16,1 4 0-16,1-4 0 0,-4-4 1 0,-2 1-1 16,0 6 0-16,0-3 0 0,-2-3 0 0,-1 6 0 15,5 3 1-15,0-2 0 0,-2-4-1 0,-2 0 0 16,6 5 1-16,1-5-2 0,1 0 1 0,-4 0 0 16,7 4 0-16,-9-4-1 0,-1 0 2 0,-1-4-2 15,4 8 1-15,-2-8-1 0,-2 1 1 0,2-3 0 16,2 6 0-16,2 0 0 0,-2 0 1 0,-2 0 0 15,4 6 0-15,2-6-2 0,-3-2 1 0,5 2 0 0,-1 5 0 16,1-5-1-16,-6 0 1 0,-2 0-1 0,-2 0 1 16,-1 0-1-16,-3 0 0 0,1-5 0 0,3 7 2 15,-2-4-2-15,-1-2 0 0,1 2 0 0,2 8 0 16,0-6 0-16,-1 0 0 0,-3 0 0 0,3 5 0 0,1-5 0 16,-2 0 0-16,-1 4 0 0,5 2 0 0,2-6 0 15,-4 0 0-15,-5-4 0 0,3 8 0 0,4-4-2 16,-2 0 2-16,-1-4 0 0,-5 8 0 0,3-8-1 15,-1 2 1-15,5-2-1 0,2 8 1 0,1-4-1 16,-1-4 0-16,-1 4 0 0,5 4 0 0,-1-4-2 0,-8 0 2 16,5 0-1-16,-1 6 1 0,2-6 0 0,-2-4 1 15,-2 2 0-15,2 4 0 0,0-2 0 0,-2-2 0 16,0-2 0-16,1 10 0 0,3-8 0 0,-4-2 1 16,4 4 0-16,-2 4 0 0,-4-4 0 0,1-4 0 15,3 8 1-15,2 2-1 0,-6-6-1 0,-1-4 0 16,1 4 0-16,-5 5 1 0,1-5-1 0,-5-1 0 15,-3 1 0-15,3 1 0 0,0-1 0 0,-2 0 0 0,-4 0 0 16,-1 2 1-16,-2 0-1 0,-1 2 1 0,1-4-1 16,-2 0 1-16,0 0 0 0,0 0 0 0,0 0 1 15,-2 0 0-15,0 0-1 0,0 0 1 0,0 0 0 16,0 0 1-16,0 0-1 0,0 0 0 0,0 0 0 16,0 0 2-16,0 0-2 0,0 0 1 0,0 0 0 15,0 0 0-15,0 0 0 0,0 0 1 0,0 0-1 16,-2 0 0-16,0 2 0 0,0-2 0 0,0 0-1 15,-3 0 2-15,-1 0-3 0,0 0 1 0,-1 0 0 0</inkml:trace>
  <inkml:trace contextRef="#ctx0" brushRef="#br0" timeOffset="50987.23">1731 9503 803 0,'0'0'0'0,"0"0"0"0,15-21 0 0,4 3 3 0,5 1 1 16,-4-2-1-16,4-1 0 0,1-1 5 0,3 6 1 15,-8-3 0-15,8-8 0 0,-2 2-4 0,4 5-1 16,7-5 1-16,4 5 0 0,6-1-1 0,-8-1 0 16,-4 6 1-16,4 1-1 0,-1-1-4 0,-8-4 0 15,-1 0 0-15,-1 1 1 0,-7 1-2 0,-6-2 1 0,5-7 0 16,8 2 0-16,2 6 0 0,-6 3 0 0,0-4 0 16,1-1 0-16,-5 9 0 0,-1 3 0 0,-1 1 0 15,-8-1 0-15,-5 6 0 0,1-1 0 0,-2 3 0 16,-4 0 1-16,0 0 2 0,0 0 0 0,0 0-1 15,-6 3 1-15,-7 7 4 0,4-5 0 0,3 5 0 16,-14 16-1-16,-12 13 3 0,2-6 0 0,6-5 0 16,3-2 1-16,6 2 1 0,1-2-1 0,-5-5 0 15</inkml:trace>
  <inkml:trace contextRef="#ctx0" brushRef="#br0" timeOffset="53519.82">15648 8710 489 0,'0'0'0'0,"0"0"0"0,0 0 0 0,0 0 0 16,0 0 1-16,20 2-1 0,-11 4 1 0,1 1 6 16,5-5 1-16,-2-2-1 0,7 4 1 0,10-4 17 15,-6 0 0-15,-5-6-1 0,1 6 2 0,5 0-1 16,-5-7 0-16,4-1-1 0,4 8 2 0,2-5-14 15,4 1 1-15,-3-2-1 0,8 6 2 0,2 0-1 0,-1 0 1 16,2 0-1-16,11 0 2 0,-3 0-4 0,-3 0 0 16,-1-5 0-16,1 7 2 0,3 1-4 0,0-1 0 15,4 4-1-15,10 3 3 0,-7-5-4 0,1-4 1 16,-4 0 0-16,0 3 1 0,4 3-1 0,-4-6 0 16,0 0 0-16,6 6 0 0,3-5 1 0,-7-2 0 15,-2 1-1-15,0 0 3 0,-4 0-2 0,1 0 0 16,1-4 0-16,6 8 1 0,5-4-3 0,-7 0 1 0,-8-4 0 15,-1 8 1-15,-1-8-2 0,-5 2 1 0,2-2-2 16,6 8 2-16,-10-2-2 0,0-2 1 0,0 0-1 16,6 4 1-16,-6-4 4 0,-7-4 1 0,-3 2-1 15,-4 2 0-15,-1-4 3 0,-4 1-1 0,-1 1 0 16,-4 4 2-16,0-1-4 0,-6-1 2 0,0 0-2 16,-3 0 1-16,-2 0-4 0,-2 0 1 0,1 0 0 15,-3 2 0-15,2 2 3 0,2-4 2 0,-4 0-1 16,2 0 1-16,0 0 1 0,0 0 2 0,1 2-1 0,-3 2 1 15,2-4-2-15,-2 0 1 0,0 0 0 0,0 1 1 16,0 1 0-16,0 0-1 0,0 2 1 0,0-4 0 16,0 2-1-16,0 0 0 0,0 0-1 0,0-2 2 15,0 0-1-15,0 0 1 0,0 0-2 0,0 0 2 16,0 0 0-16,0 0 0 0,0 0 0 0,0 0-1 0,0 0 0 16,0 0 0-16,0 0 0 0,0 0 0 0,0 0-2 15,0 0-1-15,0 0 1 0,0 0-1 0,0 0-1 16,0 0 0-16,0 0 0 0,0 0 1 0,0 0-3 15,0 0 1-15,0 0 0 0,0 0 0 0,0 0-2 16,0 0 0-16,0 0 0 0,0 0 0 0,0 0-2 0,0 0 0 16,0 0-1-16,0 0 1 0,0 0-2 0,0 0 0 15,0 0 0-15,0 0 0 0,0 0-2 0,0 0 0 16,-2-2 0-16,-1-2 1 0,-1 0-3 0,2 0 0 16,2 3 0-16</inkml:trace>
  <inkml:trace contextRef="#ctx0" brushRef="#br0" timeOffset="60918.81">19997 8563 564 0,'0'0'0'0,"0"0"0"0,0 0 0 0,-23-13 17 15,14 17 1-15,-2-2 0 0,1 5 0 0,3 2-7 0,1-3 0 16,-1-6 0-16,-1 2 2 0,5 0-7 0,-1-2 2 16,0 0 0-16,-1 0 0 0,-1 0 5 0,2 0 1 15,2 0-1-15,-1 2 1 0,-1 1-3 0,4-3 0 16,0 2 1-16,0-2-1 0,2 0-1 0,0 4 1 15,-2-4 0-15,3 6 0 0,5 3 4 0,3-4 0 16,2 3-1-16,17 3 1 0,7-2 1 0,-3-7-1 0,-4 2 1 16,-4 0 1-16,0-4 1 0,-2-2 1 0,-2 0-1 15,4 2 1-15,0 0-2 0,1 0 0 0,1-6-1 16,5 12 2-16,-3-2-4 0,0-4 0 0,-2 1 1 16,9 9 0-16,0-6-2 0,-3 1 2 0,-1-5-2 15,5 4 2-15,-3-4-1 0,-3-2 1 0,-3 0-1 16,9 10 2-16,-5-1-2 0,1-3 0 0,3 1 1 15,2 1-1-15,2-2 3 0,-4-4 0 0,6 0 0 16,6 5 1-16,-3-5-5 0,-5-4 1 0,2-1-1 16,6 5 1-16,-1 0-5 0,-1-4 1 0,1 4-1 0,8 4 1 15,0-8 1-15,-4 2 0 0,-5-5 1 0,3 5-1 16,0-2 0-16,-1 2 0 0,3 1 0 0,2 4 2 16,4 1-3-16,-4-8 1 0,-2 2 0 0,2 4 1 15,0-5-1-15,-4-3 1 0,2 0 0 0,4 10 1 0,-2-2-1 16,-3-2 0-16,3 0 1 0,9 4-1 0,-11-8-1 15,-2-2 1-15,-1 1-1 0,5 7 0 0,-6 0-2 16,-3-2 1-16,2-4-1 0,5 6 1 0,-2 0-1 16,-5-4 0-16,1-4 0 0,-3 4 1 0,0 2-1 15,-4-4 0-15,0 3 0 0,4 2 0 0,-2 3-1 0,-2-2 0 16,2 2 0-16,6 0 0 0,-6-4-2 0,-7-2 1 16,-3 0 0-16,5 2 1 0,-5 0-4 0,-5 0 2 15,4 0-1-15,2 4 1 0,-4-6-3 0,-2 0 1 16,-2 2-1-16,0 9 0 0,-3-9 1 0,-3-4-1 15,3 4 0-15,1 6 1 0,-1-2-1 0,-6-4 1 16,-4 0-1-16,0 3 0 0,0 3 1 0,-1-6 0 16,-5 0 1-16,1 0-1 0,-3 0 1 0,-1 0-1 0,-2 0 1 15,4 2-1-15,0 0 1 0,-2 0 0 0,-2-2 1 16,3 0-1-16,-3 0 0 0,0 0 1 0,0 0-1 16,0 3 1-16,0-3-2 0,2 2 1 0,0 2-1 15,0-4 1-15,-2 0-2 0,0 0 2 0,0 0-1 16</inkml:trace>
  <inkml:trace contextRef="#ctx0" brushRef="#br0" timeOffset="63850.68">27096 8721 841 0,'0'0'0'0,"0"0"0"16,0 0 0-16,0 0 1 0,0 0 2 0,18 0-1 15,-3 0 0-15,11-3 6 0,2-3 1 0,-2-1 0 16,2 5 0-16,-9 0 5 0,-2-4 2 0,-1 3-1 16,9 6 0-16,-3-3-6 0,-2 0 1 0,3 0-1 15,8 6 2-15,1-6-2 0,0 0-1 0,3 0 1 0,4 4 2 16,0-3-2-16,1-1 0 0,2 4 0 15,5-2-1-15,-4-4-1 0,-2-2 1 0,9 3 0 0,4 6 0 16,0-5 1-16,0 0 0 0,6 0 0 0,3 0 0 16,-5 0-1-16,-4-5-1 0,6 3 1 0,-1 4 0 0,-1-1 6 15,-4 3 0-15,6-8 1 0,3 8-1 0,-5-2-2 16,-6-4 0-16,0 2 0 0,2 2 1 0,-3 2 0 16,-5-4 2-16,1 0-2 0,3 5 2 0,-2-1-5 15,-5-2 0-15,-2-2 0 0,-2 5 0 0,-5-1-4 16,-6-4 0-16,-2 4 1 0,2 2 0 0,-4-1-3 15,-5-1 1-15,-4 0-1 0,-4 3 2 0,-6-1-4 0,1-3 2 16,-2-3-2-16,0 4 1 0,-1-4 1 0,-1 2-1 16,-4-4 0-16,0 2 1 0,2 0-1 0,0 0 0 15,-1 0 1-15</inkml:trace>
  <inkml:trace contextRef="#ctx0" brushRef="#br0" timeOffset="64656.31">4565 9387 829 0,'0'0'0'0,"0"0"0"0,0 0 0 0,35 6 22 16,-10-4 2-16,-1 3-1 0,6 3 1 0,7 3 4 15,-2 2 0-15,-7-6 0 0,11 1 0 0,1-3-5 16,-1-1-1-16,5-4 0 0,5 0 2 0,-1 0-12 15,-5-2 1-15,7-5-1 0,8-2 2 0,-4-4-8 16,-2 1 2-16,-1-3 0 0,6-3 0 0,1 7-4 16,-7-4 2-16,3 0 0 0,9-5-1 0,-2 10-1 0,-10 1 0 15,1-4-1-15,2 0 2 0,-6 0-3 0,-3 4 1 16,-2 3 1-16,5 6-1 0,-8 0-1 0,-5 0 2 16,4 0-1-16,4 2 1 0,-8 0-1 0,-5-2 0 15,-2 0 1-15</inkml:trace>
  <inkml:trace contextRef="#ctx0" brushRef="#br0" timeOffset="76097.39">23671 9638 929 0,'0'0'0'0,"0"0"0"0,0 0 0 16,0 0 8-16,0 0 1 0,0 0-1 0,0 0 1 15,0 0 8-15,0 0 1 0,0 0 0 0,0 0 0 0,0 0 9 16,0 0 0-16,0 0 0 0,0 0 1 0,0 0-16 16,0 0 2-16,0 0-1 0,13 25 1 0,-7-16-4 15,1-2 1-15,-1 3 0 0,1-3 1 0,4-3-5 16,2-2 1-16,2-2 0 0,21-8 0 0,1-8 0 15,0-5 1-15,4-7 0 0,4-7 0 0,-2-14-3 16,0-1 2-16,3-7 0 0,10-7 0 0,2 7-1 0,1 1-1 16,1-7 1-16</inkml:trace>
  <inkml:trace contextRef="#ctx0" brushRef="#br0" timeOffset="79042.67">11970 10807 916 0,'0'0'0'0,"0"0"0"0,0 0 0 0,0 0 9 16,0 0 1-16,0 0-1 0,0 0 1 0,0 0 17 15,0 0 0-15,0 0 0 0,0 0 1 0,0 0-3 16,0 0 0-16,0 0-1 0,0 0 1 0,0 0 3 16,0 0 1-16,0 0-1 0,0 0 2 0,0 0-16 0,0 0 2 15,0 0-2-15,20 0 2 0,-20 0-6 0,4 2 0 16,-4 0 0-16,5 3 2 0,5 4-1 0,1 3 1 15,-2-3-1-15,2 6 2 0,6 0-2 0,-6-1 1 16,-1-2 0-16,-1 1 0 0,-3 2-1 0,-1-6 0 16,1-2 1-16,1 3-1 0,-1 3-3 0,-1-8 1 0,-1 1-1 15,2-1 0-15,3 3-2 0,0-3 1 16,-7 1-2-16,6 3 2 0,1 1-1 0,-2-3-1 0,-3-3 1 16,5 1 0-16,3 5-3 0,-5-3 1 0,-1-5 1 15,-3 4-1-15,9-1 0 0,-7-1-1 0,1-6 1 16,1 4-1-16,4 2-1 0,2-4 2 0,-3 0-2 15,16-6 1-15,7-1-1 0,-3-3 1 0,-6-3-1 16,4-2 0-16,-3 2 0 0,1-5 2 0,2-8-1 16,3-10 0-16,-3 5 1 0,0-1-1 0,4-1 1 15,5-8-1-15,2 2 3 0,0 7-1 0,4 0 1 16,11 3 0-16,4-1 3 0,-10-4 0 0,-1-14 0 16,5-10 2-16,-1 2-4 0,-1 6 2 0,4-2 0 0,7 4 0 15,1 7-2-15,-4 2 0 0,-1 0 0 0</inkml:trace>
  <inkml:trace contextRef="#ctx0" brushRef="#br0" timeOffset="87416.27">16365 10866 878 0,'0'0'0'0,"0"0"0"0,0 0 0 0,0 0 10 16,0 0 0-16,0 0 0 0,0 0 1 0,0 0 3 16,0 0 2-16,0 0 0 0,0 0-1 0,9 26 1 15,-5-16 1-15,2-3 0 0,-1-1 0 0,5-1-5 16,-1 1 1-16,0-2 1 0,1-1-1 0,4 1-5 15,1-2 1-15,0-4 0 0,4 0 0 0,3 2-3 16,1 2 0-16,1 0 1 0,6 3 0 0,-1-5-3 0,-1 0 1 16,-2 0-1-16,8 0 2 0,0 0-2 0,-1 0 2 15,-3 0 0-15,5-5-1 0,-5 5 1 0,-2 2-1 16,2-4 1-16,0 4 1 0,1 3-4 0,-3 3 2 16,2-6-1-16,0 1 1 0,3-1-1 0,-3 2 1 15,-2-4-1-15,2 4 2 0,7-4-1 0,-3 1 1 0,-8-2 0 16,-4 1-1-16,1-4-3 0,-1 2 2 0,4-2-1 15,0 1 1-15,2 1-2 0,2 2 0 0,-4-6 0 16,8 4 2-16,3 0-2 0,-5-1 0 0,1-5 0 16,4-1 2-16,-1 3-2 0,-5 3 1 0,-1-10 0 15,2 1 0-15,0 5 1 0,-1 1 2 0,3-3 0 16,3 2-1-16,-2 3 3 0,-1 2 1 0,1-3 0 16,5-3 0-16,1 6-3 0,-4 0 0 0,0 1 0 15,2-7 1-15,-3 8-1 0,-5 4 1 0,-1-4 0 16,4 0 1-16,-1 4 2 0,-1-1 0 0,-1 3 0 15,7-4 1-15,1 3 2 0,-2-1 0 0,-1-6 1 0,3 2-1 16,-2 6-4-16,-4-4 0 0,1-2 0 0,3-2 0 16,1 2-5-16,-5 0 1 0,1 0-1 0,5-6 2 15,0 4-3-15,0 2 1 0,-4 0-1 0,5 0 1 0,4 0-4 16,-5 0 1-16,-5-2-1 0,3-3 1 0,-3 5-1 16,-4-4 0-16,-1 0 0 0,7-1 0 0,-5 1 0 15,-1 4 0-15,4-2 0 0,5-1 1 0,2 3-1 16,-4 0 0-16,-9-2 0 0,9-6 0 0,-3 5 0 15,-6 3 0-15,-2-2 0 0,0-4 1 0,6 4-1 16,-2 2 1-16,-4 0-1 0,5-4 1 0,-1 3 0 0,-2 1 2 16,6-2-1-16,-1-4 0 0,8 4 0 0,-2 0 1 15,-5 1-1-15,-3-5 0 0,-3-1-1 0,-2 5 0 16,1-4 0-16,2 2 1 0,3 4-2 0,-2 2 0 16,0-2 0-16,3-3 1 0,3 3-1 0,-1 0 0 15,4-2 0-15,0 0 1 0,0 2-1 0,-5 0 0 16,-6 0 0-16,0-8 0 0,2 7 0 0,-6 1 0 15,0 1 0-15,2-1 0 0,2 2-1 0,0 4 1 0,0-4 0 16,4-2 0-16,-2 2-3 0,3-1 2 0,1 1 0 16,-1-4 0-16,4 2-2 0,-3 0-1 0,-8-1 1 15,-2-3 0-15,-1 0-3 0,-3 4 2 0,4-2-1 16,4-3 1-16,-2 3-3 0,-1 2 1 0,3 0-1 16,5-2 2-16,1-2 0 0,-5 4 2 0,5 0-2 15,3-2 2-15,-1-1 1 0,-7 1 1 0,-1 0-1 16,0 0 0-16,0 2 2 0,0 0 0 0,-7 0 0 0,7-4 0 15,-2 8 0-15,2-4 0 0,-4 2 0 0,6-4 0 16,0 2 0-16,-1 2 0 0,5-2 0 0,1-2 0 16,-3 2-1-16,0 0 1 0,-1 2 0 0,-3-4 0 15,2 2-1-15,-4 0 1 0,2 0 0 0,0-7 0 0,2 5-1 16,0 4 1-16,-4-1-1 0,7-4 1 0,-1 3-1 16,0 0 0-16,1-4 0 0,5-2-1 0,-3 3 1 15,-5 3 0-15,-4-2 0 0,5-4 0 16,-4 4-1-16,-3 2-1 0,0 0 1 0,4-3 1 0,-4 1-2 15,-3 4 0-15,3 1 1 0,2-3 0 0,-2 4 0 16,0 0-1-16,3-2 1 0,2-4 1 0,-3 7 0 0,-3 5 0 16,-1-8 0-16,4-4 0 0,4 4-2 0,-8 1 2 15,-5 1 0-15,0-8 0 0,0 4-1 0,-2 4 1 16,1-2-2-16,7-2 2 0,-6 2-1 0,-1 2 1 16,3-3 0-16,5-1 0 0,2 2-2 0,-5 2 1 15,1 0 0-15,6-2 1 0,-2-1-1 0,0 3-1 16,4 0 1-16,0-4 0 0,1 2 1 0,-1 0 1 0,-4-4-1 15,2 0 1-15,-2 2 0 0,-5 2 0 0,5-2 0 16,4-2 0-16,1 2 0 0,-1 0 0 0,0 2 0 16,6-4 0-16,-3 2 0 0,1 2 0 0,3-2 0 15,22-6 1-15,-14 4-1 0,-11 2 1 0,-3 0-1 16,-6-3 1-16,-7 4-1 0,3-1 0 0,3-3 0 16,-4-1 1-16,3 4-1 0,-3 0 0 0,3 0 0 15,5-7 0-15,-6 5-1 0,0-4 1 0,-1-3 0 16</inkml:trace>
  <inkml:trace contextRef="#ctx0" brushRef="#br0" timeOffset="89303.21">9130 11852 916 0,'0'0'0'0,"0"0"0"0,0 0 0 0,0 0 10 0,0 0 2 15,0 0-2-15,0 0 1 0,-6 23 28 0,6-12 2 16,6 0-2-16,0 8 1 0,3 1-9 0,0-5-1 15,-3-8 0-15,3 1 2 0,-5-4-7 0,1 1 2 16,-3-3-1-16,6 4 1 0,-3 1-13 0,1-5 0 16,-2-4 1-16,1 2-1 0,5-4-2 0,-5 1 0 15,1-3-1-15,9-5 1 0,3-4-4 0,-3-4 0 0,4-7 0 16,5-7 1-16,0 1 0 0,0 4 0 0,1-5 0 16,5-1 0-16,3 1-5 0,1-1 2 0,7-3-1 15,11 0 0-15,-8 0 1 0,1-10 0 0,7-14 0 16</inkml:trace>
  <inkml:trace contextRef="#ctx0" brushRef="#br0" timeOffset="91129.17">16341 11802 954 0,'0'0'0'0,"0"0"0"0,0 0 0 0,0 0 8 16,0 0 0-16,18 0 0 0,-5 2 0 0,2 4 10 16,-2 1 1-16,-1 0 0 0,4 3 0 0,3 3-2 15,-4 0 1-15,0 0 0 0,-4 0 0 0,0-2-6 16,4-2 0-16,2-5 1 0,3 7-1 0,-1 4-4 0,-4-9 0 15,2-5 0-15,3 1 1 0,-1 4-3 0,-2-10 1 16,1-5 0-16,8-6 1 0,2-2-2 0,2-7 1 16,4-9 0-16,1-6 1 0,4 3-3 0,4 6 2 15,5-12 0-15,10 1 0 0,7 3-3 0,2-1 2 16,2-7-2-16</inkml:trace>
  <inkml:trace contextRef="#ctx0" brushRef="#br0" timeOffset="94902.93">1912 13104 853 0,'0'0'0'0,"0"0"0"16,13-28 0-16,2 12 2 0,5-3-1 15,8 0 0-15,8 1 0 0,3-3 10 0,3 1 0 0,1-1 1 16,2-1-1-16,-6-2 5 0,-5-2 0 0,-3-4 1 16,7-1 0-16,-9 6-12 0,-1 7 0 0,-1-3 1 15,10-3-1-15,-2 9-3 0,-1 2-1 0,-4 2 0 16,7-6 1-16,-6 6-1 0,-3 6 0 0,-7 1 0 15,1-7 0-15,-1 7 1 0,-6 2-1 0,-2-4 0 16,-6 3 0-16,1 1 0 0,-3 2 0 0,-5 0 0 16,0 0 2-16,0 0-2 0,0 0 1 0,0 0 0 0,0 0 0 15,0 0 0-15,0 0 0 0,0 0-1 0,-18 2 1 16,-12 3 0-16,0 1 1 0,2-4-1 0,4-6 0 16,7-2 3-16,4 5 0 0,4-1 1 0,-1-2-1 15,5 0 3-15,5 2 1 0,-4-1 0 0,2-1 0 16,2 2 1-16,0 2 2 0,0 0-1 0,0 0 0 0,2 0 3 15,2 0-1-15,-4 0 0 0,15-4 1 0,9-3-2 16,0-6 1-16,4 6-1 0,-7 8 1 0,-3 3-3 16,-7-2 1-16,2 4-1 0,-3 1 1 0,-5 0-3 15,-3 3 1-15,2 3 0 0,0 4 0 0,-3 5 1 16,-1-2 1-16,0 4-1 0,-1 10 1 0,-3 5-2 16,0 2 0-16,-1 2 0 0</inkml:trace>
  <inkml:trace contextRef="#ctx0" brushRef="#br0" timeOffset="101145.06">3427 13893 815 0,'0'0'0'0,"0"0"0"0,0 0 0 0,0 0 4 16,0 0 0-16,0 0 1 0,0 0-1 0,0 0 13 15,0 0 0-15,0 0 0 0,0 0-1 0,18-7-1 16,-12 7 1-16,-6 0-2 0,3 0 2 0,-3 0 5 16,2 0 2-16,2 0-2 0,0 2 2 0,-2-2-10 15,-2 0 2-15,0 0-1 0,3 0 1 0,-1 0-4 16,2 0 0-16,-4 0 1 0,4 1-1 0,1 1-1 0,5 0 0 16,-5 2 0-16,5 1 1 0,4 1-2 0,1 0 1 15,0-1-1-15,4 1 1 0,5-3 1 0,-3-1-1 16,-3 2 0-16,1 2 1 0,1-1 0 0,5-1 0 15,-5-4 1-15,8 2-1 0,2 1-2 0,-2-1 1 16,-4-2-1-16,8 0 1 0,5 0 2 0,-4 0 2 16,-12 0-1-16,5 2 1 0,2-2-1 0,-7-4 1 0,3 1-1 15,7 3 1-15,-1 0-2 0,0 0 0 0,-4 0 1 16,6 0-1-16,-2 0 5 0,-1-2 0 0,1-2-1 16,9 2 1-16,-1 0-1 0,-5 1 0 0,-7-1-1 15,2 0 2-15,2 0-8 0,-6-4 0 0,0 5 0 16,1 1 0-16,4 0-2 0,-1 0 1 0,-1 0 0 15,0 3-1-15,0 1-1 0,1-4 1 0,1 4-2 16,5-2 2-16,-4-2-1 0,-2 0-1 0,-4 1 1 16,2 3 0-16,2-4-2 0,-4-2 2 0,0 0-1 15,1 2 1-15,-5-1 1 0,1-3-1 0,1 2 1 0,4 4 1 16,2 0-5-16,-4 0 2 0,0-1-2 0,1-1 2 16,4 0-3-16,-3 0 1 0,-1 0 1 0,8 4-1 0,1-4-1 15,-10-2 1-15,0 0-1 0,-3 4 1 0,1 0-1 16,-5 2 1-16,5-4-1 0,-1 4 1 0,3-4-1 15,-4-2 1-15,8 2-1 0,-3 5 0 0,-1-1 0 16,-4-2 2-16,5 0-1 0,8 3 1 0,-3-1-1 16,-6-2 0-16,0-2 1 0,2 4-1 0,2-1-2 15,0-1 1-15,-7-2 1 0,3 0-1 0,0 2-1 16,-5-2 0-16,1-4 0 0,1 4 1 0,3 0-2 0,-2 0 2 16,-1 0-1-16,3 2 0 0,0-4 0 0,3 1 1 15,0-1 0-15,3 2 1 0,-2-2 0 0,-4-2 0 16,3 2 1-16,0 4 0 0,7-4 1 0,-8-1 0 15,-7 1 0-15,-1 0 1 0,3 2-2 0,-3 0 2 16,-1 0-1-16,0 0 1 0,-2 0-2 0,0 0 2 16,5 0 0-16,1 4-1 0,3-4 1 0,-2-2 0 15,3 2 0-15,4 2 1 0,-2-2-2 0,-3 0 1 0,4 1 0 16,0 1 0-16,7-2 0 0,-5 0 0 0,-6 0-1 16,0 0 1-16,1-2-2 0,-1 1 1 0,0 1-1 15,0 1 1-15,0 1-2 0,3-2 2 0,0 0-1 16,1 0 1-16,2 0-3 0,0 0 0 0,-4 0 0 15,6 4 1-15,7-4-3 0,-4-2 1 0,-7 0 0 16,2 2 0-16,-6-2-1 0,1-1 0 0,4 1 0 16,-1 4 1-16,2-2-1 0,0-2 0 0,-2 0 0 15,7 4 1-15,-5-2-1 0,4 0 0 0,-1 0 0 0,1 4 0 16,5-4 0-16,-4-2 0 0,-11 0 0 0,1 4 0 16,-1-2 0-16,0-2 0 0,4 0 0 0,-7 2 0 15,3 2 0-15,0-2 0 0,0 0 0 0,0 4 0 16,-3-4 0-16,-2-2 0 0,5 2 0 0,0 5 0 0,6-1 0 15,-6-4 0-15,-5 0 0 0,1 4 1 0,6-1-1 16,2-1 0-16,-4-2 0 0,6 2 1 0,-2 2-1 16,-7-2 2-16,-1-2-2 0,8 2 1 0,0 1-1 15,-4-1 1-15,1-2-1 0,1 4 1 0,-2-4-1 16,0 0 1-16,4 2-1 0,2 1 1 0,5-3-1 0,-1 0 1 16,-6 4 0-16,2 0 1 0,-1-4-2 0,-4 0 1 15,-7 4-1-15,3-3 1 0,3-1-1 0,-4 0 1 16,8 2-1-16,-3-2 1 0,-1 2-1 0,0 2 1 15,0-2-1-15,2-6 1 0,4 6-1 0,-2 2 0 16,0-4 0-16,2-4 1 0,3 4-1 0,-3 0 0 16,-6-2 0-16,6 0 2 0,-2-2-2 0,-2 1 1 15,-1-1-1-15,4 2 1 0,1-2-1 0,-2 1 1 0,2 1-1 16,7 2 1-16,-5-6-1 0,0 4 1 0,3 1-1 16,-2 2 1-16,8-1-1 0,-3-1 1 0,-12-1-1 15,20 7 2-15,-16-8-2 0,-2 3 1 0,2 0-1 16,-6 1 1-16,0 1-1 0,2 0 0 0,2-2 0 15,6 4 1-15,-4-2-1 0,0 0 0 0,-1-2 0 16,3 9 1-16,0-9-1 0,-4 0 0 0,5 4 0 16,-1-3 1-16,-4-1-1 0,0 4 0 0,2 0 0 15,-4-6 0-15,2 8 0 0,-2-5 0 0,5-2 0 16,10-1 0-16,2 5 0 0,-5-3 0 0,1-3 0 0,11-3 0 16,-7 4 0-16,-10 0 0 0,6-1 0 0,-3 1 1 15,-3-2-1-15,1 0 0 0,0 1 0 0,12 1 1 16,1-4-1-16,-8 1 0 0,-4-3 0 0,12 5 1 0,-2-3-1 15,-16 0 0-15,5 3 0 0,-10 1 0 0,6-2 0 16,-2 2 0-16,2 0 0 0,-1 2 0 0,1 0 0 16,-2 0 0-16,2 0 0 0,9 0 0 0,-3-3 0 15,-8 1 0-15,-4 0 0 0,0 4 0 0,2-4 0 16,-2 2 0-16,0 0 0 0,1 0 0 0,-1-4 0 16,-2 2 0-16,4 0 0 0,2 4 0 0,-2 0 0 15,-1 2 0-15,3-4 0 0,5 2 0 0,-3 0 0 0,-6-1 0 16,0-1 0-16,1 0 0 0,8 0 0 0,-7 0 0 15,-7-1 0-15,-4 1 0 0,0-2 0 0,-4 2 0 16,4 0 0-16,-8 0 0 0,-1 0 0 0,-1 0 0 16,-1 0 0-16,0 0 0 0,-2 0 0 0,1 0 0 15,-3 0 0-15,2 0 0 0,2 0 0 0,-4 0 0 16,0 0 0-16,0 0 0 0,0 0 0 0,0 0 0 0,0 0 0 16,0 0 0-16,0 0 0 0,0 0 0 0,0 0 0 15</inkml:trace>
  <inkml:trace contextRef="#ctx0" brushRef="#br0" timeOffset="101745.61">13669 12712 904 0,'0'0'0'0,"0"0"0"16,0 0 0-16,0 0 36 0,0 0 0 0,0 0 0 15,0 0 0-15,0 0-2 0,0 0 1 0,0 0 0 16,0 0 0-16,-28 5-15 0,19-3 1 0,-3 2 1 15,-4 2-1-15,-10 3-15 0,1 4-1 0,1-4 1 16,0 0 1-16,3 3-2 0,-1 1 1 0,-2 3-1 16,-2 9 1-16,2-7 5 0,-1-1 2 0,-4-2-2 15,-3 5 1-15,2 3 5 0,4-5 1 0,-4-1-1 16,-3 5 1-16,-1 4 1 0,4-3 0 0,-1 3 0 0,-1-2 0 16,8 4 2-16,-1 0 1 0,-12 1-1 0,2 3 0 15,1 2 3-15,4-5-1 0,-3 3 1 0,-1 1 0 16,8-3-5-16,2-7 1 0,0-5-1 0,-4 1 1 15,4-3-4-15,3-3-1 0,1-1 1 0,1 3 1 0,4-2-2 16,2-6-1-16,2-1 1 0,2-1 1 0,3 1-4 16,0-3 0-16,3-3 1 0,3 0 0 0,-4 0-7 15,2 0-1-15,2 0 1 0,6 0 1 0,-6-1-7 16,0-3 0-16,0 0 0 0</inkml:trace>
  <inkml:trace contextRef="#ctx0" brushRef="#br0" timeOffset="102069.93">13660 13000 1218 0,'0'0'0'0,"0"0"0"15,0 0 0-15,-19 11 8 0,4-5 1 0,2-1 0 16,-7 8 0-16,-5 2 2 0,-1 0 2 0,4 0-1 16,-6 0 0-16,7 4-4 0,-3-1 1 0,-9 1-1 15,-3 3 1-15,6-3-8 0,6 1 1 0,-4 3 1 16,2 1-1-16,-4 0 2 0,6-2 1 0,2 1-1 16,-2 6 1-16,-3-4 1 0,3-7 2 0,2 1-1 15,1-1 1-15,1-1 2 0,1-4 1 0,-5 0 0 0,4 4 1 16,1-4 0-16,0-4 0 0,-1 2 1 0,-4 0 0 15,5-1 4-15,2 1 1 0,0-2-1 0</inkml:trace>
  <inkml:trace contextRef="#ctx0" brushRef="#br0" timeOffset="102347.88">12549 13482 1444 0,'0'0'0'15,"0"0"0"-15,0 0 0 0,0 0 22 0,30 22 1 16,-21-16-1-16,-1 3 2 0,1 0 19 0,-2-1 2 16,-5-3 0-16,-2 7 0 0,0 3-24 0,0-1 2 15,0-1-1-15,-2 2 1 0,-1 13-17 0,-7-2 2 0,5-5-1 16,5-3 1-16,-4-3-5 0,4 0 2 0,4-2-1 15,-2-2 1-15,5-5-2 0,-1-2 0 0,3-3 1 16,6-4-1-16,-2-3 1 0,7-5 0 0,5-4-1 16,14-15 2-16,4 2-2 0,1 2 2 0,1-5-1 15</inkml:trace>
  <inkml:trace contextRef="#ctx0" brushRef="#br0" timeOffset="109571.4">2886 14061 929 0,'0'0'0'0,"0"0"0"0,0 0 0 0,0 0 24 0,0 0 1 16,0 0 0-16,0 0-1 0,0 0 13 0,24 14 0 15,-24-10 1-15,6 0 0 0,7 0-6 0,-4-1 2 16,-3 1 0-16,-2 0-1 0,1-2-18 0,1-2 1 16,-6-2-2-16,4-4 2 0,7-1-8 0,-2-3 0 15,4-4-1-15,13-14 2 0,2-8-2 0,2-1 1 16,5-4 0-16,-1-9 0 0,3-6-2 0,-1-7 2 15,3-12-1-15,4 5 1 0,7 3 1 0,8-9 1 0,5-19 0 16</inkml:trace>
  <inkml:trace contextRef="#ctx0" brushRef="#br0" timeOffset="116543.45">8156 12996 841 0,'0'0'0'0,"0"0"0"15,0 0 0-15,0 0 5 0,0 0-1 0,0 0 1 16,16-7-1-16,1 0 6 0,0-3 1 0,1 1 1 16,16-6-1-16,5 0 5 0,-5-3-1 0,1-5 1 0,-1-3 1 15,5 0-6-15,-6 2 1 0,-7-6 1 0,6-3-1 16,3 5-6-16,-1 4 0 0,5-4 1 0,10 0 0 16,-1 0-1-16,-3 4-1 0,-6 0 1 0,6 5-1 15,1-2-1-15,-10 3-1 0,-3 3 0 0,2 0 1 0,-1 4-3 16,-6 0 1-16,-4-4 0 0,6 4 1 0,-6 0-2 15,-7 1 1-15,0 3-1 0,-6 5 1 0,-7 0 0 16,1 0 0-16,-5 0-1 0,2-1 1 0,2 3-1 16,-4 0 1-16,-2 0 1 0,0-2-1 0,2-2 0 0,0 0 2 15,0 4-1-15,0-2 0 0,0-1 1 0,-2-1 0 16,-1 2 1-16,-3-2-1 0,0-1 1 0,3-1-1 16,3-3 1-16,0-4-1 0,3 0 2 0,3 2 0 15,-2 0 1-15,3-6 0 0,6 0-1 0,2 4 0 16,4 2 0-16,-4-2 1 0,3 4-1 0,-1 3 1 15,2 0 0-15,1 3 1 0,-1-1-4 0,-4 2 1 16,-2 0-1-16,3-1 2 0,3 1-4 0,-4 4 1 16,-2 1 1-16,2-3-1 0,0 0-1 0,0 4 1 0,-10 0-1 15,5-2 0-15,3-1 3 0,-8 3 0 0,-5 4 1 16,2-5-1-16,2 3 3 0,-4 0 1 0,-4-1-1 16,-1 12 1-16,-1 11 0 0,-5 2 0 0,2-1 0 15</inkml:trace>
  <inkml:trace contextRef="#ctx0" brushRef="#br0" timeOffset="133241.46">11049 12963 904 0,'0'0'0'0,"0"0"0"0,0 0 0 0,0 0 9 16,0 0 0-16,15-19 0 0,-4 6 1 0,8-9 11 0,1-6 1 16,5-5-1-16,3-1 0 0,-4 6-2 0,0 2 0 15,0 0 1-15,2-2-1 0,4 4-9 0,2 4 1 16,1 1 0-16,6-2 0 0,6 1-4 0,-6 0 1 15,-5 3-1-15,5 4 1 0,-6 0-4 0,1 2 2 16,3-2-2-16,4 3 2 0,0 1-1 0,-2 2 2 0,4-1-1 16,2 3 0-16,-8-5-2 0,-5 1 0 0,0 3 1 15,3-1-1-15,-5 1 1 0,-8 1 0 0,-1-1 0 16,-6 1 0-16,-2 1-1 0,-4 0 0 0,2 2 0 16,-5-1 0-16,-3 3 0 0,-3 0-1 0,0 0 0 15,0 0 1-15,0 0 1 0,0 0 1 0,0 0-1 16,0 0 1-16,0 0 1 0,0 0 1 0,-5 0 0 15,-4-4-1-15,-10-4 1 0,0-1 1 0,1-2 0 16,3 2 0-16,4 3 8 0,-1 2 0 0,5-5 0 16,5 3 0-16,-2-1 4 0,4 3 0 0,-5 2 0 15,5-3 2-15,5-1-6 0,-1 1 1 0,-2-3 0 0,5-3 0 16,1 0-9-16,-1 2 1 0,1 1 0 0,5 1 0 16,2 3-4-16,-2 2-1 0,-2-2 1 0,2-1 0 15,0 3 1-15,0 4 1 0,-7 0 0 0,3 1 0 0,0-1-4 16,-7 2 2-16,2 0-2 0,0 1 2 0,-3 5 0 15,-1-5 0-15,-1 1 1 0,-3 5 0 0,-2 6 0 16,-5 3 0-16,2-1 0 0,-6 10 1 0,0-6-1 16,4-5 1-16,-2-1-1 0,0 4 1 0,7-1-2 15,-3-5 1-15,-10 0-2 0</inkml:trace>
  <inkml:trace contextRef="#ctx0" brushRef="#br0" timeOffset="140819.14">14848 14427 452 0,'0'0'0'0,"0"0"0"0,0 0 0 16,0 0 2-16,0 0 0 0,0 0 0 0,0 0 2 0,0 0 3 15,17-9-1-15,-13 9 1 0,-4 0 1 0,4 0 20 16,-3 0 1-16,-1 0-1 0,4 0 1 0,-4 0 18 16,2 0 1-16,-2 0-1 0,0 0 0 0,2 0-19 15,0 0 1-15,1 0 0 0,-3 0 0 0,2 0-7 16,2 0 0-16,-4 0 1 0,9 0-1 0,1 0 3 16,-1 0 0-16,2 0-1 0,13 0 2 0,2-4-1 15,6 0-1-15,-2-3 1 0,-2 5 1 0,2 0-5 0,0 0 2 16,5-1-1-16,8 1 1 0,2 0 0 0,-3 0 2 15,-2-4-1-15,-1 1 1 0,0 1-8 0,-2-2 0 16,2-3 0-16,6 2-1 0,-6 1 1 0,-4 2 0 16,3 3 0-16,1 2 0 0,0-4-3 0,-6-3 2 15,-8 1 0-15,-3 5 0 0,-3-2-4 0,-6-2 1 16,2 0 1-16,-6 2-1 0,-3 2-6 0,-3-1 1 0,-3-3-1 16,0 2 0-16,0 0-2 0,0 0-1 0,0 0 1 15,-7-7-1-15,-4-8-1 0,-4 1 0 0,-4 1 0 16,-7-4 1-16,2 2-2 0,5 4 0 0,4 6 0 15,0-2 1-15,2 3 0 0,2 6 0 0,4 0 1 16,1-4 0-16,4 2 2 0,0 1 0 0,2-1-1 16,0 2 1-16,0 0 4 0,0 0 0 0,0 0 0 15,4 3 0-15,0 1 1 0,1 0 2 0,5 0-1 16,14 14 0-16,6 8 0 0,-2-3 0 0,-8-9-1 16,-1 5 2-16,-4-2-3 0,-6-8 1 0,0-1 0 15,1 1 0-15,1 0-1 0,-2-3 1 0,-9-4-1 0,0-1 1 16,0 3-3-16,0-4 1 0,0 0 0 0,-5 6 0 15,-5 1-3-15,1-1 2 0,2-3 0 0</inkml:trace>
  <inkml:trace contextRef="#ctx0" brushRef="#br0" timeOffset="148766.63">17623 13422 527 0,'0'0'0'0,"0"0"0"16,0 0 0-16,0 0 22 0,0 0 2 0,0 0-2 15,0 0 2-15,0 0 16 0,15-18 1 0,-15 10-1 16,2 3 1-16,-2-3 0 0,-4-1 2 0,-2 0-1 15,-3-10 1-15,-6-1 10 0,0 1-1 0,-2 4 1 0,2 4 1 16,2 5-28-16,0 5 1 0,-2 1-1 0,0 1 1 16,-1 5-9-16,3 3-1 0,-2 4 1 0,-9 13 2 15,-1-1-5-15,7-5 1 0,-3 2 0 0,3 4 0 16,3-3-2-16,5-5 1 0,-3 1-1 0,2 5 1 16,11-3-5-16,0-7 0 0,-5 3 0 0,5 0 0 0,5 3 2 15,-1-3 2-15,1 2-2 0,7-1 2 0,3 1 0 16,1 1 1-16,5 1 0 0,3-4-1 0,2-1 0 15,-2 1 0-15,-1 0 1 0,6 0-1 0,-2-2-1 16,1-1 0-16,-4 3 1 0,4-4-1 0,2 2-2 0,-8 0 2 16,-7-2-2-16,2 2 1 0,3-2-7 0,-5-2-1 15,-8 0 1-15,-5 2 0 0,2 0-1 0,2-2-1 16,-6-1 0-16,-8 1 1 0,3 0-3 0,-3 0 1 16,1 0 0-16,-10 2 1 0,-2 4-3 0,1 0 1 15,-3-2 0-15,-7-6 0 0,2 0-1 0,2 1 1 16,0-3 0-16,-6-5 0 0,7 4 2 0,3 1-1 15,-1-1 0-15,-3-3 0 0,6 1 1 0,3 2-1 0,0-1 0 16,-4-5 0-16,4 2-1 0,6 0 2 0,3 2-2 16,-3-10 1-16,5 6-1 0,2 0 0 0,-1 0 0 15,1-4 2-15,2 1-3 0,0 1 0 0,0 0 0 16</inkml:trace>
  <inkml:trace contextRef="#ctx0" brushRef="#br0" timeOffset="149286.07">18128 13460 1155 0,'0'0'0'0,"0"0"0"0,0 0 0 0,0 0 17 16,0 0 1-16,18-2 0 0,-10 4 0 0,3-2 15 15,0 0-1-15,-7 3 1 0,-2 3 0 0,-2 0 3 16,0-1 0-16,0 1 0 0,-10 14 0 0,-1 15-15 16,-4 5 2-16,6-1-2 0,-2 3 2 0,2 5-7 0,1-2 2 15,1-3 0-15,-1-3 0 0,3-11-1 0,-7-3 1 16,-1 1-1-16,-2-2 1 0,6-6-5 0,4-3 2 16,-3 0-1-16,6 2 1 0,-2-6-4 0,3-5 0 15,-3-5 1-15,2-1-1 0,2 0-2 0,0 0 0 16,0 0 0-16,0 0 1 0,0 0-9 0,0 0 0 15,2 0 0-15,0-3 0 0,0-8-2 0,-1-2 1 16,3-2 0-16,2-37 0 0,3-14-4 0,0 5 0 16,-3-4 1-16,3 5 0 0,1 8-8 0,5 6-1 0,-4 3 1 15,11 4 1-15,-1 2-7 0,-7 1 0 0,1-1 0 16,2-4 2-16,4 6-2 0,-6 7 0 0,-8 2 0 16,0 2 2-16,3 9 0 0,-5 6 0 0,-3-1 1 15,0 3 0-15,4 5 3 0,-6 2 0 0,0 2 0 16,3 2-1-16,-1-1 2 0,-2 1 1 0,0 2 0 15,4 31 0-15,-2 9 7 0,2-1 1 0,-4-8-1 0,0 2 1 16,0-7 1-16,0-2 0 0,0-1 0 0,1 9 0 16,3 3 2-16,0-2 0 0,-2 0 0 0,0 5 1 15,0 1 2-15,1-4 2 0,3-4 0 0,-4-5-1 16,1-2 6-16,1-4 0 0,0-2 0 0,0 0 1 0,-1-4 1 16,1-3 2-16,2-4-1 0,-1-2 0 0,-1 0 1 15,-2 1 1-15,0-5 0 0</inkml:trace>
  <inkml:trace contextRef="#ctx0" brushRef="#br0" timeOffset="149464.31">18215 13783 1231 0,'0'0'0'16,"0"0"0"-16,0 0 0 0,19-24 34 0,-8 13 1 15,-2 2 0-15,21-21 1 0,4 0 19 0,-4 4 0 16,-2-2 0-16,-2-2 1 0,-2 3-24 0,-2 6 1 0,1 2 0 16</inkml:trace>
  <inkml:trace contextRef="#ctx0" brushRef="#br0" timeOffset="149977.81">18756 13413 752 0,'0'0'0'0,"0"0"0"15,0 0 0-15,1 24 35 0,-1-16 0 0,0-1 0 16,4 4 0-16,-2 1 7 0,-2-1 2 0,-2 0-1 0,4 4 0 16,0 0-12-16,0-4 0 0,-2 6 1 0,0 9-1 15,0 5-12-15,0-1 1 0,4 0 0 0,-4 1 1 16,-4 3 0-16,2-3 1 0,0-1 1 0,0-2-1 16,2-4 2-16,0-1-1 0,-2-5 1 0,-1 1 0 0,3-2 3 15,-4-4-1-15,0 0 1 0,2-2 1 0,2-4-2 16,2-1 0-16,-2-2 0 0,-2-1 0 0,-1-1 0 15,6-2 0-15,-3 0 0 0,0 2 1 0,0-2-7 16,0 0 2-16,0 0-1 0,0 0 0 0,0 0-5 16,0 0 1-16,0 0 0 0,0-11 0 0,2-15-7 15,0-8 1-15,-2-7 0 0,2-13 0 0,3 4-6 16,1 2-1-16,-4-1 1 0,4-3 0 0,3 6-3 0,-5 9-1 16,7-2 0-16,2 3 0 0,4-3-1 0,-3 0 0 15,-2-4 0-15,-3-1 1 0,0 3-1 0,1 9 0 16,-5 0 0-16,-1 1 0 0,0 7-1 0,1 5 1 15,-1 2 0-15,2-1 0 0,-1 5-1 0,1 5 0 16,-1-3 0-16,-1 7 1 0,0-3 0 0,1 3 0 16,1 2 0-16,1 4 0 0,5 2 0 0,-3 3 0 0,0-1 0 15,10 5 0-15,3 10 0 0,-1 3 1 0,-5-2-1 16,-1-1 1-16,2 1 1 0,-4 2 0 0,-7 2 1 16,1-4 0-16,-1 4 1 0,-4-3 1 0,-4-3-1 15,2 3 2-15,0-3 0 0,-6-5 0 0,-7 0 0 16,0 5 1-16,6-5-2 0,-10-4 1 0,-9 0-1 15,-8 6 1-15,1-6-1 0,1-1-1 0,-5 3 1 16,1 2-1-16,3-2-3 0,-1-8 1 0,1 4 0 16</inkml:trace>
  <inkml:trace contextRef="#ctx0" brushRef="#br0" timeOffset="150617.73">18122 12548 941 0,'0'0'0'16,"-52"11"0"-16,0-1 0 0,0-1 39 0,3 4 2 15,1 5-2-15,-4 3 1 0,11-2 20 0,-2 3 0 16,-21 6 1-16,-3 2 0 0,4 7-27 0,7-2 2 0,-4 6-1 16,-1 6 1-16,5-8-18 0,0-6 0 0,-17 8 0 15,4 7 0-15,12 3-8 0,3 1 1 0,5 3-1 16,5 12 2-16,8-3-5 0,1-7 1 0,-8 5 0 16,6-1 0-16,9 6-1 0,5 4 1 0,3 7-1 15,5 2 1-15,4-11-1 0,1-4 0 0,10 0-1 16,10 8 1-16,-1-3 3 0,0-5 0 0,3-3 0 15,4-1 2-15,7-12-2 0,-3-9 1 0,8 1-1 16,0 2 1-16,7-2 1 0,-1-6-1 0,11 1 0 16,3-5 1-16,2 1 0 0,3-4-1 0,1-6 0 15,3-1 0-15,1-10-2 0,2-2 0 0,5-5 0 0,8 0 1 16,1-1-2-16,-9-3 0 0,-5-5 0 0,16-5 0 16,1 1-4-16,-1-2 2 0,2-6-2 0,3-5 2 15,-3-4-3-15,-5 0 2 0,5-4-2 0,0-3 2 0,2 5-3 16,-7 2 1-16,3-6 1 0,1-1-1 0,-3-5-1 15,-10 3 0-15,3-2 1 0,5-6-1 0,-5-3-1 16,-11-3 1-16,-2-7 1 0,6-5-1 0,-4 3-2 16,-4 8 1-16,4-2 0 0,-2 0 0 0,-2-2 0 15,-7-2 1-15,-6-9 0 0,-4-6 0 0,8 12 0 16,-9 9 1-16,-16-1 0 0,-3-1 0 0,-4-5 0 0,-1-3 1 16,-7-5-1-16,-3 2 1 0,0 5 0 0,-1 10 1 15,-11-1-1-15,-1 5 1 0,-3-1-1 0,-9-2 0 16,-6-14 1-16,-12 0 1 0,0 10-1 0,-4 10 1 15,-1 2-1-15,-6 12 1 0,4 0 0 0,1 7-1 16,-9 5 1-16,-5 4-1 0,-4 4 0 0,6 1-1 16,-1 2 1-16,2 10-1 0,6 1-1 0,6 3 0 0,-6 3 0 15</inkml:trace>
  <inkml:trace contextRef="#ctx0" brushRef="#br0" timeOffset="151107.97">19799 12859 1180 0,'0'0'0'0,"0"0"0"0,34-8 0 0,-1-5 27 16,6-2 0-16,2 1 0 0,6-5 1 0,-1 2 18 16,-3 4 0-16,-2-2 0 0,0-3 0 0,-4 5-10 0,-3 5 0 15,-2 1 0-15,1-1 0 0,-3 3-20 0,-2 1 1 16,-7 0 0-16,5-1 0 0,-6 3-6 0,-3 2 0 15,1-2 1-15,1-4-1 0,-4 3-3 0,-8 1 1 16,-3 2 0-16,-4-4 0 0,0 2-2 0,0 0 2 16,2 1-1-16,-2 1 1 0,0 0-1 0,0 0 0 15,0 0 0-15,-4 0 1 0,-5-4-2 0,0 2 0 16,-1 2 1-16,-8 0 0 0,-3-4-1 0,3 4 0 0,6 0-1 16,7 0 1-16,1 0-1 0,4 4 0 0,-4-4 0 15,4 4 1-15,0-2-2 0,0-2 2 0,4 1 0 16,-2 7 0-16,4-3-1 0,1 3 1 0,2-1 0 15,6 12 1-15,4 7-2 0,-6-4 2 0,-6-7 0 16,-7-2 0-16,4 2-1 0,2-2-1 0,-10-2 1 16,-2 0 1-16,-3 1-2 0,3-3-1 0,-3-4 1 15</inkml:trace>
  <inkml:trace contextRef="#ctx0" brushRef="#br0" timeOffset="151580.29">21916 11996 1381 0,'0'0'0'15,"0"0"0"-15,0 0 0 0,-10 18 16 0,7-10-1 16,-5 1 1-16,1 4 1 0,-6 2 13 0,2 0 0 16,-3 3 1-16,0 6 0 0,2 6-11 0,-1 2 1 15,2-1-1-15,-6 3 0 0,6 1-13 0,2-1 1 0,-2 1-1 16,1 6 1-16,1-2-5 0,2-11 0 0,-3 4 0 16,1 3 1-16,3-7 0 0,3-4 1 15,-7 2-1-15,1 2 1 0,0-6 0 0,1 3 2 0,1-3-1 16,1-3 0-16,-3 3 2 0,3-2 0 0,-1-3 0 15,-1-4 1-15,1 4 0 0,0-2 0 0,-1 0 0 16,2-6 0-16,5 0-3 0,1-1 2 0,0-5-1 16,0 3 1-16,0-1-2 0,0-1-1 0,0-4 1 15,1 2-1-15,1 0-1 0,0 0 0 0,0-2 1 16,19-8-1-16,14-3 0 0,0-2-1 0,-1-2 0 16,-1 0 1-16,-1 4-2 0,2 4 0 0,5-8 0 0,4-2 2 15,0 4-2-15,-4 4 0 0,-6-2 0 0,4-4 1 16,-3 4-3-16,-4 3 0 0,0-1 0 0,1-4 1 15,-3 4 0-15,-4 1 0 0,1-1 0 0,1-2 1 0,-2 0-2 16,0-1 0-16,-5-3 0 0</inkml:trace>
  <inkml:trace contextRef="#ctx0" brushRef="#br0" timeOffset="152202.07">22769 12129 1381 0,'0'0'0'0,"0"0"0"16,0 0 0-16,0 0 16 0,6 25-1 0,-6-18 1 15,0 10 1-15,0 11 17 0,0 2 0 0,0 1 1 16,0 16 0-16,-4-3-6 0,-2-8 0 0,1-1 0 15,-1 2 2-15,2-5-18 0,1-6 1 0,-1 2-1 16,0 3 2-16,2-3-6 0,1-5 1 0,1-7 0 16,-4-1 0-16,2 2-3 0,2-6 1 0,2-3-1 15,-2-5 1-15,0 1-1 0,0 0 0 0,0-2 0 16,0-2-1-16,0 0 0 0,0 0-1 0,0 0 1 16,-2-2 1-16,-2-8-4 0,0 5 2 0,3-4-2 15,-3-16 2-15,0-4-3 0,2-5 0 0,2 1 0 0,0 3 2 16,2 0-2-16,0 0 0 0,4-1 0 0,1-6 2 15,1-6-3-15,-3 2 1 0,1-2 0 0,1 0 1 16,1 10-2-16,1-1 0 0,0 1 0 0,6 1 1 0,0 2-2 16,-2 6 1-16,-2 0 0 0,6 0 1 0,-2-2-1 15,-2 0 1-15,-2 2-1 0,0-8 1 0,2-2 1 16,-1 3-1-16,-3 1 0 0,2 2 1 0,2 10 1 16,-2 3 0-16,-5 0 0 0,3-6 0 0,6 3 1 15,-2 7-1-15,-5-1 1 0,3 5-1 0,0 3 1 0,-2 2-1 16,-1-3 1-16,1 5 0 0,2 2 1 0,-1 1-1 15,1-3 1-15,-2 0 0 0,6 4-1 0,0 5 2 16,-2 3-1-16,9 8 0 0,1 4 1 0,-3-3 0 16,-3-1-1-16,-2 1 2 0,2 1-1 0,-6 2 1 15,-2 4 0-15,-1 0 0 0,-5-4-2 0,-1-5 1 16,-4-3 0-16,-1 7 1 0,-5-5-3 0,-3-3 2 16,-2 0 0-16,-4 4-1 0,-2-3-1 0,1-4 1 0,-1 3-2 15,-3 3 2-15,-1 1-3 0,5-3 0 0,-1-1 1 16,1-3-1-16,1 2-2 0,4 1 0 0,2-4 1 15,1-5 0-15,1 1-2 0,3 1 0 0,4-4 0 16</inkml:trace>
  <inkml:trace contextRef="#ctx0" brushRef="#br0" timeOffset="152655.03">24163 11958 1255 0,'0'0'0'0,"0"0"0"0,0 0 0 0,0 0 17 15,0 0 1-15,-23-7-1 0,14-1 1 0,-4 1 29 16,-2 1 1-16,-3 6 0 0,-10 6 1 0,-8-2-27 16,3 3 1-16,-1 2-1 0,6 3 2 0,4-1-15 15,-2 0 0-15,-10-2 0 0,1 6 1 0,0 0 6 16,1 0 2-16,1 2 0 0,3 9 0 0,0 0 5 0,4-6-1 15,2 6 1-15,-1 6-1 0,5 3 2 0,3-3-1 16,0-4 1-16,4 5-1 0,4-3-2 0,3-8-1 16,3 4 0-16,5 4 1 0,5-13-3 0,-1-6 0 15,-3 0 0-15,5 4 0 0,1-9-4 0,0-4 0 16,3-2 1-16,6 1-1 0,5-1-1 0,-1-3-1 16,0-3 0-16,4 1 2 0,0-1-6 0,-1-2 1 0,-1-3 0 15,2 4 0-15,-2-4-4 0,-5-4 2 0,0-2 0 16,-1 2-1-16,-1 0-2 0,-6 2-1 0,-3 4 1 15,-5 3-1-15,1 1-3 0,3 3 1 0,1 2 0 16,-4 4 0-16,-3-4-1 0,1 3 0 0,-2-3 0 16,0 8 1-16,0 1-1 0,0 4 0 0,-2 2 0 15,-5 20 0-15,1 1 0 0,-1-5 0 0,-6-1 0 16,0 2 0-16,4 5-1 0,-1 2 1 0,-1-7 0 16,-2 5 0-16,2-5-1 0,2 1 1 0,-1 2-1 15</inkml:trace>
  <inkml:trace contextRef="#ctx0" brushRef="#br0" timeOffset="153142.71">21809 13493 929 0,'0'0'0'16,"0"0"0"-16,0 0 0 0,-26 11 63 0,19-9-1 0,1 2 1 15,5 1 0-15,1 1-14 0,0 0 2 0,0-6-2 16,0 0 2-16,0 3-4 0,0-1 0 0,0-2 0 15,0 2 1-15,1 0-18 0,1 2-1 0,-2-3 0 16,10-1 1-16,8 4-10 0,6-2 2 0,6-2-2 16,22 0 1-16,4-4-2 0,-2-1 0 0,-2-5 1 15,3 1-1-15,2-4-5 0,3 0 2 0,14 0-1 16,7 2 0-16,-7 0-5 0,-7-6 0 0,10 2 1 16,10 2 0-16,1 0 0 0,-6-2 1 0,3-5 1 15,5-3-1-15,-4 7-2 0,-6 1 1 0,7 0 1 16,1 0-1-16,-12 2-1 0,-11 2 0 0,-1 0 0 0,5-2 1 15,-8 0-1-15,-9 5 0 0,1-1 1 0,-5 0-1 16,-9 7-2-16,-9 0 1 0,-8 0-2 0,-7-5 2 16,-5 5-3-16,-5 4 1 0,-1-1-1 0,-4-1 1 0,0-3-1 15,2 1-1-15,0 0 1 0,-4 0 0 0,-2 2-4 16,0-4 1-16,2 3 1 0</inkml:trace>
  <inkml:trace contextRef="#ctx0" brushRef="#br0" timeOffset="153661.84">23559 11555 1243 0,'0'0'0'0,"0"0"0"0,0 0 0 0,21-10 53 16,-14 5-1-16,2 1 1 0,17-3 0 0,10-8 14 15,-4 0 2-15,-3 0-2 0,7 0 1 0,-1 0-29 0,-3-5-1 16,-1-4 0-16,7-6 0 0,-5 7-20 0,-5 7 0 16,0-3 0-16,4-3 1 0,-6 5-9 0,-2 4 1 15,6 0-1-15,4 0 2 0,3 2-6 0,-6 7 1 16,3-9 0-16,3 0 1 0,-3 9-6 0,-4-1 0 16,-2-3 0-16</inkml:trace>
  <inkml:trace contextRef="#ctx0" brushRef="#br0" timeOffset="153893.74">24399 11798 1004 0,'0'0'0'0,"41"-29"0"16,-7 4 0-16,1 5 14 0,3 1 2 0,3-3 0 0,3 3 0 16,5 1 4-16,-1 1 1 0,4 0-1 0,-3 4 2 15,-8-2-7-15,-4 1 1 0,2 1 0 0,0 1-1 16,0-1-7-16,-3 2 1 0,-3 0-1 0</inkml:trace>
  <inkml:trace contextRef="#ctx0" brushRef="#br0" timeOffset="154238.18">22018 11543 1306 0,'0'0'0'0,"0"0"0"16,0 0 0-16,23-9 2 0,-9 0 1 0,3-2 1 15,19-4-1-15,5-9 9 0,-4 3 2 0,-2-1-2 0,-1-2 2 16,-1 1 0-16,1 5 1 0,3-8-1 0,0-2 1 16,1 7-8-16,-5 3 1 0,-3-3-1 0,7-8 1 15,-1 4 1-15,-8 1 0 0,7 4 0 0</inkml:trace>
  <inkml:trace contextRef="#ctx0" brushRef="#br0" timeOffset="166126.14">10567 15294 866 0,'0'0'0'0,"0"0"0"16,0 0 0-16,0 0 11 0,0 0 1 0,0 0 1 16,0 0-1-16,0 0 42 0,0 0 0 0,0 0 0 15,0 0 0-15,20-17 3 0,-11 13 1 0,-5 3-1 16,7-3 2-16,-1-5-35 0,1-3 1 0,2 1 0 15,4-7 1-15,1-7-4 0,1 1 0 0,-1 0 1 16,-3-4-1-16,4 2-4 0,3 0 0 0,3-9 0 16,3 1 0-16,0-1-4 0,7 1 0 0,10-3 1 15,7-9-1-15,2-16-1 0,-4-3-1 0,-1-15 0 0</inkml:trace>
  <inkml:trace contextRef="#ctx0" brushRef="#br0" timeOffset="175128.06">4580 17281 853 0,'0'0'0'0,"0"0"0"0,0 0 0 0,0 0 11 15,0 0 0-15,0 0-1 0,0 0 1 0,0 0 12 16,0 0-1-16,0 0 0 0,0 0 1 0,20-2-2 16,-14-5 1-16,3-1-1 0,10-3 0 0,11-6 5 15,-6-1 1-15,0 3-1 0,-3 4 1 0,1-1-12 16,-5 1 1-16,1 0 0 0,16 0 0 0,-4-2-3 0,-2-2 0 15,-4 0 1-15,2-4-1 0,2 3-3 0,-2 3 2 16,8 0-2-16,-1-6 1 0,1 0 0 0,-1 5 2 16,3-1-1-16,7-2 0 0,-3 2-5 0,3 0 0 15,0-3-1-15,6-1 1 0,-8 2 4 0,-4 2 1 16,4 0-1-16,5 1 0 0,-1 1 4 0,-2 1-1 16,2-2 1-16,9-1 1 0,-2 0 2 0,-7 0-1 0,-6-4 1 15,4-3 0-15,-4 0-1 0,0-1 0 0,0-5 0 16,6-1 1-16,-2 4-2 0,-4 5-1 0,0 1 1 15,-6-3 1-15,7 7-7 0,-11 2 1 0,-10-2 0 16,-2 0 1-16,-4 6-7 0,-4 4 1 0,0-1-1 16,3 0 2-16,-7 4-3 0,-1 1-1 0,-4 1 0 15,0 0 1-15,0 0-3 0,0 0 1 0,0 0 0 16,-6-4 0-16,-3-2 0 0,0 1 0 0,-1 3 0 16,-14 0 0-16,-6 0-1 0,-3 0 1 0,-3 0-1 0,8 1 1 15,8-3-1-15,1 0 1 0,4 2 1 0,1 0-1 16,1 2 0-16,5-1 0 0,1-3 1 0,1 2-1 15,6 2 0-15,-4 0 0 0,2 0 1 0,2 0 0 16,0 0-1-16,0 0 1 0,0 0 0 0,0 0 0 0,0-2-1 16,2-2 1-16,2 1-1 0,9 3 1 0,13-4-1 15,2-2 2-15,2 3-2 0,3 6 1 0,-3-3 1 16,-6 0 0-16,-9 4 0 0,0 2 0 0,4-4 2 16,-4-2-1-16,-10 1 1 0,-1 5 0 0,2-2 0 15,-3-4 1-15,-3 0 0 0,2 0 0 0,4 3-1 16,-2 1 2-16,-8 0 0 0,2 11 0 0,2 11 0 0,-6 2 0 15,-3 0-1-15,0 1 2 0,5 5-2 0,-1-3 1 16,-16 1 0-16,8 2 0 0,4-5-3 0,-3-4 1 16,-6-1-1-16,7 2 1 0,-2-4-1 0,1 0-1 15,-10 3 1-15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176" units="cm"/>
          <inkml:channel name="Y" type="integer" max="1024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18.23126" units="1/cm"/>
          <inkml:channelProperty channel="Y" name="resolution" value="616.8674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2-25T12:36:48.25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17202 5795 338 0,'0'0'0'16,"0"0"0"-16,0 0 0 0,-21 6 0 0,17-8 0 15,-5-2 0-15,0 8 0 0,-1-2 0 0,5 1 0 16,1-3 0-16,2 2 2 0,2 0-1 0,-3 0 1 15,1 2 0-15,2-3 0 0,0 3 15 0,0-4 0 16,0 0 0-16,0 4 0 0,0-2-7 0,0-2 1 16,0 0-1-16,5 3 1 0,-3-1 11 0,4 2-1 0,1-4 0 15,4 4 1-15,12-2 1 0,-5 1 2 0,3-1 0 16,-1 6-1-16,3-8 0 0,-3 0-1 0,-3-4 1 16,2 4 1-16,1 0-4 0,2 0 1 0,-3-6 0 15,3 12 0-15,3-2-9 0,-3-8 0 0,2 4-1 16,2 6 2-16,2-3-5 0,2-1 1 0,0 0 0 15,2 9 0-15,-1-7 0 0,-3-4 0 0,-2 0 0 16,-1 7 0-16,1-3 1 0,-2-4 0 0,2 0-1 16,0 4 1-16,0-2-1 0,-4-2 0 0,3 3 0 0,4 3 2 15,-1-2-2-15,0-4 0 0,-2 0 0 0,12 5 0 16,-5-5-2-16,-1-4 1 0,-2 3 0 0,1 2 0 16,1-1-4-16,0-1 2 0,-6-3 0 0,2 4 0 15,-2-4-2-15,-2-1 1 0,2-5-1 0,2 8 2 16,4 2 0-16,-6-3 1 0,2 1-1 0,5 7 0 0,7-8 1 15,-7-1 1-15,-3 2 0 0,0 6 0 0,5-6 1 16,-3 0 0-16,-6-3 0 0,2 6 1 0,-8-1 4 16,3-1 1-16,1 1 0 0,4 1-1 0,-2 3-1 15,-4-4 0-15,3 0 0 0,4 9 1 0,3-1-5 0,-2-6 0 16,-4-2 0-16,-2 5 1 0,8-5 0 0,-6 0 2 16,-4 0-1-16,4 6 0 0,-3-6-2 0,-3 0 2 15,1 0-1-15,1 5 0 0,2-1-1 0,-3-4 0 16,3 0 0-16,4 9 2 0,-2 3-2 0,0-1 0 15,6-4 0-15,1-7 0 0,5 6-1 0,-3-1 1 16,-5-1-1-16,1-9 1 0,-1 6-4 0,-2 3 0 16,2-2 0-16,0-8 1 0,-2 6-3 0,0 4 1 0,0-4-1 15,7 0 2-15,-1 0-4 0,1 2 2 0,4 2-1 16,4-10 0-16,4 1 1 0,-1 5 0 0,-12-10 1 16,1 1-1-16,-1 3-1 0,-1 1 1 0,-3-3-1 15,7 6 2-15,-1-5-1 0,-1 0 1 0,10 3-1 16,3 4 1-16,1-6-2 0,-8-1 1 0,-6-4 0 15,1 5 0-15,-3 1 0 0,-3-1 0 0,2 2 0 16,1 1 0-16,-1 1-1 0,-4 2 2 0,3-4-2 16,7 8 2-16,-3-2-3 0,-1-2 1 0,-3 0 0 15,-1 3 0-15,0-3-1 0,-4 0 2 0,-4-3-2 0,-1 8 1 16,-3-5 1-16,1-2 0 0,2 2 1 0,-3 10-1 16,-1-9 1-16,-2-2 0 0,0 1 1 0,3 1-1 15,1 3 1-15,-4-4 1 0,-2 0-1 0,0 2 1 0,-2 0 0 16,0-2 1-16,-1 0-2 0,5 5 2 0,-2-5-1 15,-2-3 0-15,-2 1 0 0,0 4 0 16,1 1-2-16,-3-3-1 0,3 0 1 0,-3 0-1 0,-1 0 0 16,-1 0 0-16,-1 0 1 0,0 6-1 0,-2-6-3 15,-1 0 0-15,3 0 1 0,-2 2-1 0,-2-2-1 16,0 0 1-16,2 0-1 0,3 0 1 0,-5 0-1 0,0 0 0 16,0 0 0-16,2 0 0 0,0 0 0 0,-2 0 0 15,0 0 0-15,0 0 0 0,0 0 0 0,0 0 0 16,0 0 0-16</inkml:trace>
  <inkml:trace contextRef="#ctx0" brushRef="#br0" timeOffset="540.01">24604 5384 1192 0,'0'0'0'16,"0"0"0"-16,0 0 0 0,0 0 16 0,19 15 0 15,-10-8 0-15,14 1-1 0,7-1 14 0,3-7 1 0,6 0-1 16,-2 0 0-16,8-4-17 0,-2 1 2 0,-4 1-1 16,2 2 1-16,2-6-11 0,0 2 2 0,3 3-2 15,1 6 1-15,1-9-4 0,-1 1 2 0,0 1-1 16,3 2 0-16,-7-6-1 0,-6 3 1 0,2-7 0 15,2 8 0-15,0-1 2 0,-2-1 2 0,-1 2-2 16,1 2 2-16,2-5-2 0,0 1 2 0,-2-5-2 16</inkml:trace>
  <inkml:trace contextRef="#ctx0" brushRef="#br0" timeOffset="867.65">27787 5283 1281 0,'0'0'0'0,"0"0"0"0,32 15 0 0,-8-9 25 0,-2 3-1 15,-1 0 1-15,-5 3 0 0,1-3 1 0,0-9-1 16,2 2 1-16,1 5 1 0,1-1-12 0,1-6-1 15,6 0 1-15,7 4 1 0,3-8-14 0,-3-2 1 16,0-3 1-16,4 3-1 0,1-1-3 0,1 1 0 16,3 1 0-16,5 8 0 0,-1-1-1 0,1-4 1 15,5 2-1-15,3-3 1 0,-4-7-3 0,-7-4 1 16,1-5 0-16,5 4 1 0,0-2-9 0,0-1 0 0,2-1 0 16,8 2-1-16,-4-5-10 0,-6 5 1 0,0-1 0 15</inkml:trace>
  <inkml:trace contextRef="#ctx0" brushRef="#br0" timeOffset="992.33">30438 5276 853 0,'0'0'0'0,"38"7"0"0,-1 3 0 15,0-10 0-15,0-4 0 0,4 0 0 0</inkml:trace>
  <inkml:trace contextRef="#ctx0" brushRef="#br0" timeOffset="1172.14">31657 5148 815 0,'0'0'0'0,"30"20"0"0,-6-1 0 0,0-1 0 15,0 1 0-15,1 3 0 0,-3 6 0 0,-3-9 0 0,-1-8 0 16,5-6 0-16,-1 8 1 0,-2-11-1 0,-3-4 0 15,-2-5 0-15,4 5 0 0,-3-3 0 0,-4-3 0 16,-3-1 0-16,2-2 0 0,-2 0 0 0,-1 1 0 16,-6-5 0-16</inkml:trace>
  <inkml:trace contextRef="#ctx0" brushRef="#br0" timeOffset="22062.95">2573 8543 703 0,'0'0'0'0,"0"0"0"0,26-17 0 15,6 4-1-15,-2 0 1 0,-4-6-1 0,2-1 1 0,2 3 8 16,-2 4 1-16,1-7-1 0,5-8 1 0,5 4 6 15,-4 3 2-15,-5 1 0 0,13-3 0 0,2 1-13 16,1 0 2-16,-1-1-1 0,4 5 1 0,-1-5 2 16,-7 1 0-16,-4-8 0 0,17 1-1 0,-9 3 0 15,-2 3 1-15,-4-5 0 0,4 2 0 0,2 11-5 16,-6 0 2-16,-6 1-1 0,1-3 1 0,-3 9-3 0,-6 1 0 16,-3 0 0-16,-1-3 1 0,-1 6-3 0,-3 4 1 15,-6-3 0-15,-2 1 0 0,2-2-1 0,-3 4 0 16,-12-2 0-16,8-3 0 0,-2 1-1 0,2 4 1 15,-4 0 0-15,-6 0 0 0,-3 0-1 0,-1 0 1 16,1-6-1-16,-12-1 1 0,-3 1-2 0,6 5 2 16,-1-3 0-16,10 0 0 0,7 2 0 0,-2-1 0 0,4 1 0 15,0 0 0-15,0 0 0 0,0 2 2 0,0 0-1 16,0 0 0-16,0 0 2 0,0 0 1 0,0 0-1 16,4 0 0-16,1-6 4 0,-1 3 1 0,2 3 0 15,3 0 0-15,6 0 2 0,-4 0 0 0,-2-2 0 16,-3 0 0-16,1 2 0 0,-1 2 0 0,-6-2 0 15,0 0 2-15,0 0-2 0,4 0 0 0,-2 0 0 16,-4 11 1-16,-6 8-3 0,3 1 1 0,-5-5 0 16,1 15 0-16,-2 5-2 0,-2-3 0 0,-4-4 1 0</inkml:trace>
  <inkml:trace contextRef="#ctx0" brushRef="#br0" timeOffset="61530.9">5793 8919 489 0,'0'0'0'0,"0"0"0"16,0 0 0-16,0 0 0 0,0 0 0 0,0 0 0 15,0 0 1-15,24-10 0 0,-15 8 0 0,3-3 0 16,6-1 0-16,-1 2 3 0,0-1 0 0,-2-3 1 15,-4 3-1-15,-2 3-2 0,0-4 1 0,-3 3-1 16,7-3 0-16,4 1 0 0,-2 1 2 0,-2 4-1 16,2-6 1-16,5 4-1 0,-1 2 1 0,0 2 0 0,-3-2 0 15,7 2 0-15,-8 2 0 0,3-2 1 0,6-2-1 16,2 3 8-16,2 3 1 0,-11-2-1 0,11-4 2 16,0 3 2-16,-6 3 2 0,-5-4-1 0,4 2 1 15,-3-3-2-15,-1 3 0 0,-2 0-1 0,7 1 1 0,-3-3-5 16,2 2 0-16,-3 0 1 0,3-4-1 0,-3 0 2 15,-1 2 2-15,5-2-2 0,4-2 2 0,-1 7-2 16,-1-3 1-16,0-4-1 0,0-1 2 0,1 3-2 16,-5 3 1-16,2-3-1 0,12-5 2 0,-4 5-3 15,-6 0 1-15,0 0-1 0,0-8 0 0,1 6 0 16,1 2-1-16,2 0 0 0,-2-3 0 0,7 6-3 0,-5-3 0 16,2 0 0-16,0-3 1 0,-2 1-2 0,-4 2-1 15,0 0 1-15,12-4 1 0,-1 8-3 0,-7-4 2 16,-4-6-1-16,1 3 1 0,-1-3-2 0,0 6 1 15,6 0-1-15,-2-7 1 0,2 5 2 0,-6 2 0 16,0 0 0-16,6-4 1 0,0 2-2 0,-6 2 2 16,0-2 0-16,4-3 0 0,7 3 0 0,-5 2 0 15,-11 0 0-15,-1-4 1 0,7 2-1 0,-5 2 0 0,-5 2 0 16,0-6 1-16,4 4-2 0,-4 2 0 0,-4 0 0 16,7-6 0-16,1 6 3 0,0 4 0 0,-4-6 0 15,5 0 2-15,4 4-1 0,-5-1 0 0,1-1 1 16,5-2 0-16,-1 2 0 0,-6 2 0 0,3-2 1 15,3-4-1-15,0 2-10 0,1 2 2 0,-5-2-2 16,4-2 2-16,-5 2-5 0,-2 0 1 0,1 2 0 16,5-4 0-16,-3 2-1 0,-5 2 0 0,0-2 0 15,6-2 0-15,1 2-1 0,-5 0 1 0,-1 2 0 0,-1-4 0 16,6 2-1-16,-1 2 1 0,-1-2 0 0,5-2 0 16,0 2 0-16,-5 3 0 0,-4-3 0 0,5-1 0 15,8 2 0-15,-3 5 0 0,-10-6 0 0,-4-4 0 16,7 4-1-16,-3 4 1 0,-5-8 0 0,1 2 0 0,2 4-1 15,2 2 1-15,0-8-1 0,-2-1 1 0,2 5-2 16,-8 0 1-16,0 0 0 0,8 0 0 0,4 0 0 16,-2 0 0-16,-2 0 0 0,-2-6 1 0,2 4-1 15,0 2 1-15,-1-2 0 0,1-3 0 0,0 1 0 16,0 2 0-16,0 2 0 0,4-2 0 0,-1 1 0 16,-3-3 0-16,-5 2 0 0,-1-2 1 0,0 2 1 0,-1 1 0 15,-1 1 0-15,-1-2 2 0,-1-4 1 0,5 6 2 16,-7-4-1-16,5 1 0 0,-1 1-3 0,3 2 0 15,-5-4-1-15,-1 2 2 0,1 0-4 0,1 0 1 16,-2 2-1-16,-2 0 1 0,1 0-1 0,-3 0 0 16,2 0 0-16,2 0 0 0,0 0 0 0,-4 0 0 0,0 0 0 15,0 0 0-15,2 0 0 0,-2 0 0 0,0 0 0 16,0 0 1-16,0 0-1 0,0 0 1 0,0 0 0 16,3 0 0-16,-3 0 1 0,2 0-1 0,0 0 0 15,-2 0 1-15,0 0-1 0,0 0 0 0,0 0 0 16,0 0 2-16,0 0-2 0,0 0 0 0,0 0 0 15,0 0 1-15,0 0-1 0,0 0 0 0,0 0 1 16</inkml:trace>
  <inkml:trace contextRef="#ctx0" brushRef="#br0" timeOffset="72686.45">25706 9164 878 0,'0'0'0'0,"0"0"0"15,0 0 0-15,0 0 2 0,0 0 1 0,22 0-1 16,-9 2 0-16,6 0 13 0,-4-2-1 0,-6 0 1 16,4 4 1-16,2-3 2 0,-4-1 0 0,-5-1-1 15,-1 1 3-15,3 1-7 0,-1 3 1 0,-1-4-1 16,-1 0 2-16,3 0-5 0,-1 0 1 0,-1 0-1 0,10-5 1 16,5 1-4-16,-1 2 1 0,3-2 0 0,7 4 0 15,1 0 0-15,-1 0 3 0,0 0-2 0,9 2 1 16,-5-2 4-16,-1-2 1 0,1-1-1 0,9 1 1 0,-2 0-2 15,-6 0 1-15,2-4-1 0,10 6 1 0,-2-3 0 16,-1 1 2-16,7 2 0 0,3 2 0 0,0 1-1 16,-4-3 2-16,0-5-1 0,4 1 1 0,0 0-4 15,-2 2 2-15,1 2-2 0,6 0 2 0,1 2-3 16,-6-2 0-16,-2-7 1 0,-2 3 0 0,-3-1-3 16,-4-3 0-16,3 3 1 0,5 8-1 0,-1 1-1 0,-3-2 0 15,-3-6 0-15,7 4 1 0,-3 2-4 0,-7-2 1 16,-4-7 0-16,4 3 1 0,2 4-4 0,-4 0 1 15,0 0-1-15,2 7 1 0,0-5-2 0,-3-2 0 16,-3-2 1-16,4 2-1 0,-2 2 1 0,-5-2 0 16,0-7-1-16,0 3 2 0,-6 4 1 0,-2-2-1 15,0-2 1-15,0 4-1 0,-3 2 1 0,-4 0 0 0,-1-4-1 16,1 2 1-16,0 2 1 0,-4 0 0 0,-6 0 1 16,3-2 0-16,-1 2 1 0,-2 0 0 0,-5-6 0 15,-2 2 1-15,2 2-3 0,2 0 1 0,-2 0 0 16,-2 0-1-16,0 0 0 0,0 0 1 0,0 0 0 15,0 0 0-15,0 0-2 0,0 0 1 0,0 0 0 16,0 0 1-16,0 0-1 0,0 0 0 0,0 0 0 16,0 0 1-16,0 0-2 0,0 0-1 0,0 0 1 15</inkml:trace>
  <inkml:trace contextRef="#ctx0" brushRef="#br0" timeOffset="73625.11">28394 7553 904 0,'0'0'0'0,"0"0"0"0,0 0 0 0,26-6 58 16,-3 8 2-16,1 2-2 0,8 0 2 0,1 1 14 15,-3-1 0-15,0-4 0 0,0 0 0 0,3 0-31 16,-3 0 0-16,-6-9 0 0,2 3 1 0,-2 2-23 16,-3 1 0-16,1-5 1 0,4-1 0 0,-3 5-20 15,-1 2 2-15,-1 1-2 0,-1-1 1 0,1 4-3 0,-3-1 0 16,1 1 0-16,0 4 0 0,-3 1-1 0,-5-1 0 15,-1-1 0-15,8 8 1 0,-1 2-3 0,-6-2 0 16,-1 2 0-16,1 8 1 0,-4-9-2 0,-1 1 1 16,1-3 0-16,1 10 0 0,-1-5 2 0,-3-4 0 15,-4 1 0-15,2 3 1 0,3 2-2 0,1-1 0 16,0-3-1-16,-5 11 1 0,-1 6 1 0,2-2 1 0,2 1-1 16,0 3 1-16,1-6 0 0,1-2 0 0,0-6 0 15,3 14 0-15,0-4 0 0,1-10 0 0,-3-5 0 16,4 7 0-16,0-1 0 0,1-6 0 0,-1 1 0 15,4 8 0-15,-2-1 0 0,-2-5 0 0,2 12 0 16,2 2 0-16,2 1 0 0,-4 1 0 0,-4-4 0 16,0 1 0-16,2-3 0 0,-1-4 1 0,-3 0 0 15,-1 6 0-15,-1-6 0 0,1-3 0 0,-4-6 1 16,-2 5-1-16,-4-5 0 0,0-2 1 0,1-5 0 16,-3 3 1-16,2 0 0 0,1-2 0 0,-3-9 1 0,-1 8 0 15,-1 1 1-15,2 0 0 0,1 1 0 0,-8-5 0 16,0 3 1-16,2 3 1 0,-2-2-2 0,-2 0 2 15,-4 4 0-15,2 0-1 0,1-1 1 0,-3-5 1 0,-2 4-1 16,3 2 0-16,-3-2-1 0,-7-1 1 0,4-1-1 16,-2-2 0-16,-11 3 0 0,-2-3 1 0,-1 1-5 15,5-1 1-15,-2-1 0 0,-2-1 0 0,1 8-2 16,1 0 0-16,-2-2 0 0,-4 6 0 0,0-4-2 16,-1-5 1-16,-10-5 0 0</inkml:trace>
  <inkml:trace contextRef="#ctx0" brushRef="#br0" timeOffset="83091.05">11107 9765 778 0,'0'0'0'0,"0"0"0"16,0 0 0-16,0 0-1 0,0 0 1 0,0 0-1 16,0 0 1-16,0 0 3 0,0 0 2 0,0 0-2 15,0 0 2-15,0 0 8 0,0 0 2 0,0 0-1 16,0 0 1-16,0 0-5 0,15 20 0 0,-15-20 0 15,2 2 2-15,1 0-6 0,1 0 2 0,2-2 0 16,-1 0 0-16,5 0-4 0,-1 0 2 0,-2 0 0 0,3 2-1 16,-1-2 2-16,0 0 1 0,4 0 0 0,-7 0-1 15,3 0 2-15,-3 0 0 0,3 0 0 0,6 2 0 16,4 3 0-16,-4-5 0 0,-8 0 0 0,6 0 1 16,-4 0-2-16,1 2 1 0,-1 0-1 0,0-2 1 0,3 2-1 15,-7 2 1-15,4-3-1 0,3-1 1 0,6 4-1 16,1-2 1-16,0 0-2 0,5-4 2 0,-4 4 1 15,5 4 2-15,-5-6-1 0,8-6 0 0,-2 4 0 16,-4 4 2-16,-5 0-1 0,6-2 0 0,-5 0 1 16,3 4-1-16,3-4 0 0,0 0 2 0,0 5-4 15,-3-1 0-15,7 1 0 0,-2 1 1 0,2-2-2 0,2 3 0 16,-6-1 0-16,6-3 0 0,5 3-3 0,-3 0 1 16,-8-3-1-16,0 1 1 0,-3 2-3 0,-3-3 0 15,1-3 0-15,7 2 1 0,0 2-3 0,-2-2 0 16,-1-2 1-16,5 0 0 0,1 4 2 0,-4-1-1 15,-5-1 1-15,10 0-1 0,4 5 2 0,-7-1 0 16,0-6 0-16,-3-2 1 0,9 2 1 0,-5 0 1 0,-7 0-2 16,-1-7 2-16,3 5 3 0,-1 2-1 0,2 0 0 15,4 2 1-15,-4 0 3 0,1-2 1 0,-1-6-1 16,6 4 1-16,-1 6 1 0,-1-2 0 0,2-6 0 16,4 0-1-16,-8 4 0 0,2 2 0 0,-2-2 0 15,2-2 0-15,0-1-5 0,-4 3-1 0,2-2 0 16,2 0 0-16,2 4-7 0,-2 0 1 0,-2-4-1 15,2 0 1-15,2 4-4 0,-2 0 2 0,1-4-2 16,7 2 1-16,-3 5-1 0,-3-5 0 0,-2 0 0 16,4-3 1-16,-1 6-2 0,-8-3 1 0,1 0 0 0,2 0 0 15,4 2-4-15,-6 4 2 0,0-3 0 0,6-3 0 16,-4 6-1-16,2 0 1 0,-4-3 0 0,6 3 0 16,4 3-1-16,-8-1 2 0,0-7-1 0,0 3 1 15,2 4 0-15,-2-5 1 0,-4 1 0 0,3-4 0 0,-3 4 0 16,-3-2 0-16,1-6 0 0,2 2 0 0,3 4 1 15,-1 0 0-15,-4 0 0 0,8 1 0 0,-3-1 1 16,-1-2 1-16,0-2-1 0,2 4 0 0,4 2 0 16,-2-4 2-16,-8-6-2 0,8 5 1 0,-2-1-3 15,2-2 0-15,-7-2 0 0,3 1 2 0,-2-1-4 0,1 2 2 16,1-1 0-16,0-1 0 0,4 3-2 0,0 1 1 16,2-2-1-16,-4-2 1 0,2 3-2 0,0 3 1 15,2-2 0-15,1-2 0 0,1 0-2 0,-2 4 2 16,-6-3-1-16,2-1 0 0,-2 4 0 0,-1 0 1 15,1-4 0-15,0-5-1 0,0 3 0 0,-1 3 1 16,-1-1-2-16,2-2 2 0,1 4 1 0,-5 2 1 16,3 2-1-16,3-4 1 0,0 2 0 0,-2 2 0 0,-2-2 0 15,-1-3 0-15,1 1 0 0,-1 2 1 0,-6-2-1 16,5-2 1-16,2 4-1 0,-7 2 0 0,-4-4 0 16,3 2 0-16,0 0-1 0,-4 2 1 0,-3-2-1 15,1-2 1-15,-3 2 0 0,-3 0 0 0,-2 0 0 16,2 0 0-16,4 0 0 0,-5 0 0 0,-1 0 0 15,0 0 0-15,2 0 0 0,0 0 0 0,2 0 0 16,-4 0 0-16,0 0-1 0,0 0 1 0,0 0 0 16,0 2 0-16,0 0-1 0,0-2 1 0,0 0 0 0,0 0 0 15,0 0-1-15,0 0-1 0,0 0 1 0,0 0 1 16,0 0-1-16,0 0 0 0,-4 0 0 0</inkml:trace>
  <inkml:trace contextRef="#ctx0" brushRef="#br0" timeOffset="95074.79">18854 9246 653 0,'0'0'0'0,"0"0"0"0,0 0 0 16,0 0 9-16,0 0 0 0,19 0 0 0,-17-4 0 15,2 2 5-15,-1 2 1 0,-1 0-1 0,0 0 2 0,2-5 9 16,-1 1 1-16,1 4-1 0,0 0 1 0,2 0-8 15,-5 0 0-15,3 0 0 0,0-6 0 0,1-1-5 16,-5-2 2-16,0 1 0 0,0 3-1 0,2 1-1 16,0-2-1-16,-2 1 0 0,0 1 2 0,0 0-5 15,0 3 1-15,0-3 0 0</inkml:trace>
  <inkml:trace contextRef="#ctx0" brushRef="#br0" timeOffset="96440.4">22098 12604 715 0,'0'0'0'0,"0"0"0"0,0 0 0 0,0 0 5 16,0 0 1-16,0 0-2 0,0 0 2 0,0 0 5 15,0 0 1-15,0 0 1 0,0 0-1 0,0 0 3 0,19 18 0 16,-19-18 0-16,2-1 1 0,-2-3-1 0,0 2 1 15,0 2 0-15,0-2 0 0,0-3-5 0,0-3 0 16,0 3 0-16,0 1 0 0,0 4-2 0,-2 0 0 16,-2 0 0-16,2 0 0 0,2-2-1 0,0-2 1 15,0 1 0-15,0 1 0 0,0 0-1 0,2 0 1 16,2 0-1-16,-4 2 1 0,2-4-3 0,0 3 2 16,0-1 0-16,-1 0 0 0,3 2 0 0,0 0 0 0,0 0-1 15,1 2 1-15,-3-2 0 0,2 0 0 0,-1 0 0 16,1 0 0-16,0 0-2 0,-2 0 2 0,-2 0-1 15,0 0 1-15,2 0 2 0,-2 0 1 0,0 0 0 16,3-2 1-16,-3-4 1 0,2 1 1 0,-2 1-1 16,-2 0 1-16,-1-1-2 0,-1-1 0 0,2-3 1 15</inkml:trace>
  <inkml:trace contextRef="#ctx0" brushRef="#br0" timeOffset="97441.13">22041 12697 564 0,'0'0'0'0,"0"0"0"0,0 0 0 0,0 0 20 16,0 0 1-16,0 0 0 0,0 0 0 0,0 0 23 15,0 0 0-15,0 0-1 0,0 0 1 0,0 0-24 0,0 0 2 16,0 0-1-16,0 0 0 0,0 0-13 0,0 0 0 16,16-21 0-16,-14 14 1 0,0-2-6 0,0-1 2 15,0 3-1-15,1-8 1 0,3-4-4 0,2 1 0 16,-1 1 0-16,2-1 1 0,2-1-1 0,-1 2 0 16,-3-1 1-16,8-1 0 0,0-3-2 0,0-4 1 15,-2-6 0-15,0-2 0 0,-2 3-1 0,-1-1 0 0,1-3 0 16,4 0 1-16,-6 1-1 0,6 6 0 0,0-3 0 15,3 1 0-15,5 0 0 0,-3 6 1 0,-1-2-1 16,5-2 2-16,0-6-1 0,-1-1 0 0,-7-10 0 16,3-3 0-16,0 7 2 0,-1 6 1 0,-1-1-1 15,5-1 1-15,-3 2 0 0,2 1 2 0,3 1-2 16,0 3 2-16,-2-3-1 0,1-1 2 0,-1-1-1 16,0-15 0-16,-1 7 0 0,-2 2 1 0,1 0-2 15,8-4 2-15,2 4-1 0,-2 4 0 0,2 4 0 16,-1-1 1-16,-1-3-4 0,-3-2 1 0,-3-2-1 0,-2-7 0 15,3 5-2-15,-3 7 0 0,1-4 1 0,3-3 0 16,-2 6-1-16,-1 7 0 0,3 0 0 0,6 4 0 16,0 0-1-16,0-2 1 0,-4-2 1 0,7-7-1 0,4-2-1 15,-5 2 1-15,-8-2 0 0,4-4 0 0,0 9-1 16,-2 8 1-16,2-7 0 0,0 7 0 0,4-4-1 16,0 6 2-16,-1-4-1 0,7 6 0 0,-3 3 0 15,-2-3 0-15,-5 1 0 0,2 1 0 0,4-1 0 16,-4-3 2-16,-4-6-1 0,2-1 0 0,-2 3 0 15,-4 6 1-15,-1 1-1 0,3-7 1 0,-2 11 0 0,-3 3 0 16,-4-1 0-16,3-4 1 0,-1 8-2 0,-6 7 1 16,0-5-1-16</inkml:trace>
  <inkml:trace contextRef="#ctx0" brushRef="#br0" timeOffset="98217.98">24461 9028 803 0,'0'0'0'0,"0"0"0"0,-21 21 0 0,8-10 11 15,2-2 2-15,-2 1-1 0,-4 8 0 0,-5 3 13 16,-2-7 1-16,-2-2-2 0,-6 3 2 0,6-2-9 0,2-6 1 16,-4 2 0-16,-2 8 0 0,2 0-9 0,4 1 0 15,1 3 0-15,1 3 1 0,5 6-6 0,2 0 2 16,2 3-1-16,2 8 0 0,2 5 1 0,3 5-1 16,3-7 1-16,1-1 0 0,0-8-2 0,4-3 2 15,1 0-1-15,1 3 1 0,2 4-2 0,1-5 2 16,1 1 0-16,1 0-1 0,4 3 0 0,2-7 0 15,0-3 1-15,0-2 0 0,1 2-3 0,3-4 1 0,2-3 1 16,1-3-1-16,0-3 0 0,3 0-1 0,4 2 1 16,10 1-1-16,-1-5 0 0,-1-5 1 0,0-1-1 15,2 4 0-15,-1-7 0 0,-3 2 0 0,6-6-1 16,8 2 2-16,-1-2-2 0,0-2 0 0,3-2 0 16,3 2 2-16,-8-5-3 0,-5-4 1 0,0-1 0 15,6-1 1-15,-6 0 1 0,-2 2 0 0,-4 2 1 16,5-2 1-16,1-2 0 0,-4-2 2 0,-4-2-1 15,-5-5 1-15,0-1-1 0,-2-1 0 0,-1-7 0 0,-1-7 1 16,-4 7-2-16,-3 5 0 0,0-2 0 0,-2-8 1 16,-4 7-3-16,-2 3 1 0,2 1-1 0,1-2 2 15,-3 1-3-15,-4-2 0 0,-1 2 1 0,-4 1 0 16,0-4 0-16,0-5 0 0,-4-9 1 0,-1-3-1 0,-3 7 2 16,1 5-1-16,1-1 1 0,-1 0 1 0,1 1 1 15,-3 1-1-15,0 1 1 0,-2 4 0 0,-1-2 2 16,1 1 1-16,0-10 1 0,-8-6-1 0,4 6 2 15,1 2 1-15,-5 1-1 0,-5 1 1 0,-8 3 6 16,0 6 0-16,-3 2 0 0,-2 5 1 0,1 6-1 0,6 0 0 16,-5 2 0-16,-6 8 0 0,2 3-1 0,-2 5 2 15,-9 4-2-15,-12 6 1 0,-7 6-4 0,2 7-1 16,-2 3 1-16</inkml:trace>
  <inkml:trace contextRef="#ctx0" brushRef="#br0" timeOffset="99299.95">21411 9486 728 0,'0'0'0'0,"0"0"0"0,0 0 0 0,0 0 42 15,-8-22 2-15,8 14-1 0,8 3 1 0,-5 1-19 16,3-4 2-16,0 1 0 0,3-2 0 0,8-4-7 16,3 1 1-16,1-1-1 0,9-3 1 0,-3 3-13 0,0 5 0 15,1-5 0-15,1-2 0 0,-1 4-6 0,-2 6 1 16,0 1 1-16,6-2-1 0,-2 12-1 0,-4 3 0 16,2 1 1-16,6-3 0 0,-5 6 2 0,-4-2-1 15,-9 2 0-15,1-4 1 0,-6 8 2 0,-1 4-1 16,-10 1 1-16,-2-3 0 0,-2 1-1 0,-3 1-1 15,-8 3 1-15,-6 2 0 0,1-4-1 0,-3-7-1 16,-5 0 1-16,0 2 1 0,0-4-3 0,8-8 1 0,-4 4 0 16,-2 1 0-16,5-1-2 0,6-3 1 0,2-1-1 15,2 5 0-15,5-7-1 0,5-1 0 0,1-2 1 16,0 2 0-16,0-2-2 0,0 0 1 0,0 0 0 16,3 0 0-16,1 0-1 0,0 0 0 0,-1 0 0 15,25 0 1-15,13-4-1 0,2 1 0 0,-4-3 0 16,-7 8 1-16,0-2-1 0,-4-2 0 0,-2 2 0 15,2 6 2-15,2-6-2 0,-6-4 1 0,-6 2-1 16,1 8 1-16,-2-6-1 0,-6 0 1 0,-2 1 0 16,-3 5 0-16,-2-2 0 0,-3-1 0 0,-1-3 1 0,0 0-1 15,0 2 0-15,0 0 0 0,0 0 0 0,-7 7 0 16,-10 6-1-16,2-2 1 0,0-2 0 0,-18 8 1 16,1 5-2-16,4-3 1 0,-3-6 0 0,-1-1 0 0,2 7-1 15,6-3 0-15,3-1 0 0,-1-2 1 0,5 0-1 16,4-2 0-16,-2-4 0 0,0-1 1 0,6-1-1 15,4 1 0-15,1-5 0 0,2 1 1 0,2-4-1 16,0 0 0-16,0 0 0 0</inkml:trace>
  <inkml:trace contextRef="#ctx0" brushRef="#br0" timeOffset="99752.6">22478 9198 1054 0,'0'0'0'0,"0"0"0"16,0 0 0-16,0 0 7 0,0 0 0 0,0 0 0 15,-9 22-1-15,0-11 8 0,-2-2-1 0,-2 3 1 16,-10 10 0-16,1 8 12 0,5-2 0 0,2-6 0 15,4 2 0-15,2 8-9 0,1-1 1 0,1 5 0 16,3 3 1-16,-2 0-8 0,1-13 0 0,-1-2-1 16,1 6 1-16,3-10-5 0,2-5-1 0,2 0 1 15,1 4 0-15,-1-5-1 0,2-4 1 0,3-3-1 0,5-1 1 16,-1-1-4-16,0-5 2 0,2 2-2 0,11 0 1 16,2 0-1-16,0-2 2 0,0-6-2 0,-3-1 1 15,-8-4 0-15,0 0 0 0,1 1-1 0,3-5 2 0,0 1 0 16,-8 1 1-16,2-4-1 0,2 7 1 0,-6-4-1 15,-1-1 1-15,-1 2-1 0,-1 2 2 0,-1-1-4 16,-1 1 0-16,-2 4 0 0,2-3 1 0,-1 7-3 16,-3 1 1-16,-2-2-1 0,-1 0 1 0,1 3-1 15,0 1 0-15,2 0 0 0,-7 5 0 0,-1 4 0 16,-5 3 0-16,2 3 0 0,-13 14 0 0,-6-1-1 0,6-7 1 16,3-3-1-16,4-5 1 0,8 2-4 0,-2-4 2 15,-4 0 0-15</inkml:trace>
  <inkml:trace contextRef="#ctx0" brushRef="#br0" timeOffset="100258.63">22892 9225 1356 0,'0'0'0'0,"0"0"0"16,21 12 0-16,3-3 0 0,-4 0 0 0,-3 6 0 16,-8 2 0-16,1 5 0 0,-1-7 0 0,2 0 0 0,-2 2 0 15,3 1-1-15,-5 1 1 0,-1-4 0 0,-1 0 0 16,-1 0-1-16,-2-4 1 0,-2-4 0 0,2 2 0 16,0 3 0-16,-1-3 0 0,-1-9 0 0,0 2 0 15,0 2 0-15,0-4 0 0,0 1 0 0,0 1 1 0,0-2-1 16,0 0 1-16,0 2 0 0,2-7 0 0,0-7 1 15,0 3-1-15,0 0 0 0,4-15 1 0,3-1-1 16,0 5 1-16,-1 1 1 0,1 4-1 0,4 4 0 16,-2 4 0-16,-3 1 1 0,-3-1 0 0,3 3-2 15,-1-1 1-15,1 1 0 0,-1 4 0 0,0-4-2 16,1 2 1-16,1 2 0 0,8 6 0 0,7-1-1 0,0 3 0 16,1-3 0-16,1-3 1 0,2 4-1 0,-6 1 0 15,-3-5 0-15,3-4 1 0,2 2-1 0,-1 0 0 16,-10-5 0-16,2-5 0 0,-2 3 0 0,-2 1 0 15,-2 1 0-15,0-10 0 0,1 0 0 0,-1 0 0 16,-1 2 0-16,-1 2 0 0,-3-4 0 0,-1 0 0 0,-3 4 0 16,0-2 0-16,0-2 0 0,-3-5 0 0,-1 1 0 15,-3-1 0-15,-3-3 0 0,-1 1 0 0,0-2 0 16,0-4 0-16,-1 9-1 0,-1 6 1 0,-5 2 0 16,1 4 0-16,4 1 0 0,0 6 0 0,-4 6 0 15,-3-1 0-15,-1 14 0 0,1 3 0 0,-6 6 0 16</inkml:trace>
  <inkml:trace contextRef="#ctx0" brushRef="#br0" timeOffset="100558.49">21612 10172 916 0,'19'-7'0'0,"14"-8"0"0,16-4 0 0,-5-5 16 0,-1-2 0 15,6-5-1-15,14-12 2 0,-2 0 12 0,5 2 1 16,8 2-1-16,3-6 1 0,1 6-10 0,-5 6 1 15,-3-3-1-15,9 5 0 0,-3 1-11 0,-5-2 1 16,5-3 0-16,14-13 0 0,-7 1-9 0,-8 4 0 16,5 1 1-16</inkml:trace>
  <inkml:trace contextRef="#ctx0" brushRef="#br0" timeOffset="101065.5">23462 8879 1281 0,'0'0'0'0,"0"0"0"0,0 0 0 0,32 23 1 0,-19-6 0 15,-2 5 0-15,0 9 1 0,0 1-1 0,-1-4 1 16,3-4 0-16,2 4 0 0,0-9 7 0,0-4 0 15,-2-8 0-15,0 6 0 0,0-2 0 0,-2-5 0 16,-2-2 0-16,2-1 0 0,1-3 6 0,1 2 1 16,3-4-1-16,9 2 1 0,3-3-3 0,-2-7 1 0,0-1-1 15,0-2 1-15,-4 2-2 0,-5 0 0 16,-4-4 1-16,0-4 0 0,-4-1-4 0,-5 1 0 0,-4-1 0 16,6-12 0-16,-3 10-3 0,-5 3 1 0,-1-1-1 15,-5-5 1-15,-1 11 1 0,0-1 1 0,-3 0-1 16,-1 0 1-16,2 0-5 0,0 6 1 0,-2 5-1 15,-9 2 2-15,-4 8-4 0,-2-1 1 0,-2 7 1 16,-4 2-1-16,1 9 2 0,1 1-1 0,-1 6 1 16</inkml:trace>
  <inkml:trace contextRef="#ctx0" brushRef="#br0" timeOffset="101611.84">21640 10550 916 0,'19'-13'0'0,"27"-20"0"0,27-18 0 15,13-3 30-15,1 4 0 0,1-6 0 0,9 10 0 0,5 1-12 16,-1 2 1-16,5-5 1 0,8-17-1 0,9-2-13 16,-12 7 2-16,1-5-1 0,0 6 1 0,3 10-7 15,-5 3 0-15,2 5 0 0,-4-19 1 0,-13 1-2 16,-3 7 0-16,8-4 0 0,1-2 0 0,-16 12-4 16,-6 7 1-16,1 5-1 0</inkml:trace>
  <inkml:trace contextRef="#ctx0" brushRef="#br0" timeOffset="103546.98">25232 9599 351 0,'0'0'0'0,"0"0"0"15,32 2 0-15,-12-4 0 0,1-1 1 0,-1 1 0 16,3 2 0-16,-1 0 0 0,-3 0 1 0,-4 0 1 16,5 0-1-16,-3 0 2 0,-2 0 2 0,2-4 0 15,7 10-1-15,2-1 0 0,0 3-1 0,0-3 1 16,0 5-1-16,2-9-2 0,0 1 1 0,0 2-1 16,6 5 1-16,-5-1-2 0,-2-8 1 0,0 2-1 15,7 3 1-15,-2-1-1 0,-6-4 0 0,-2 0 0 16,4 9 2-16,4-5-1 0,-3-2 1 0,-2 2-1 15,0 3 2-15,3 2 3 0,0-1-1 0,-2-1 1 0,6 6 0 16,-1-4 1-16,1 1-1 0,-1 3 1 0,-1-4 1 16,-6 4 4-16,-2 2-1 0,2 0 0 0,0 0 2 15,0 3-1-15,1-3 1 0,-1 2-1 0,2 0 1 0,-1 3 0 16,0 1 2-16,1-1-1 0,1 4 0 0,1 4 0 16,-2-7-1-16,0-3 1 0,0 5 1 0,-4-7 1 15,-1-3 0-15,-1 0 0 0,4 6 1 0,-2-2 1 16,-3-4 0-16,1 2 1 0,6 5 0 0,0 1-5 15,-2-3 1-15,0 3 0 0,2-1 1 0,-2 4-4 16,0 1 1-16,4-1-1 0,2 4 2 0,-1-2-4 0,-4 2 1 16,-5 3 1-16,0 3-1 0,1-8-2 0,-5-4 1 15,3-5 0-15,3 5 1 0,0 2-3 0,-1-7 0 16,1 3 0-16,0 7 0 0,2 0-3 0,-2 1 1 16,1 0 0-16,6 2 0 0,-1-4-2 0,-4 2 1 15,0 4-1-15,4 5 2 0,-4-4 2 0,-4-3 0 16,1-4 0-16,3 4 1 0,-4-6 4 0,-1-3-1 0,1-1 1 15,0 8-1-15,5-4 0 0,-3 0 2 0,-4 2 0 16,3 2-1-16,1 2-1 0,0-4 0 0,2 4 0 16,2 0 1-16,-2 1-3 0,-3 1 2 0,-1 1-2 15,4 1 1-15,2-14-6 0,-4 3-1 0,-1-1 1 16,1 6 0-16,2-10-3 0,-4 1 0 0,-1 3 1 16,-1 2-1-16,6 4-2 0,-2 0 0 0,-1 0 0 15,1-4 2-15,4 6-3 0,-2 0 1 0,-2 2-1 16,4 1 1-16,-3-3 0 0,-3-6 0 0,0-2 0 0,6 1 1 15,-5-5 2-15,-7 1-1 0,3-2 1 0,5 5-1 16,-5-7 1-16,-2 0 2 0,-1-4-1 0,1 4 0 16,-2 3 3-16,-2 1 1 0,2 1 0 0,2-1 0 15,-4 0 4-15,-2-1 2 0,0-1 0 0,2-2-1 16,2 2 2-16,-2-1 1 0,-4 1 0 0,3 4-1 0,-1-5 1 16,-2-1 1-16,0-2 0 0,4 6 0 0,-3-6-2 15,-5-4 1-15,3 2-2 0,-1 4 2 0,1-6-2 16,-3-1 0-16,1-1 1 0,0-1 0 0,-3-1-9 15,-1-1 0-15,0-4 0 0,0 4 1 0,0 0-5 16,0-2 1-16,1-2-1 0</inkml:trace>
  <inkml:trace contextRef="#ctx0" brushRef="#br0" timeOffset="103732.01">28817 12565 1192 0,'0'0'0'0,"0"0"0"16,19 4 0-16,-8-4 9 0,2-2 0 0,0-2 0 16</inkml:trace>
  <inkml:trace contextRef="#ctx0" brushRef="#br0" timeOffset="103952.17">29037 12569 653 0,'2'0'0'0,"0"0"0"16,-2 0 0-16,0 0 23 0,0 0 1 0,0 0-1 0,2 0 1 16,0 0-4-16,-1 0 0 0,-1-2 0 0,-1-2 1 15,-3 0-9-15,2 2 1 0,0 1 1 0,0-1-1 16,0 0-1-16,1 0-1 0,-3 0 0 0,-2 0 0 0,-1 0-2 16,1 0 0-16,2 2 0 0,1 0 1 0,1 0 0 15,0 0 1-15,0 2-1 0,0 0 0 0,0-2 2 16,1 0 0-16,-1 2 1 0,2 0-1 0,0 0 4 15,0 0 0-15,0 0-1 0,0-1 2 0,2 1 3 16,-1 0 0-16,1 0 1 0,-2 0-1 0,0 0 1 16,2 0 1-16,0-1-1 0</inkml:trace>
  <inkml:trace contextRef="#ctx0" brushRef="#br0" timeOffset="106849.29">21638 12890 866 0,'0'0'0'0,"0"0"0"0,0 0 0 0,0 0 51 16,0 0 1-16,0 0 0 0,0 0-1 0,0 0-19 16,0 0-1-16,0 0 1 0,0 0 0 0,4 19-12 15,-4 0 1-15,-2-3-1 0,0 14 0 0,2 7-12 0,0-3 1 16,0 3 0-16,0 0 0 0,0 4-4 0,2-2 2 15,0 0 0-15,2-2 0 0,-1-3-2 0,1-8 2 16,0-6-2-16,1-3 2 0,3-6-1 0,1-3-1 16,4-3 1-16,2 3 1 0,0-8-2 0,0 0 1 15,2 0 0-15,12 0-1 0,3-9 1 0,-2-3 1 16,2-1-1-16,-1-2 1 0,3 1 1 0,-8-3 0 0,-2-7 0 16,0-6-1-16,-1 4-5 0,-3 0 0 0,1-2 0 15,1-4 0-15,-3-1-2 0,-6 7 0 0,-2 0 0 16,4 3 1-16,2 1-1 0,-3 2 0 0,0-1 0 15,-7 3 0-15,0 1-1 0,-1 4 1 0,0-4 0 16,1 0 0-16,0 4-1 0,-1 2 1 0,-4-2-1 16,0-4 1-16,3 4-1 0,-1 10 0 0,-8-1 0 15,4 4 0-15,2 0-2 0,-2 0 2 0,0 0 0 16,0 4 0-16,0-3-1 0,0 1 1 0,0-2-2 0</inkml:trace>
  <inkml:trace contextRef="#ctx0" brushRef="#br0" timeOffset="107311.85">22883 12693 967 0,'0'0'0'16,"0"0"0"-16,0 0 0 0,-19-5 4 0,14 6 2 15,1-1 0-15,0 0-1 0,0 4 9 0,1 0-1 16,-1 1 1-16,-5 10-1 0,-6 10-1 0,0 2 2 0,0 3-2 16,0 6 2-16,6-7-10 0,-1-4 2 0,-1-1-1 15,2 7 1-15,-1-5 1 0,3 0-1 0,0-1 1 16,3-1 1-16,-2 4 2 0,-1 0 0 0,-1-4 0 15,5-4 2-15,-5 3-2 0,1-3 1 0,1-3 0 16,-1 0 0-16,-3-1-4 0,1-3 1 0,-2 0-1 16,-2-2 0-16,2 1-2 0,1-1-1 0,1-2 1 15,0 4 1-15,-2 2-4 0,-1-8 1 0,3-3-1 16,0 0 2-16,1-4-3 0,3 0 0 0,1 0 0 16,2 0 0-16,0 0-1 0,0 0 0 0,-1 0 0 15,-1 0 1-15,4 0-1 0,0 0 0 0,0-6 0 0,2 1 0 16,3-5-1-16,-5 1 1 0,2 2-1 0,6-4 1 15,1-3-1-15,0 3 1 0,2 4-1 0,-5 1 1 16,-2 3-2-16,-2 1 1 0,1-2-2 0</inkml:trace>
  <inkml:trace contextRef="#ctx0" brushRef="#br0" timeOffset="107738.09">23160 12913 892 0,'0'0'0'15,"0"0"0"-15,0 0 0 0,-3 31 2 0,3-14 1 16,0 4-1-16,-2-1 2 0,-2 4 8 0,0 0 1 0,4 4-1 16,0 0 1-16,0 4 1 0,-2-1-1 0,-1 3 1 15,1 7-1-15,-2 0-5 0,-1-10 0 0,-7-6 0 16,3 1 1-16,0-8-1 0,-1-5 1 0,1-3 0 15,4 1 0-15,-3-6-2 0,2-3 2 0,1-2 0 16,3 0 0-16,-2 2-2 0,1-2 1 0,1-2 0 16,-2-5 0-16,-2-3-5 0,1-3 2 0,1-3-1 15,-3-33 0-15,3-5-2 0,0 6 0 0,4 1 0 16,4 3 0-16,1 1-2 0,3 4 0 0,3 0 0 16,4 5 1-16,2 1-1 0,0 3 0 0,-1-1 0 15,-1-5 0-15,0 6-2 0,-2 6 0 0,-2 0 0 0,2-4-1 16,2 11-1-16,0 6 0 0,0 0-1 0,2 2 1 15,-2 7-1-15,2 2 1 0,-1 4-1 0,16-3 1 16,-2 9 4-16,-4-1 0 0,-4 6 0 0,-5 0 0 16,2 7 5-16,-3 4 1 0,-3 4-1 0,-1 3 1 0,-1-3 10 15,0-2-1-15,2 0 1 0,-5 6 1 0,-3-5 7 16,-1-6-1-16,-4 3 1 0,4 2-1 0,-3 3-3 16,-2-5 2-16,-3 2-1 0</inkml:trace>
  <inkml:trace contextRef="#ctx0" brushRef="#br0" timeOffset="107896.64">23535 13022 1243 0,'0'0'0'15,"37"-11"0"-15,6-2 0 0,0 0 14 0,2 0 2 0,10 0 0 16,-2 0 0-16,1-4 15 0,-6-3 0 0,-1 0 1 15</inkml:trace>
  <inkml:trace contextRef="#ctx0" brushRef="#br0" timeOffset="108271.64">28279 12760 1482 0,'0'0'0'16,"0"0"0"-16,-8 21 0 0,8-8 7 0,0 0-1 15,0 2 1-15,0 16 1 0,0-3 21 0,0-6 1 16,4 3 1-16,-2-3-1 0,-2 0-1 0,0-3 2 16,-2 1-1-16,0 3 0 0,0-3-15 0,0 1 0 15,-3 3 0-15,-1-2 1 0,3-1-4 0,-1-3 0 0,0-1 1 16,4-2-1-16,0 0-2 0,-2-2 1 0,-2-4 0 15</inkml:trace>
  <inkml:trace contextRef="#ctx0" brushRef="#br0" timeOffset="108497.78">28200 12528 1419 0,'0'0'0'0,"25"-8"0"0,-1 3 0 16,4 1 25-16,2 0 1 0,0 2-1 0,-1 2 1 0,-3-3 22 16,-3-1 2-16,-3 4-1 0,-1 7 1 0,-4-3-16 15,-4-2 2-15,-2 2-1 0,-3 5 1 0,-2-2-30 16,-4-3-1-16,0 0 1 0,0 9-1 0,-6 5-1 16,-3 1 0-16,-1-2 1 0,-8 20-1 0,-5 2 0 15,1 6 0-15,-2 3 1 0</inkml:trace>
  <inkml:trace contextRef="#ctx0" brushRef="#br0" timeOffset="108922.62">28290 13050 752 0,'0'0'0'16,"17"-22"0"-16,-2 5 0 0,3-5 38 0,3 5-1 15,-1 4 0-15,1 4 0 0,-1 3 9 0,1 4 1 0,-1-1 0 16,1 6 0-16,-1-3-14 0,1 0-1 0,-1 0 1 16,1 8-1-16,1 1-23 0,-3 1 1 0,-6 3-1 15,2 3 1-15,-2-3-6 0,-2 0 0 0,0 4 0 16,4 2 0-16,-2 5-2 0,-6-4 1 0,-5-3-1 16,-4 2 0-16,-1 3-1 0,-3-2 0 0,-3-1 0 15,-2-4 1-15,1 2-2 0,-1-6 1 0,-4-4-1 16,-3-5 1-16,-1-2-1 0,2-2 0 0,-1-1 0 15,1-7 0-15,0 1-1 0,6 0 1 0,3-3 0 0,3-2 0 16,-1 1-3-16,6 1 1 0,4 1 0 0,5-5 1 16,4 1-4-16,4 2 1 0,4-2-1 0,3 2 2 15,6 0 0-15,-2 5-1 0,-6-1 1 0,4 5-1 16,-2 2 2-16,-1-1 0 0,3 1 0 0,3 4 1 0,5 1 0 16,-4-3 1-16,0 4-2 0,3 4 2 0,1-1 0 15,-1-1 0-15,1-1 0 0,-1-1 0 0,-3 1 3 16,-8 3 0-16,-3-1 0 0,3-12 1 0,-3 7 2 15,-6 1 2-15,0-8 0 0</inkml:trace>
  <inkml:trace contextRef="#ctx0" brushRef="#br0" timeOffset="109518.95">29384 12920 967 0,'0'0'0'16,"0"0"0"-16,0 0 0 0,0 0 23 0,0 0 2 0,0 0-1 15,0 0 0-15,-26-9 20 0,13 9 1 0,-4-2-1 16,-6-2 1-16,-5 2-5 0,1 2 2 0,0 2-1 16,7 2 1-16,-2 0-18 0,-3-1 1 0,3 3 0 15,9 5-1-15,-2-2-5 0,-2-5 1 0,0 5-1 16,-1 6 0-16,3-3-1 0,4-3 0 0,0 2 0 16,5 6 1-16,2-4-5 0,2-4 1 0,-1 0-1 15,3 3 1-15,2-5-4 0,1-3 0 0,1-1 1 16,13 10 0-16,9 4-1 0,2-4 0 0,5-7 1 15,-1-10 0-15,-4 2-3 0,-2-7 1 0,2-6-1 0,2 2 1 16,3-2-2-16,-1-2 0 0,-2-5 0 0,-2 0 1 16,0-2-6-16,0-4 0 0,3-4 1 0,-1-16 0 15,-2-6-3-15,-4 0 2 0,-1-8-2 0,3 1 1 0,-2 0-2 16,-5-1 0-16,-3-14 0 0,3 0 1 16,-2 12-1-16,-6 12 0 0,0 2 0 0,-2 9 0 0,1 4-1 15,-3 11 0-15,-1 2 0 0,-1 9 1 0,1 4-2 16,-2 1 0-16,-4 7 1 0,0 4 0 0,2 1 0 15,-2 0 0-15,-2-2 0 0,-2 4 0 0,2-2 0 16,0 1 1-16,0-1-2 0,-3 21 2 0,-4 16-1 16,-1 7 1-16,1 1 0 0,-2 3 0 0,0 0 0 0,1-3 0 15,1 3 0-15,3 2 0 0,-3-7 0 0,2-4 0 16,3 7 0-16,0-1 1 0,0 1 1 0,1-3 0 16,-1-5-1-16,2 3 1 0,4-4 2 0,0-9-1 15,-2-8 0-15,0-1 2 0,4-3-1 0,-1-10 1 16,1-1-1-16,2 3 1 0,1-5-2 0,-1-3 0 15,-3-2 1-15,5-2-1 0,1 0 1 0,0 1-1 0,1-5 0 16,8-9 1-16,7 0-2 0,1-2 0 0,0 3 0 16,-6 2 1-16,-1-1-3 0,-2-2 0 0,-1 1 0 15,3 2 0-15,2 5-3 0,-5 3 2 0,-3 1 0 16,4 1 0-16,-4 4-5 0,-2 3 2 0,1 3-2 16,-1-3 2-16,2 3-5 0,0 3 1 0,-2-2 0 15,0 6 0-15,2 0 0 0,-2 0 2 0,-7 0-2 16,0-6 1-16,0-2-3 0,-3-3 0 0,1 0 0 15</inkml:trace>
  <inkml:trace contextRef="#ctx0" brushRef="#br0" timeOffset="109683.82">29822 12330 1444 0,'0'0'0'0,"0"0"0"0,31 13 0 0,-1-5 0 0,-2-4 0 16,0-1 0-16</inkml:trace>
  <inkml:trace contextRef="#ctx0" brushRef="#br0" timeOffset="110129.14">30435 12580 1407 0,'0'0'0'0,"0"0"0"16,-30 0 0-16,7-2 1 0,1-2 0 0,0 0 0 15,-1 8 0-15,-1-4 10 0,0-4 2 0,1 1-1 16,3 10 0-16,-1-7 8 0,3 0-1 0,1 0 0 15,2 6 0-15,4-3-7 0,4-1 0 0,-1 4 1 16,3-1-1-16,1 3-5 0,4-1 0 0,2-1-1 0,1-2 1 16,3 3-6-16,0-1 1 0,-1-1 0 0,12 3 0 15,5-1-2-15,1 1 0 0,1-7 0 0,4-4 1 16,2 1-1-16,-2 2 0 0,-4 0 0 0,4-6 0 16,0 3-1-16,-4 3 0 0,-4-6 0 0,3-1-1 0,-1 1-1 15,-3 4 1-15,-6-5 0 0,-4-1-1 0,2 6 2 16,-1 2 0-16,-7-2 0 0,1 1 0 0,2-1 0 15,-1 2 1-15,-1 2 0 0,0-1 0 0,1 3 0 16,1 0 0-16,-2 0 0 0,-3-1 0 0,3 3 0 0,0 0 1 16,-2 1-1-16,0-3 1 0,1-1 2 0,1 5 2 15,-2-4-2-15,-2-1 2 0,0-3 5 0,0 0 0 16,0 4 0-16,2-2 0 0,0-2 4 0,0 0 0 16,-1 2 0-16,-1 0 0 0,0-2 0 0,0 0-1 15,0 0 1-15</inkml:trace>
  <inkml:trace contextRef="#ctx0" brushRef="#br0" timeOffset="111672.97">24895 9668 401 0,'0'0'0'16,"0"0"0"-16,0 0 0 0,0 0 46 0,0 0 1 15,0 0-1-15,21 2 2 0,-12 0 12 0,2-2 1 16,2 0-1-16,9 2 1 0,3-2-26 0,-3-2 1 15,6 0 0-15,6 2-1 0,-1 0-18 0,-1 0 1 16,5 0-1-16,2 2 1 0,6-4-7 0,-4-3 0 16,-4-1 1-16,4 6 0 0,4-2-9 0,1-2 2 15,5-1-2-15,6 5 2 0,9-4-3 0,-7-2 1 0,5-3 1 16,-1 4-1-16,2-5 0 0,-3 1 1 0,1 3-1 16,6 3 2-16,-6-3-3 0,-9-3 1 0,2-2 1 15,0-2-1-15,-7 1 0 0,-5 3 2 0,1 0-2 16,2 1 2-16,-3 5-2 0,-5-5 0 0,1 1 1 15,-1-8 0-15,0 6-1 0,-7 3-1 0,-3-1 0 16,-1-3 0-16,-7 8-1 0,-4 2 1 0,-3-1-1 16,1-9 1-16,-3 7-1 0,-7 3 0 0,-1 1 0 15,0-1 2-15,-1 0-2 0,-1 0 0 0,-2 0 0 0,0 0 1 16,0 0-1-16,0 0 1 0,0 0 0 0,-2-1 0 16,-1-3-1-16,-1 2 0 0,2 2 0 0,-2-4 1 15,1 1 0-15,1 1-1 0,-2 2 0 0,0 0 1 16,2-6-1-16,1 6 0 0,-1-4 0 0,2 1 1 15,2 1 0-15,-2-2 1 0,0 2 1 0,0 0-1 0,0 2 1 16,0 0 1-16,0 0-1 0,0 0 1 0,0 0-1 16,0 0 2-16,0 0-2 0,1 0 2 0,1 0 2 15,0 0 0-15,0 2 0 0,5-2-1 0,1 2 7 16,1 2-1-16,2 0 1 0,2 1-1 0,0 1 1 16,-3-3 0-16,-6-1 1 0,-1 2 0 0,1 2-2 0,-2-5 1 15,-2 3-1-15,-2 5 0 0,0 3-1 0,-2-3 0 16,-5-2 0-16,-4 10 1 0,-4 4-4 0,0 1 1 15,1-5-1-15,-3 3 1 0,-1-3-3 0,-1-6-1 16,-3 2 1-16</inkml:trace>
  <inkml:trace contextRef="#ctx0" brushRef="#br0" timeOffset="112596.93">28417 9270 916 0,'0'0'0'0,"0"0"0"15,0 0 0-15,0 0 24 0,0 0 1 0,0 0-1 16,0 0 1-16,20 9-1 0,-14-9 0 0,1-1 1 16,12-7 0-16,7 3-9 0,2 1 2 0,2-7-1 15,-2 1 1-15,1 1-8 0,-1 2 1 0,-5 1 1 16,1 4-1-16,0 2-4 0,-1-4 1 0,-5 8-1 0,-1 2 1 16,0-1-2-16,-4 1 1 0,-2 3-2 0,-2 4 2 15,-1 2 0-15,-3-4-1 0,-1 2 1 0,-4 4 0 16,0 2 0-16,0-1 0 0,-6 3 0 0,-8-1 1 0,-5 4-1 15,0-3-1-15,-1-3 1 0,3 7 0 0,0-9-1 16,-1-3 0-16,-7-1 0 0,3 2 1 0,3-4-4 16,3-5 0-16,-3 3 1 0,2 3-1 0,4-2-3 15,4-5 1-15,3-4 0 0,4 6 0 0,1-5-1 16,1 1 0-16,1-2 0 0,5 2 2 0,3 2-2 16,1-4 0-16,-1 0 0 0,19 0 0 0,5 0 0 15,-3 0 0-15,-6-6 0 0,-1 6 0 0,-3 0-2 0,-1 0 2 16,3 2 0-16,3 4 0 0,-1-1 0 0,-6-1 0 15,1 0 0-15,-2 5 0 0,1-3 2 0,1-3 0 16,-4 1 0-16,-2 3 0 0,-2-3 4 0,-3 2 0 16,-3-6-1-16,3 5 1 0,-3-3 4 0,-3 0 0 15,-2-2 0-15,0 6 0 0,0-1-4 0,0-1 1 16,0-4-1-16,-9 6 1 0,-10 5-4 0,-1 0 2 0,-3-2-1 16,-10 6 1-16,1 2-3 0,8 0 0 0,-2-3 1 15,2-1 0-15,1 2-1 0,3-4 0 0,-1-1 1 16,-1-1-1-16,-1 6-1 0,3-4 1 0,-1-5 1 15,3-3-1-15,3 3-2 0,4 0 0 0,0-3 0 16,-1-3 1-16,5 4-1 0,3-2 0 0,2 0 0 16,1-2 0-16,1 0-1 0,0 0 1 0,0 0 0 15,3-4 0-15,1 0-2 0,2 1 0 0,1-3 0 16</inkml:trace>
  <inkml:trace contextRef="#ctx0" brushRef="#br0" timeOffset="113142.87">29242 9341 1255 0,'0'0'0'0,"0"0"0"0,0 0 0 0,0 0 0 0,0 0 0 16,0 0 0-16,0 37 0 0,0-5 0 0,0 1 1 15,4 1-1-15,0-10 1 0,-3-7 4 0,1-4-1 16,4 1 1-16,1 5 1 0,-1-6-3 0,-2-5 1 16,-4-3 1-16,3 4-1 0,3-5 1 0,-1 2 0 15,-3-6 1-15,-2 5 0 0,0-3-1 0,2-2 2 16,0 2 0-16,0-2 0 0,0-2-2 0,0 0 1 16,0 0-1-16,-1-1 1 0,1-5 1 0,0 1-1 0,0-2 1 15,4-14 1-15,3 1-1 0,0-2 1 0,-1-4-1 16,-3 2 1-16,3 3 0 0,3 9 0 0,0-1 0 15,6 0 1-15,-2 5-7 0,0 5 0 0,3 3 1 16,1-2 0-16,-2 4-3 0,-2 4 0 0,-1 0 0 16,7 1 1-16,1 8-2 0,-3 0 1 0,-4 0 0 15,5-1 0-15,1 1-1 0,-2 1 0 0,-3 3 0 16,-1 4 1-16,0 1-3 0,0-7 2 0,-2 0-1 16,2 2 1-16,-2-4-1 0,0-8-1 0,2 1 1 0,0 3 0 15,-2-3 0-15,-2-5 1 0,-2-1-1 0,3 2 1 16,-1-2 1-16,0 0 0 0,-2 2 0 0,1-4 0 15,-1-1 0-15,-2 1 1 0,-3-4-1 0,-2-1 2 16,4-4-1-16,-1-4 1 0,-1-4 0 0,-4-20 0 0,-2 4 1 16,-2-1 0-16,-3 3-1 0,-3-3 2 0,-1 9-3 15,2 6 1-15,-2-3-1 0,-2 5 1 0,2 3-1 16,1 3 1-16,-3 1-1 0,-4 7 0 0,4 1-1 16,0 0 1-16,-5 4 0 0,-5 6 0 0,-1 1-1 15,0 3 0-15,0 3 0 0,1 0 1 0,1 5-1 16,0-1 0-16,-4-2 0 0</inkml:trace>
  <inkml:trace contextRef="#ctx0" brushRef="#br0" timeOffset="113842.06">30248 9201 1168 0,'0'0'0'0,"0"0"0"15,0 0 0-15,0 0 4 0,0 0 1 0,19 0-1 16,-14 4 2-16,7 0 3 0,-3-1 1 0,0 1 0 16,8-2 0-16,2 4 2 0,-3 1 1 0,-1-5-1 15,2 5 2-15,0-1-8 0,-2-2 1 0,-4 1 0 0,8 1 1 16,1 7-3-16,-3 2 1 0,-4 0-1 0,-2-4 1 15,0 2 0-15,-1 0-1 0,-5 0 1 0,-1-4 1 16,-4 0-1-16,-2 1 2 0,-4 1 0 0,1-4 0 16,-1 3-2-16,1-3 0 0,-5-1 0 0,-5-6 1 0,1 2-2 15,2-2 1-15,3-2-1 0,-2-2 2 0,0 2-3 16,3-2-1-16,4 3 0 0,1-3 1 0,1 0-2 16,0 2 1-16,0-2 1 0,2-1-1 0,2-3-1 15,0 3 0-15,0 3 1 0,7-7 0 0,8-10-1 16,1 2 1-16,3 1-1 0,5-5 1 0,0 4-1 0,-2 4 2 15,-5-1-2-15,3 2 1 0,-3-1 0 0,-4 4 0 16,0 2 0-16,3 5 1 0,-1-2-1 0,-6 0 0 16,1-1 1-16,1 10-1 0,3-3-2 0,1 0 0 15,-4-2 1-15,-3 6 0 0,-1-1-2 0,-2 1 1 16,-5-3-1-16,0 3 1 0,0 3-1 0,0-3 1 16,0-6-1-16,-2 0 1 0,0 0-1 0,0 2 0 15,0 0 0-15,-2 3 1 0,-4 6-1 0,-1-1 2 0,1-5-2 16,1 1 1-16,1 1-1 0,2-1 1 0,-2-4-1 15,-1-4 1-15,-3 2-1 0,3 0 1 0,1 0-1 16,4-6 1-16,0 3-1 0,2-1 0 0,0-2 0 16,1-5 0-16,3-2 0 0,1-2 0 0,-1 4 0 15,3-8 0-15,8-1 0 0,2 1 0 0,1 5 0 16,-1 6 0-16,-2 4 0 0,-3-3 0 0,1 5 0 16,4-2 0-16,0 2 0 0,-3 2 0 0,-4-3 0 15,8 6 0-15,1-3 0 0,-5 6 1 0,-4-4 0 0,-1 5 1 16,0-1 0-16,-2 3 0 0,-3-5 0 0,3 3 2 15,0 1 1-15,-1-1 1 0,-4 1-1 0,-1 3 2 16,3-2 2-16,-1-5 1 0,-1 1-1 0,0 5 1 16,-2-3-1-16,0-1 0 0,0 1 0 0,-2-5 1 0,0 2-2 15,0-4 0-15,0 0 0 0,1 0 1 0,1 0-3 16,0 0 0-16,0 0 0 0</inkml:trace>
  <inkml:trace contextRef="#ctx0" brushRef="#br0" timeOffset="114113.56">31407 8974 967 0,'0'0'0'16,"0"0"0"-16,0 0 0 0,0 0 21 0,0 0 2 15,0 0-1-15,0 0 0 0,0 0 26 0,-24 26 0 16,16-11-1-16,-5 15 1 0,0 0-21 0,6-8 0 16,1-1 0-16,1-1 1 0,3-5-12 0,2-2 0 15,0 0-1-15,0 2 2 0,5 0-2 0,3 0-1 0,-1-2 1 16,5 2 1-16,2-1-4 0,1 1 0 0,0 0 1 15,0-6-1-15,-2 1 3 0,-2-1 0 0,-1 0 1 16,-1-3 0-16,-1 0-2 0,-5-1 1 0,-3 1-1 16,-2-3 2-16,-1 3-8 0,-3 1 1 0,-3-1-1 15,-25 14 1-15,-5 8-5 0,2-3 2 0,0-5-1 16,-3-3 1-16,1 1-1 0,2 1 0 0,2 1 1 16</inkml:trace>
  <inkml:trace contextRef="#ctx0" brushRef="#br0" timeOffset="114385.8">29121 10284 1206 0,'0'0'0'0,"0"0"0"0,0 0 0 0,0 0 28 15,7 19 0-15,3-16 0 0,14-8 0 0,9 1-1 16,10-2 0-16,9-12 0 0,8-3 0 0,9-5-13 0,6 0 2 16,7-2-1-16,5 2 0 0,3-2 0 15,3-1 0-15,9-3-1 0,8-3 1 0,2 1 0 0,2 3 2 16,12-8 0-16,1-8 0 0,-2 12-2 0,-6 5-1 16,12 0 1-16,-5 2-1 0,-8 6-8 0,-12 3 0 15,4 4-1-15,-8 1 1 0,-20-1-2 0,-5 0 2 16,3 5-1-16</inkml:trace>
  <inkml:trace contextRef="#ctx0" brushRef="#br0" timeOffset="138683.65">22106 12548 401 0,'0'0'0'0,"0"0"0"16,0 0 0-16,0 0 15 0,0 0-1 0,0 0 1 15,0 0 1-15,0 0 20 0,0 0 1 0,0 0-1 16,0 0 1-16,0 0 5 0,0 0 1 0,0 0 0 16,0 0-1-16,0 0-14 0,0 0 0 0,0 0 0 15,0 0 2-15,0 0-14 0,0 0 1 0,0 0 0 16,0 0 0-16,0 0 0 0,0 0 1 0,22-22 0 15,0 16 0-15,8-7-6 0,2 2 1 0,1 2 0 16,3 3 0-16,-3 1-2 0,-5-3 1 0,0 1-1 16,10 3 0-16,1-2 12 0,-2-5-1 0,-3 2 0 0,1 1 1 15,4-1 3-15,2 0 1 0,-2 1 0 0,2 3-1 16,6-1-2-16,-6 2 1 0,0-5-2 0,5 4 2 16,-3-1-4-16,-6 2 2 0,3 1-1 0,-1 3 1 0,5-2-5 15,-4 0 1-15,-5-4-1 0,4 6 1 0,0 2-6 16,-3 2 1-16,-1-2-1 0,-1 5 1 0,5-1 1 15,-4-4 1-15,-5-2 0 0,2 5 0 0,-3-1-5 16,1-4 0-16,4 2 0 0,5 3 0 0,-2-3 2 16,-1-2-1-16,1 0 0 0,6 8 2 0,5-5-3 0,-3-3 0 15,-6-5 0-15,0 5 2 0,0-4-3 0,0-2 1 16,4-3 0-16,-2 9 1 0,4 2-3 0,-2 0-1 16,0-4 1-16,5 4 0 0,-5 0-1 0,-6 1 0 15,0-3 0-15,4 10 0 0,0-3-3 0,-1-1 1 16,-3-2 0-16,2 5 0 0,2 0-1 0,0-3 1 15,0 1-1-15,4 4 1 0,-3-5-3 0,-4-4 2 16,-5 0-1-16,6 9 1 0,2-6-2 0,-1-1 1 0,2-2 0 16,5 5 0-16,-2-3-1 0,-4-2-1 0,7 0 0 15,4 5 0-15,-3-5-1 0,-8-4 1 0,-2-1-1 16,2 3 0-16,0 0 0 0,-2 0 1 0,2 0-1 16,2 0 2-16,-2-4-1 0,-6-2 0 0,4-1 0 15,4 3 2-15,-4-5-2 0,-5-2 1 0,-2-2 1 16,1 7-1-16,2-3 0 0,-1-2 1 0,-2 1-1 15,1 1 2-15,1 0-2 0,-3-1 0 0,-1-3 1 16,2 0 0-16,1 2 1 0,-1 0-1 0,-2-2 1 0,5 2 0 16,-1 3-1-16,-6-1 0 0,-2 3-1 0,0-3 2 15,2 7-2-15,0 0 2 0,-2 1-1 0,2-3 1 16,0 8-2-16,-2-3 2 0,0 3-1 0,4-2 1 16,2 0-2-16,-4 3 0 0,-4-5 1 0,7 0-1 0,-1 2 0 15,-4 2 1-15,2 0-1 0,2 1 2 0,0-1-3 16,-2-2 1-16,-2 2 1 0,4 1-1 0,1 5-1 15,-1-7 0-15,0 1 1 0,4 0 0 0,-1-1-1 16,-3 1 1-16,-2-2-1 0,7 0 1 0,-7-2-1 16,-2 0 1-16,4 0-1 0,2 2 0 0,-4-2-1 15,-2-2 2-15,2 2-1 0,7-4 0 0,-3 4-1 0,0 0 1 16,3-4-1-16,4 4 2 0,-2-3-2 0,-1-1 0 16,1 0 0-16,2 2 1 0,-2 1-2 0,-7 1 1 15,4-4 1-15,1 2-1 0,2 0-1 0,-1 2 1 16,-3 4 0-16,8 0 0 0,0-4-1 0,-3 0 1 15,-3 0 0-15,4 0 0 0,-3 0-1 0,-7 0 2 16,3 0-1-16,2-8 0 0,3 3-1 0,-2 3 1 16,2-2 0-16,1 2 0 0,-1 0-1 0,-2 0 1 0,3 2 0 15,-1-5 1-15,0-1-2 0,-3-1 0 0,-4-1 0 16,1 1 1-16,-5 3-1 0,-1 0 1 0,1 1-1 16,2-3 1-16,1 2-1 0,-4 4 1 0,-3 0-1 15,2-7 1-15,-1 3-1 0,-5 4 0 0,-1 0 0 16,-2 0 1-16,-2 0-1 0,-2 0 0 0,-3-2 0 15,-3-3 1-15,-1 1-1 0,-4 4 0 0,-2 0 0 16,-5-4 2-16,-5 1-2 0,-3-7 0 0,-3 5 0 16</inkml:trace>
  <inkml:trace contextRef="#ctx0" brushRef="#br0" timeOffset="139225.31">25478 11568 941 0,'0'0'0'16,"0"0"0"-16,0 0 0 0,0 0 85 0,0 0 2 0,0 0-1 15,0 0 1-15,0 0-39 0,0 0 0 0,0 0 0 16,0 0 2-16,0 0-26 0,0 0 1 0,0 0 0 16,0 0-1-16,0 0-15 0,0 0 2 0,0 0-1 15,6 16 0-15,-6 3-6 0,2 5 2 0,1 0-2 16,9 2 2-16,-1 2-2 0,0-9 1 0,0-4-1 15,4-2 2-15,0-2-2 0,0 0 2 0,0-2 0 16,2-3-1-16,-1 0 3 0,5-1 0 0,-1-3 0 16,8 0 1-16,-2 0 3 0,-3-2 1 0,-3-6-1 0,-1-3 1 15,1 1-5-15,-1 1 1 0,-6-4 0 0,0-4 0 16,2 4-3-16,-6 2-1 0,-7-5 1 0,-2-4 1 16,0-1-4-16,-2 4 2 0,-3-1-1 0,-3-5 1 15,1-3-3-15,-3 4 1 0,-4-3 1 0,-1 10-1 0,-2 0-1 16,-4 2 1-16,-3 2 1 0,0-2-1 0,0 1 1 15,-1 3-1-15,1 1 0 0,-6 4 1 0,3 1 1 16,2 2 1-16,-1 5 0 0,-2 3 0 0,0 2-1 16,4-1 0-16,0-3 0 0,3 6 0 0,3 0-1 15,1-2-1-15,2-1 1 0,8 1 0 0,1-4-2 16,0-1 2-16,1-1-2 0</inkml:trace>
  <inkml:trace contextRef="#ctx0" brushRef="#br0" timeOffset="139656.59">26091 11475 1143 0,'0'0'0'0,"0"0"0"16,13 18 0-16,-2-1 20 0,-1 2 0 0,-3-5 1 15,1 5 0-15,-5-6-3 0,-1-2 0 0,0 2 0 16,2 6 1-16,0-4-9 0,-3-4 0 0,-1-2 0 15,-1 6 1-15,-1 2-7 0,2 0 0 0,0-3 1 16,-2-4-1-16,-2-1-2 0,0 0 2 0,3-7-1 16,-1 2 1-16,0 2 0 0,-2-3 2 0,0 1-2 15,1-2 2-15,-3 0 5 0,-1-2 0 0,-1-2 0 0,-1-4 2 16,-6-1 0-16,0-1 1 0,0-5-1 0,-2-11 1 16,1 0-2-16,1 4 1 0,0-1 0 0,5 6 0 15,3-2-7-15,3 1 1 0,2-1-1 0,1 0 1 0,2 0-6 16,3-3 0-16,2 1 0 0,3-1 1 0,4-1-4 15,0 5 2-15,-2-7 0 0,1-1 0 0,1 6-4 16,0 3 1-16,0 2-2 0,3-2 2 0,-1 4-5 16,2 5 0-16,4-3 0 0,3-2 1 0,0 7-4 15,-5-2 1-15,-3 3 0 0,1-3 0 0,4 2 0 16,-1 4 1-16,-3-2-1 0,0-3 1 0,1 1 4 16,-5 4 2-16,-1 0-2 0,1-9 2 0,-4 3 2 0,-3 6 1 15,-1-3-1-15,1-1 1 0,-6 2 0 0,0-2 0 16,0 2 0-16,0 1 1 0,0 1 0 0,0 0 0 15,0 0 0-15</inkml:trace>
  <inkml:trace contextRef="#ctx0" brushRef="#br0" timeOffset="139818.81">26075 11610 815 0,'0'0'0'0,"0"0"0"16,0 0 0-16,33-1 18 0,-12-5 0 0,1 0 0 15,13-3 0-15,3-2 14 0,-7-2-1 0,-5-2 0 16,2 6 2-16,-2-2-7 0,-9-4 1 0,0 2-1 16,2 2 0-16,-1-4-10 0,1 3 0 0,-1 3 0 15</inkml:trace>
  <inkml:trace contextRef="#ctx0" brushRef="#br0" timeOffset="140086.84">26814 11413 916 0,'0'0'0'0,"0"0"0"0,0 0 0 0,0 0 13 16,0 0 0-16,0 0 1 0,-26-11-1 0,6 11 21 16,-3 6 1-16,-1 1-1 0,-4 8 1 0,-4 0-11 0,4 0 0 15,2 0 1-15,2 0 0 0,7 1-6 0,4-1 0 16,0 0 0-16,2 6 0 0,4-1-4 0,3 0-1 15,2-3 1-15,4 2-1 0,2-4 2 0,1-4 1 16,1 0-1-16,5 0 0 0,4 2-2 0,2-2 1 16,3-11-1-16,10 0 1 0,5 0-3 15,-1 0 0-15,-2-5 1 0,7-5 0 0,-6-3-2 0,-3 2 1 0,0-2-1 16</inkml:trace>
  <inkml:trace contextRef="#ctx0" brushRef="#br0" timeOffset="140373.04">25931 12014 892 0,'0'0'0'0,"17"-5"0"0,35-5 0 0,13-3 23 16,4-3 1-16,8-3-1 0,-1-2 1 0,-7-1-4 15,-4 0 0-15,10-1 1 0,5-3-1 0,0 6-8 16,-9 1 0-16,-2-1 1 0,-2-2-1 0,-4 10-9 16,-1-1 1-16,3 2-1 0</inkml:trace>
  <inkml:trace contextRef="#ctx0" brushRef="#br0" timeOffset="141527.07">22495 12477 803 0,'0'0'0'0,"39"-16"0"15,12-3 0-15,3-3 3 0,3-1 1 0,10 3-1 16,4 1 0-16,-2 4 2 0,-5 1-1 0,1-1 1 16,7 0 1-16,1 5-3 0,-2 5 0 0,3-1 1 15,1 3 0-15,-10-3-4 0,-7 4 1 0,0 2-1 16,3 4 1-16,3 3-1 0,-7 4 0 0,-1-5 0 16,-2 7 0-16,-5 2 0 0,-5 0 0 0,5-2 0 0,-1 4 0 15,-3-3-1-15,-4 1 1 0,0-3 0 0,7 6 0 16,1-5-2-16,-6-5 1 0,-6-1-1 0,2 4 1 15,-2-7-3-15,1-6 1 0,6 2-1 0,5 4 2 16,-4-4-3-16,1-2 0 0,4 0 1 0,6 2-1 0,-3-2 2 16,-9-7-1-16,-1 3 1 0,0-3 1 0,2 0 1 15,-6-1 1-15,6 5-1 0,5 3 1 0,-4-2 0 16,-1-5 0-16,2 0 0 0,3 1 0 0,-7 4 1 16,-2-5 0-16,4 0 0 0,1 0 0 0,1 3 1 15,-3 0 2-15,1-3-1 0,4 7 0 0,1-1 4 16,-9-3 1-16,-8-3 0 0,5 1 0 0,-5 3 4 0,-3-1 0 15,2 2 1-15,1 2 0 0,1 2 4 0,-2-3 0 16,-1 3 0-16,5-2-1 0,-3 2 2 0,-1 0 0 16,-4-2 0-16,5-5 0 0,-1 1 6 0,-6 2-1 15,2 1 1-15,6-3 0 0,-7 0-3 0,-2 3 0 16,1-3 1-16,4-3 0 0,-2 3-4 0,0 3 1 16,3 1 0-16,6-4 0 0,3 6-5 0,-3 2-1 15,2-2 1-15,2 0 0 0,0 4-4 0,-2-2 1 0,4-2 0 16,4 0 0-16,-1 3-8 0,1-1 2 0,1-2-2 15,4 0 1-15,-1 4 0 0,-7-4 0 0,3-4 1 16,1-3-1-16,-5 1 3 0,-4 2 1 0,2-1-1 16,4-3 0-16,-4 3 4 0,-4 1-1 0,2 0 0 15,2 1 1-15,0-3-4 0,-3 4 1 0,-3-3-1 16,-1-3 1-16,-6 6 1 0,-2 2 1 0,2-2 0 16,3-3 1-16,-1 5-8 0,-4 0 0 0,0 0 1 0,4 0-1 15,0 2-3-15,0 1 0 0,3 1 0 16,8-2 1-16,2 2-1 0,-6-1 0 0,-9-1 0 0,2-5 0 15,-2 3-1-15,-6 1 0 0,3-2 0 0,1-5 1 16,2 4-2-16,-2 0-1 0,-2-1 1 0,4-1 0 16,-2-4 1-16,-2 5 1 0,4-3-1 0,2-5 1 0,0 3 0 15,-4 5 0-15,-2-8 0 0,-3 3 0 0,-1-1 0 16,-1 0 1-16,-4-1-1 0,0 5 1 0,-6-1 1 16,-2 2 0-16,1-1 1 0,-1 3 0 0,-1 2 3 15,-4 0 0-15,-2 0 0 0,2 2 1 0,-1-2-4 16,1 0 0-16,-2 2 1 0</inkml:trace>
  <inkml:trace contextRef="#ctx0" brushRef="#br0" timeOffset="148093.16">17748 10111 1105 0,'0'0'0'0,"0"0"0"0,20 4 0 0,2-1 26 16,1 3 1-16,1-4 0 0,4 5-1 0,0-1-8 15,-4-2 0-15,-2-1 0 0,3 5 0 0,3-6-5 16,1-4 0-16,5-6-1 0,3-5 2 0,4-5-11 15,2-12 2-15,6-18-2 0,-1-16 2 0,0 3-4 16,7 0 0-16,2-5 0 0,18 3 1 0,-1-6-2 0,-1-12 1 16,5-18-1-16,8 4 1 0,13 6-1 0,-1-8 0 15,7-16 0-15,7-8 2 0,-1 15-2 0,-1 0 0 16,10-27 0-16</inkml:trace>
  <inkml:trace contextRef="#ctx0" brushRef="#br0" timeOffset="150001.62">3850 10984 929 0,'0'0'0'0,"0"0"0"16,0 0 0-16,0 0 6 0,0 0 2 0,0 0 0 16,0 0 0-16,0 0-5 0,20-15 2 0,-11 16-2 0,10 3 2 15,7-4-5-15,-2-2 1 0,-5-1 0 0,5-1 0 16,6 2 0-16,-6-2 0 0,4-5 0 0,-2 0 1 16,4 3-2-16,-2 1 0 0,0-5 0 0,2 1 0 0,3 5-2 15,-7 2 1-15,2-3 0 0,17-1 0 0,-6 4 1 16,0 0 0-16,4-7 0 0,2 4 0 0,0 5 0 15,-3 0 1-15,3 0-1 0,7 0 1 0,-9 1 3 16,-4 3-1-16,0-2 0 0,6-2 1 0,-2 7-1 16,-8-3 2-16,1 2-1 0,1-6 1 0,-3 4-1 15,-5 1 1-15,-1 1-1 0,2-6 1 0,-4 0-1 0,-3 2 1 16,-3-4-1-16,1-4 2 0,-3 4-2 0,-3-1 1 16,0-7-1-16,13 1 1 0,2 1-1 0,-6-3 1 15,-3-4-1-15</inkml:trace>
  <inkml:trace contextRef="#ctx0" brushRef="#br0" timeOffset="166828.94">25952 14418 941 0,'0'0'0'0,"0"0"0"0,-4-23 0 0,-2 7 10 0,1-1 0 16,3 2 0-16,2 0 0 0,0 0 34 0,0 2 0 15,0 0 0-15,2 0 1 0,1 0 3 0,3 0 0 16,1 0 0-16,6 0 2 0,2 0-33 0,2 0 1 15,2 0-2-15,1 0 2 0,4 4-11 0,3 1 0 16,2-1 0-16,3-2 0 0,5 3-2 0,-3 5-1 0,-2 3 1 16,-5-6-1-16,0 6 1 0,-3 2 0 0,2 2 0 15,4-1 1-15,-1 5-1 0,-1 1 1 0,0 4-1 16,-2 4 1-16,1 1 1 0,-3 5 1 0,0 3-1 16,0 5 1-16,-3-1-1 0,-6-6 1 0,-4 1 0 15,-4 1 0-15,-3-6-3 0,-4-1 1 0,-6 1-1 16,-3 8 2-16,-2 4-1 0,-2-3 0 0,-2-1 0 15,-6 4 1-15,-1 2 0 0,0 3-1 0,-4 4 1 16,-4-4 0-16,0-2 2 0,2-5 1 0,-2-4-1 16,0 4 1-16,4 0 0 0,-3-10 1 0,-5 0 0 0,0-1 1 15,7 0-2-15,4-1 1 0,-3 1 0 0,2-4 0 16,3-2-4-16,8 0 1 0,6-4-1 0,1-3 1 16,4-1-5-16,2-5 0 0,0 4 1 0,4 0 0 0,-4-4-2 15,2 0 2-15,0 0-2 0,7 0 1 0,10 0 0 16,1-2-1-16,1-4 0 0,16-14 2 0,8 3-2 15,-6-2 1-15,-7-5-1 0,-1 0 2 0,1-2-2 16,1 0 0-16,7-2 0 0,4-4 1 0,1-3-2 16,-2-6 1-16,2-11-1 0</inkml:trace>
  <inkml:trace contextRef="#ctx0" brushRef="#br0" timeOffset="167679.24">26892 14191 1394 0,'0'0'0'0,"0"0"0"16,0 0 0-16,0 0 8 0,0 0 1 0,0 0-1 15,0 0 1-15,0 0 12 0,0 0 1 0,8 22-1 16,5 6 1-16,4 2-2 0,0-4-1 0,-4-2 0 15,-2 0 1-15,-2-3-10 0,0-5 0 0,4-1 0 16,4 4 1-16,0-4-4 0,0-6 0 0,1 2 0 16,3 2-1-16,1-5 2 0,-3-6 1 0,-4-2 0 15,3 0 0-15,5-4 0 0,-6-2 0 0,-6-1 0 0,0-3 0 16,2-3-2-16,-2-1 0 0,4-1-1 0,4 0 2 16,-1-6-2-16,-1-1 0 0,-2-4 1 0,2-6 0 15,1-1-5-15,1 1 0 0,1 1 1 0,3-3-1 16,-5 6-2-16,3 2 1 0,3 0-1 0,6 4 1 0,2 3-1 15,-4 2 0-15,-2 4 0 0,2 4 1 0,0 2 0 16,-4 3 0-16,-2 2 1 0,1 6-1 0,-5 0 0 16,-3-1 1-16,-2 3 0 0,6 3 1 0,-2-1 0 15,-4-1 0-15,1 6 1 0,7 0-1 0,1 6 0 16,-1-1 2-16,-3 3-1 0,3-6 1 0,1-4-1 0,-1 2 1 16,-3-6-1-16,1-1 1 0,0-2-1 0,-3-3 1 15,-1 1-1-15,-2-5 1 0,4-3-2 0,-2 0 1 16,-4-3-1-16,6-6 1 0,7 0 1 0,-7 4-1 15,-8-2 1-15,-3-7-1 0,3 5 1 0,1-2 0 16,-7 2 1-16,-6 2 0 0,3-2-3 0,1 2 2 16,1 0-2-16,-2 2 1 0,0 0-1 0,0-4-1 0,0 6 0 15,2-2 1-15,0-2-1 0,-2 1 0 0,0 3 0 16,4 4 0-16,-2-1-1 0,-2 2 2 0,-2 0-1 16,2 3 0-16,2-3-1 0,-1 0 2 0,-1 2-2 15,-1 0 1-15,-1 1-1 0,2-1 1 0,0 0-1 16,0 0 2-16,0 0-2 0,0 2 1 0,0-2 0 15,0 0 1-15,0 1-1 0,0-1 0 0,0 0 0 16,-2 0 0-16,-2 0 1 0,0-3 0 0,3 3 0 16,-1-2 1-16,2 0-2 0,0 4 1 0,0-3 0 15,2 1 0-15,-2 0-1 0,0 2 2 0,0 0-1 16,9 4 0-16,8-1 1 0,5-1-1 0,2 0 1 0,10 2-1 16,3-4 0-16,-2 0 1 0,1 0-1 0,3 2 1 15,0-4 1-15,-3-2-1 0,-3 0 1 0,8-1-1 16,-7-3 1-16,-6 1-1 0,-2-3 1 0,-2-3 0 0,-6 6-1 15,-1 3 0-15,2-5 0 0,-2-4 0 0,-6 2 0 16,-2 3-1-16,-1 1 0 0,3 1 1 0,-2-1-2 16,-3 5 0-16,-4-2 0 0,-2-1 1 0,-2-3-2 15,0 3 0-15,2 3 0 0,0-4 0 0,-2 1-1 16,-2 1 1-16,0 2-1 0,-5-2 1 0,-2-7-1 0,-2 2 1 16,0 1-1-16,-6-1 2 0,-3 2-2 15,1 3 0-15,1 2 0 0,-2 0 1 0,-5 4-1 0,1 2 0 16,-2 1 0-16,-7 3 0 0,-8 3-4 0,-3 2 1 15,-7 2 0-15</inkml:trace>
  <inkml:trace contextRef="#ctx0" brushRef="#br0" timeOffset="167957.21">26976 14987 1431 0,'0'0'0'0,"0"0"0"16,0 0 0-16,0 0 13 0,0 0 0 0,0 0 0 0,19 20 0 16,-13-10 16-16,-1 1 2 0,3 0-1 0,6 26 0 15,0 4 5-15,-5-2 1 0,0 2 0 0,0 2 0 16,1-10-16-16,-3-5 0 0,-5-2 0 0,0 6 2 15,0-2-8-15,0-4 2 0,-2 2 0 0,2 0-1 0,5-2-1 16,0-4 0-16,-3-1 1 0,0-7 0 0,3 1-5 16,1-2 0-16,-1-5 0 0</inkml:trace>
  <inkml:trace contextRef="#ctx0" brushRef="#br0" timeOffset="168364.86">27923 14833 1231 0,'0'0'0'15,"0"0"0"-15,0 0 0 0,-11-25 37 0,-1 14 0 16,-2 0 0-16,-9 0 1 0,-3 5 21 0,0 4 1 0,0 2-1 16,5 4 1-16,3 5-20 0,-3 6 0 0,-5 4 1 15,-4 0-1-15,1-5-20 0,1 1 1 0,-4 10-1 16,2-1 1-16,2-2-5 0,6 0 0 0,3 4-1 15,6-1 2-15,4-1-4 0,1 0 0 0,3 0-1 16,1-2 2-16,4-3-3 0,4-4 0 0,0-2 0 16,-1-2 2-16,3-2-5 0,1-3 0 0,3-6-1 15,6-6 2-15,5-3-4 0,-1 0 0 0,1-2 1 16,7-12 0-16,0 1-3 0,-2 3 2 0,0-1-2 0,6-8 1 16,-1 4-4-16,-5 5 2 0,-5-1-1 0,-1-1 0 15,1 3-1-15,-4 1 0 0,-1 2 0 0,5 4 1 16,-1 2-1-16,-3 3 0 0,-6 4 0 0,-3 4 0 15,-1 0 0-15,-1 2 0 0,-2 1 0 0,-1 5 0 0,1 1 0 16,-2 0 0-16,-2 0 0 0,2 8 0 0,0 10 0 16,0 3 0-16,-1-2 0 0,3-2 1 15,-2 7-1-15,-2 2 0 0,0 2 0 0,0 4 0 0,0-6 0 16,0-5 0-16,0-2 0 0,2 3 0 0,0-5-1 16,-2-6 0-16,0-1 0 0</inkml:trace>
  <inkml:trace contextRef="#ctx0" brushRef="#br0" timeOffset="168768">28808 14546 1017 0,'0'0'0'0,"0"-24"0"0,-4 7 0 0,2-1 36 0,-3 1 0 0,-6 6 0 16,-4 7 0-16,0 0 20 0,2 4 1 0,0 2 1 15,-13 9-1-15,-2 4-21 0,-4 4 1 0,-7 7-1 16,-2 2 1-16,4 7-18 0,3 4 1 0,0 4-1 16,7-2 1-16,2-4-4 0,3-5 0 0,1-4-1 15,3-2 1-15,3-6-1 0,6-3 0 0,5 0 1 16,0-1 0-16,2-5-6 0,2-5 1 0,4 0-1 16,3-1 1-16,-1-1 1 0,-2-4-1 0,-2-2 0 0,13-2 0 15,7-3 1-15,2-2 0 0,-2-3-1 16,16-2 1-16,1-7-6 0,-4 2 1 0,-1-3 0 0,3-6-1 15,-5 0-2-15,-8 2-1 0,0-2 0 0,6-5 1 16,-4 7-3-16,-4 9 0 0,-1 4 0 0,-4 2 1 0,0 7-2 16,-1 6 1-16,-1 4 1 0,4 3-1 0,-1 6 0 15,-1 2 1-15,-4 1 0 0,2 4 1 0,-2 6-1 16,-2-2 1-16,-1 2 1 0,-3 0-1 0,-1-4 0 16,-3-3 2-16,1 1-1 0,2 8 1 0,-2-2-4 15,-3 0 0-15,3 7 0 0</inkml:trace>
  <inkml:trace contextRef="#ctx0" brushRef="#br0" timeOffset="169130.83">29700 14217 1117 0,'0'0'0'0,"0"0"0"15,0 0 0-15,0 0 19 0,0 0 1 0,0 0 1 16,0 0-1-16,0 0 20 0,0 0 2 0,-16 18-2 16,-7 23 2-16,-5 4-10 0,0-6 2 0,0-7 0 15,0-1-1-15,4-7-13 0,6-1 2 0,5 1-1 16,3-4 0-16,3 1 1 0,1-4 0 0,1-8 0 16,3-3 0-16,4-1-3 0,0-1 1 0,-1-4 0 0,3 0 1 15,-2 0-2-15,0 0 0 0,3 0 0 0,8-6 1 16,6-3-4-16,0-2-1 0,-1-2 1 0,12-4 0 15,0-3-3-15,-4 3 1 0,-4 2-1 0,3 4 1 16,-3 1-4-16,-3 5 0 0,-1 3 0 0,-1 4 1 16,2 0-3-16,-1 1 1 0,-1 3 0 0,0 7 0 0,0 0-4 15,-2 4 0-15,-1 3 1 0,1 3-1 0,-3 3-1 16,-1 2-1-16,2 1 1 0,2-1-1 0,-4 6-1 16,-2-1 0-16,2 1 1 0,0-1 0 0,-5-3-2 15,-10-6 0-15,-9-2 0 0</inkml:trace>
  <inkml:trace contextRef="#ctx0" brushRef="#br0" timeOffset="169433.98">27127 16373 1117 0,'0'0'0'0,"0"0"0"15,64-24 0-15,-5-2 33 0,6-4 0 0,16-5 0 16,12-8 1-16,5-9 12 0,3-2 1 0,13-9-1 16,24-3 1-16,5 1-13 0,6-7-1 0,23-14 1 15,6-11 0-15,-1 12-24 0,-3 5 1 0,21-9 0 0,18-8 0 16,-21-4-7-16,-13 10 0 0,18 0 0 0,2 5 0 15,-8 6-3-15,-18-1 1 0,13-20 1 0,15 3-1 16,-27 6-2-16,-14 11 1 0,17-11-1 0</inkml:trace>
  <inkml:trace contextRef="#ctx0" brushRef="#br0" timeOffset="172065.97">21137 16271 627 0,'0'0'0'16,"0"0"0"-16,0 0 0 0,0 0 0 0,0-21 1 15,0 17 0-15,0 1 0 0,0-1 1 0,0 2 2 16,0 0-1-16,0 0 1 0,0 1-1 0,0 1 1 15,0 0 0-15,0 0 0 0,0 0 9 0,0 0-1 16,0 0 0-16,0 0 1 0,0 0-7 0,0 0 1 0,0 0 0 16,0 3 1-16,0 3-2 0,0 3 2 0,0 4 0 15,5 23 0-15,-1 4 7 0,4-2 0 0,-1-1 0 16,4-2 1-16,2 2 3 0,0 1 1 0,0 4-1 16,0 9 1-16,2-7 0 0,-2-6 1 0,-3-5-1 15,3 2 0-15,0-5-6 0,0-8 2 0,2 1 0 16,1 3 0-16,-1 0-3 0,-3-4 2 0,1-3-1 15,5-4 1-15,3-4-3 0,-10-2 1 0,-2-1-1 16,6-7 0-16,-2-1-4 0,-2-1 1 0,-3-5 0 16</inkml:trace>
  <inkml:trace contextRef="#ctx0" brushRef="#br0" timeOffset="172665.91">22054 16060 1155 0,'0'0'0'16,"0"0"0"-16,0 0 0 0,-15-29 1 0,5 14 2 0,3 2-1 15,-4-2 0-15,-4 0 2 0,0 4 0 0,0 2-1 16,4-5 2-16,7 3 1 0,-5 6 0 0,-4 5 1 16,-4-2 0-16,0 4 1 0,2 0-1 0,-1 1 1 15,-5 7 0-15,-1 5 4 0,1 1 1 0,-3 3-1 16,9 1 2-16,0 6 1 0,2 6 1 0,-2 5 0 15,2 4-1-15,0-4 9 0,0-3 0 0,2-3-1 16,2 7 2-16,1-9-7 0,6-6 1 0,-1-3 0 16,6-1 0-16,-3 1-7 0,4-3 2 0,2-6-2 15,1-2 2-15,4 1-3 0,0-5 0 0,1-5 0 0,1-3 1 16,3-3-3-16,3-5 0 0,0-6 0 0,10-3-1 16,3-1-4-16,-2 1 0 0,0-4 0 0,-6-1 0 15,2-1 0-15,-4 0 0 0,-1-2 1 0,-2-5-1 16,-1 1-1-16,-3 3 2 0,-6-3-2 0,-1 0 2 0,-1 8-3 15,1 7 1-15,-1 2 0 0,1 2 0 0,-3 6-3 16,-3 3 1-16,-2 2-1 0,2 2 1 0,2 0-1 16,-4 0 0-16,0 0 0 0,0 8 1 0,0 7-1 15,0 1 0-15,0 3 0 0,2 41 0 0,-1-1 0 16,-1-7 0-16,-1-5 0 0,1-1 0 0,1-5 0 0,1-2 1 16,2 2-1-16,2 2 2 0,-1 2 0 0,-1-6 0 15,0 0 0-15,1-2 1 0,5-4 0 0,-3-5 1 16,-5-2 0-16,2-1 0 0,-1-7 1 0,1-5-1 15,0-3 1-15</inkml:trace>
  <inkml:trace contextRef="#ctx0" brushRef="#br0" timeOffset="173118.67">22598 15582 1180 0,'0'0'0'0,"0"0"0"16,-21 8 0-16,4-1 18 0,2 4 0 0,-1 6 0 0,3 11 1 16,-4 2 2-16,0 1 2 0,-7 3-1 0,11 1 1 15,11-1-7-15,2-3 1 0,-9 7 0 0,-1-1 0 0,9 7 1 16,2 1 0-16,-1 3 0 0,10 6 0 0,3-5 1 15,0-10 0-15,-4-4 0 0,4 4 1 0,0-9-1 16,2-8 0-16,-4 2 0 0,-1-3 2 0,4-4-6 16,-2-4 2-16,3-2-1 0,3-4 1 0,1 1-3 15,-1-3 2-15,3-5 0 0,3-5-1 0,-3-1-6 16,1 1 0-16,0-7 0 0,3-1 1 0,-1-5-5 0,-2 1-1 16,1 2 1-16,5 0 1 0,-1-1-6 0,-8-5 1 15,-10-3 0-15,-1 0 0 0,1 3-1 0,-1 3 0 16,-12-7 0-16,0 3 0 0,-1 4 0 0,-7 3 0 15,1 4 0-15,-2-1 0 0,0 7 0 0,0 3 0 16,-2 2 0-16,-2 0 0 0,-5 5 0 0,2 3 0 16,-1 1 0-16,-3 10 0 0,1 3 0 0,5 0 0 15,-1 5 0-15,-1-1 0 0,3 0 0 0,-4-4 0 0,3 4 0 16,1 4 1-16,2-4-1 0,4-2 1 0,0 4-1 16</inkml:trace>
  <inkml:trace contextRef="#ctx0" brushRef="#br0" timeOffset="173510.26">23227 15794 1117 0,'0'0'0'0,"0"0"0"0,-5 36 0 0,3-16 27 16,2 1 0-16,2-1 0 0,0 1 1 0,1-1 16 16,1 1 1-16,2-3 0 0,5 1-1 0,2-1-9 15,-2-3 0-15,-3-4 0 0,7-5 1 0,-1 0-17 16,-2-3 1-16,-3-3 0 0,0-3 0 0,1-3-4 16,-1-1 0-16,-2-3 0 0,6-14 0 0,2-2-4 0,0 2 0 15,-2 1 0-15,-3 3 1 0,3-2-1 0,-6-1 1 16,-9-3 1-16,0 0-1 0,-3 0-1 15,-3-2 0-15,1-3-1 0,1-1 2 0,2 6-6 0,-3 7 2 16,-6 1 0-16,6 3 0 0,5 4-3 0,-6 5 0 16,-10 4-1-16,-5 0 1 0,3 4-3 0,1 4 0 15,-1 3 1-15,-1 6-1 0,1 6-2 0,-1 1 2 0,1 4-1 16,3 4 0-16,2-4-2 0,0-4 0 0,-4 2 0 16,5 4 1-16,4-6-2 0,3-1 1 0,1-1 0 15</inkml:trace>
  <inkml:trace contextRef="#ctx0" brushRef="#br0" timeOffset="173690.84">23803 15672 1004 0,'0'0'0'0,"0"0"0"0,21-13 0 16,-8 7 11-16,-2 0 0 0,-2-3 1 0,8-4-1 15,3-2 13-15,-3 2 2 0,-4 0 0 0,0 0 0 0,-1 2-8 16,-9 2 1-16,5-1-1 0,-1-1 1 0,1 0-10 16,-1 2 0-16,1-1 0 0</inkml:trace>
  <inkml:trace contextRef="#ctx0" brushRef="#br0" timeOffset="173981.37">23969 15087 1231 0,'0'0'0'16,"0"0"0"-16,0 0 0 0,22-16 2 0,-5 3 1 15,2-2-1-15,14-6 2 0,-1 3 7 0,-2 5 1 16,1 2 0-16,5 1 0 0,-8 7 1 0,-6 3 1 0,-1 0-1 16,8 1 1-16,3 7-1 0,-6 1 2 0,-7 4-1 15,-2 0 1-15,-1 4 5 0,-3 0 0 0,-3 7 1 16,1 4-1-16,0 3 1 0,0 3 0 0,-1 1 1 15,-3 8 0-15,-3-11 1 0,0-4-1 0,3 1 1 16,-1 7 0-16,-3-5-5 0,1-3 0 0,2 2 0 16,1 2 0-16,-1-3-6 0,-3-3 2 0,-1-1-1 15,8-1 1-15,-1-2-5 0,-2-5 0 0,-3 0 0 16,-2-4 0-16,0-6-5 0,0-1 1 0,0-3-1 16</inkml:trace>
  <inkml:trace contextRef="#ctx0" brushRef="#br0" timeOffset="174348.19">24403 15486 1155 0,'0'0'0'0,"21"-26"0"0,3 3 0 0,6-3 12 16,1 2 0-16,3 2 0 0,1 3 1 0,-3 0 12 15,-2 1 2-15,1-1-1 0,3 4 1 0,-4 4-1 16,-8 2 1-16,-3-2 0 0,1 1 0 0,1 3-1 0,-3 5 0 15,-1 4 0-15,-4 4 1 0,2 1-11 0,-2 0 0 16,-2 1-1-16,1-1 1 0,1 1-6 0,0-3 1 16,-2-3-1-16,2 0 2 0,0 2-7 0,0-2 2 15,4-2 0-15,5 0-1 0,-1-4-2 0,-5-4 0 16,-1 1 0-16,2 3 0 0,0-3-2 0,-4-4 2 0,-4-2-2 16,6-4 1-16,-2 2-1 0,-5 2 0 0,-7-4-1 15,-1-1 1-15,-1 3-2 0,-5 4 0 0,-5-1 0 16,-2-2 0-16,-2-1-1 0,-2 2 1 0,-2-2-1 15,-3-4 1-15,2 8-2 0,3 4-1 0,2-1 1 16,0-1 1-16,0 3-1 0,2 6 0 0,0 6-1 16,-6-1 2-16,1 5 0 0,3 3 0 0,4 2 0 15,-4 3 1-15,4 5-1 0,1 1 1 0,-3 4 0 16</inkml:trace>
  <inkml:trace contextRef="#ctx0" brushRef="#br0" timeOffset="174639.78">25355 14849 1180 0,'0'0'0'0,"0"0"0"0,0 0 0 0,0 0 11 16,4 26 0-16,-4-11 1 0,4 4-1 0,5 1 25 0,2 3 1 15,-3 1-1-15,3 0 1 0,0 2-6 0,0 0 1 16,0 4-1-16,2 0 2 0,2-1-23 0,-5-3 0 16,-3-5 0-16,4 1 1 0,2-3-2 0,-5-6 1 15,-8-4 0-15,-4 0 0 0,2-1-6 0,-3-4-1 16,-5-3 1-16,-1 3-1 0,-2 2-3 0,-2-1 1 0,2-1 0 16,-19 5 0-16,1 1-1 0,-3-3 0 15,4 1 0-15,1 1 0 0,3-2-13 0,3-3 0 0,-3 0 0 16</inkml:trace>
  <inkml:trace contextRef="#ctx0" brushRef="#br0" timeOffset="175417.19">21450 15672 892 0,'0'0'0'0,"41"-45"0"15,2 6 0-15,-2 0-1 0,2 3-1 0,9 1 1 16,6 2 1-16,1 1-1 0,-1 4 0 0,3-2 0 16,5 2 1-16,-7-1-1 0,-3-1 1 0,6 2 0 15,7-9 0-15,-2 5-1 0,-6 4 1 0,6-2 0 16,2-3 0-16,-4 3 1 0,-1 6 0 0,3-4 0 16,17 2 0-16,1 2 6 0,-10 0 0 0,-8-2-1 15,7-2 2-15,5 4 8 0,-5 1 1 0,3-5 0 16,3-7-1-16,-6 7 3 0,-5 0 1 0,0 0-1 0,11-3 1 15,4 8-1-15,-9 5 1 0,-5 1-1 0,3-5 1 16,-2 5 3-16,-4 4-1 0,9-2 1 0,8 4 0 16,-9 0 0-16,-12 1-1 0,2 1 1 0,4 5-1 0,0 1 1 15,0 1-1-15,2 0 0 0,-2 4 2 0,-9-2-5 16,-6-2 0-16,-2 0 0 0,6 6 0 0,1 0-3 16,-9 1 0-16,4 1-1 0,1 1 1 0,-3 2-8 15,-9 3 0-15,-6 2 0 0,0-2 1 0,-3 4-6 16,-5 5 2-16,5-1-1 0,1 3 1 0,1 5-2 15,-3 1 0-15,-1 5 1 0,-2-3-1 0,0 3-1 0,-6-6 2 16,-4-2-2-16,3 0 1 0,-3-2-2 0,-3-2 2 16,0 4-2-16,-1 6 1 0,-1 3 0 0,-3-1 2 15,-3-4-1-15,-4 5 0 0,-1 6 1 0,-2 0-1 16,-4 0 0-16,-2 2 1 0,-1-4-4 0,-3-6 1 16,-1 4-1-16,4 1 1 0,-3 1-1 0,-3 0 0 15,-4-2 0-15,-4 4 0 0,1 2-2 0,-1-2 1 16,-13 5-1-16,1 1 1 0,-10-12-3 0,3-5-1 0,-1 3 1 15,-2 1-1-15,4 5-13 0,5-4 1 0,-3 2-1 16</inkml:trace>
  <inkml:trace contextRef="#ctx0" brushRef="#br0" timeOffset="175518.15">24163 16806 527 0,'0'0'0'0,"-52"17"0"16</inkml:trace>
  <inkml:trace contextRef="#ctx0" brushRef="#br0" timeOffset="175814.68">22970 17054 225 0,'0'0'0'0,"-48"7"0"0,-4-1 0 0,-4 1 3 16,4-1 1-16,-4-2-1 0,0-3 1 0,6 1 1 16,3 2 1-16,-5 0-1 0,5-2 1 0,-5-2 2 15,-2 0 1-15,-6 0 0 0,1 1 0 0,1-4-5 16,8-3 1-16,-3 1-1 0,5-1 1 0,-2-1-3 15,-1-3 0-15,-8 1 0 0,-1-2 2 0,4-4-3 0,10 0 0 16,-3-2 0-16,3-3 1 0,5 1-2 0,-4 2 2 16,-13-3-2-16,0-2 1 0,4-1-1 0,6 3 1 15,3-2-1-15,2-1 1 0,4 1-1 0,4-2 0 16,-2-6 0-16,3-5 1 0,12-4 4 0,-3-2 0 16,-8-6 0-16,1-3 0 0,2 5 11 0,10 4 0 15,5 0-1-15,9-1 2 0,6-3 6 0,6-2-1 16,5-8 1-16,2-14 0 0,10 7 1 0,3 7 0 0,4-7 1 15,9 3 0-15,-4-3-7 0,0-1 1 0,1-9 0 16</inkml:trace>
  <inkml:trace contextRef="#ctx0" brushRef="#br0" timeOffset="176577.37">19057 17082 1168 0,'0'0'0'0,"10"-19"0"16,20-14 0-16,1-1 3 0,5 6 0 0,1 0 1 15,6-3-1-15,0 1 11 0,5 2-1 0,10-2 1 16,11-1 0-16,-4-5 5 0,-7 1 0 0,1-6 0 16,5-4 2-16,-3 4-9 0,-7 6 1 0,6 0 1 0,3 1-1 15,8 3-1-15,-11 3-1 0,-14 0 0 0,1 2 1 0,-2 2-3 16,-4 1 0-16,0 1 0 0,3 2 1 0,-6-1-7 16,-5 2 0-16,-7 1 0 0,6 5 1 0,-2 2-4 15,-14 1 0-15,-14 1 0 0,6 2 1 0,-1 1-1 16,-5 4 0-16,-6 2 0 0,-1-4 0 0,-1 3-1 15,2-1 1-15,-1 0 0 0,-18 2 0 0,-10 2-1 16,-1 1 1-16,3 1-2 0,5 4 2 0,3-3-1 16,6-1 0-16,-5 1 0 0,2 5 0 0,8-3 0 0,3-5 0 15,0-2 0-15,3 4 1 0,6 0 0 0,0-3 0 16,0-1 0-16,0 0 0 0,0 0 1 0,0 0 1 16,0 0-1-16,17 4 1 0,15 4 3 0,3 1 0 15,-1 0 0-15,-5 0 1 0,3-3 5 0,-4 0 1 16,-2 3-1-16,2 4 2 0,0-6 1 0,-6 1 2 15,-5 1-1-15,-2 6 0 0,0-4 3 0,-4-2 0 0,-5 3 0 16,-1-1 1-16,1 0-3 0,-2 0 0 0,-4 2-1 16</inkml:trace>
  <inkml:trace contextRef="#ctx0" brushRef="#br0" timeOffset="184957.8">23835 13478 590 0,'0'0'0'0,"0"0"0"15,0 0 0-15,0 0 9 0,0 0 0 0,-19-16 0 16,12 8 0-16,1 1-4 0,1-1 1 0,-8 1 0 0,0-1 0 16,-1 3 4-16,1-5 2 0,-3 5-1 0,1-3 0 15,4 3 5-15,3 1-1 0,-3 2 1 0,2 2 1 16,-1 0-7-16,3 0 1 0,1 0 1 0,1 6-1 0,-3 1-3 15,1 1 1-15,1-1-2 0,-7 8 2 16,-2 5 2-16,4 5-1 0,4-1 0 0,1-2 1 0,2 2 0 16,2 6 0-16,-3 4 1 0,-1 3-1 0,1 0-1 15,1 2 1-15,2 4-1 0,2 2 1 0,0-14 0 16,0-5-1-16,0-3 0 0,6 1 1 0,-1-2-1 16,3-7 0-16,-1-4 0 0,4 2 0 0,4-2-2 0,0-5 1 15,0-4-1-15,2 1 1 0,0-3-2 0,1-1 1 16,5-3-1-16,14-4 1 0,6-3-2 0,-8 0 1 15,-1 0-1-15,-1-2 1 0,-3-2-2 0,-4-2 0 16,-2-1 0-16,2-1 0 0,-3 0-1 0,-1 3 0 16,0-5 0-16,-1-3 0 0,-1 4-2 0,-7 3 1 15,1-4-1-15</inkml:trace>
  <inkml:trace contextRef="#ctx0" brushRef="#br0" timeOffset="185296">24133 13504 653 0,'0'0'0'0,"0"0"0"15,0 0 0-15,-19 6 10 0,14-6 0 0,-1 2 0 16,2 1 0-16,-1 1 6 0,1 0-1 0,0 0 1 16,3 1 1-16,-3 1-5 0,0-3 1 0,2-3-1 15,2 4 0-15,0 6 2 0,0 1-1 0,0-2 1 16,4 6-1-16,5 5-2 0,2 1 1 0,-1-3-1 16,3-10 0-16,0-3 0 0,0-1 2 0,2-2-1 0,3-6 0 15,1 1 1-15,-2-1-1 0,0-2 0 0,11-7 2 16,3 4-3-16,-5 0 0 0,-3-3 1 0,-3-6 0 15,1 5-3-15,-5 4 1 0,-4-3-1 0,-3 1 1 0,0 4-2 16,-1-3 0-16,-5-1 0 0,1 0 1 0,0 0-4 16,-2 2 2-16,-2-2-1 0,0-4 0 0,-2-4-1 15,-4 2-1-15,-3 1 1 0,2-1-1 0,3 2 0 16,-2 4-1-16,-7-4 0 0,6 7 2 0,5 3-2 16,-4-1 1-16,-5 1-1 0,-2 3 0 0,6 2 0 15,-1 2 0-15,-3 3-1 0,-10 6 1 0,-5 2 0 0,4 2 0 16,3-2 0-16,3 0 1 0,4-1-2 0,1-1 0 15,0-2 1-15</inkml:trace>
  <inkml:trace contextRef="#ctx0" brushRef="#br0" timeOffset="185597.86">24638 13207 954 0,'0'0'0'0,"0"0"0"16,0 0 0-16,7 20 11 0,-5-14-1 0,-2 3 0 15,4 11 0-15,2 10 12 0,-1-2 2 0,1-7-1 0,-1 3 1 16,-1-4 2-16,-6-1 0 0,-2-4-1 0,4 5 1 15,-1-1-12-15,-3-4-1 0,0 0 1 0,2 3 0 16,-1 3-3-16,-3-8 1 0,0-4-1 0,3 4 0 0,-3 0-5 16,0-2 0-16,6-2 0 0,0-5 1 0,0 0-5 15,0 0 1-15,-3-3 0 0,-1-1 0 0,0 0-2 16,2 2 1-16,-1-2 0 0</inkml:trace>
  <inkml:trace contextRef="#ctx0" brushRef="#br0" timeOffset="186124.91">24640 13089 916 0,'0'0'0'15,"0"0"0"-15,20-16 0 0,-10 8 9 0,-1 3 1 16,2-1-1-16,2 2 1 0,2-1 11 0,-2-3-1 16,0 1 0-16,9 3 0 0,6 0-2 0,-5 1 1 0,-8-1-1 15,1 2 1-15,3 2-7 0,-4 2-1 0,-4 2 0 16,-3-1 1-16,-1 1-5 0,-1 0 1 0,-3 0 0 15,1 1 0-15,-2 3 1 0,0-1 1 0,0 1-1 16,-2-1 1-16,-2 2-1 0,-2 2 0 0,-1 1 0 16,-8 6 1-16,-4 5-1 0,2-3 1 0,0-5-1 15,6-4 1-15,1-2 0 0,1 1 1 0,-4-3-1 16,3-1 2-16,2 1-6 0,3-1 1 0,-1-4 0 16,2-2 1-16,0 0-5 0,2 1 0 0,2 1 1 15,-2 2 0-15,0-4-3 0,2 0 2 0,0 0-2 16,3 0 1-16,7 2-2 0,-1-2 1 0,0 2-1 0,8 0 1 15,5 1-1-15,0 1 0 0,-7 0 0 0,0-2 0 16,-1 1 0-16,-1 3 0 0,-2 1 0 0,0 1 0 16,-1-1 0-16,-3 1 0 0,0-1 0 0,2 2 1 0,-3 3-1 15,-4-3 0-15,-3-2 0 0,-2 1 2 0,-1 1-2 16,0 0 0-16,-2 1 0 0,-3 3 1 0,-5 0-1 16,-2 0 0-16,-7-4 0 0,-3 8 1 0,3 0-1 15,3-4 0-15,-1-2 0 0,-5 4 0 0,2-1 0 16,5-1 0-16,-6-1 0 0,14-7 0 0,2 3 0 0,1-1 0 15,-1-1 0-15,-3-1 0 0,1 5 0 0,3-7 0 16,3-3 0-16,4 0 0 0,1 0 0 0,0 0 0 16,0 0 0-16,0 0 0 0,0 0-1 0,0 0 1 15,1 0 0-15,-3 0 0 0,2 0 0 0,0-2 0 16,0 1 0-16,4-9 0 0,5 1-1 0,2-2 1 16,0 0 0-16</inkml:trace>
  <inkml:trace contextRef="#ctx0" brushRef="#br0" timeOffset="186627.87">25344 13013 1080 0,'0'0'0'0,"0"0"0"16,0 0 0-16,0 0 7 0,0 0 0 0,0 0-1 0,0 0 2 15,0 0 9-15,0 0 1 0,0 0-1 0,0 0 1 16,0 0-1-16,0 0-1 0,0 0 1 0,0 0 1 16,-4 37-8-16,4-16 2 0,-3 3-2 0,5 10 1 0,5 3-3 15,-1-4 0-15,-6-3-1 0,1-4 1 0,7 2 4 16,-4-2-1-16,-10-6 0 0,4 3 0 0,0-5 3 16,0-5-1-16,1-1 1 0,-1-3-1 0,2-4-3 15,0 1 0-15,0-2 0 0,-2-4 0 0,-2 0-2 16,0 0 1-16,3 0 0 0,-3 0 0 0,-2 0-3 15,1 0 1-15,1 0-1 0,-4 0 1 0,-1-10-4 0,0-1 2 16,1-5-2-16,1-29 2 0,3-5-3 0,2 5 0 16,4-3 1-16,4 3 0 0,9 8-3 0,-2 7 1 15,-6 2 0-15,8 6 0 0,6 1-1 0,-5 3 0 16,-8-1 0-16,3 4 0 0,-2 2 0 0,-3 2 0 16,-2 4 0-16,-1 1 0 0,1 2-1 0,-2 2 0 15,0 2 0-15,1 0 1 0,-1 0-1 0,-2 0 1 0,0 0 0 16,0 4 0-16,2-2-1 0,0 0 1 0,-2 3 0 15,0 8 0-15,6 6 0 0,1 2 1 0,-5-7-1 16,9 12 1-16,0 2 3 0,-1-5 1 0,-3-1-1 16,-1-2 1-16,1 1 5 0,2 1 0 0,5-3 0 15,-3-1 0-15,-6 1 6 0,1 0 0 0,-1-4-1 16,5-2 2-16,-3 0 2 0,-3-2 0 0,-2 0 0 16,0-5 1-16,0-1-8 0,-1-3 1 0,-1-4 1 15</inkml:trace>
  <inkml:trace contextRef="#ctx0" brushRef="#br0" timeOffset="186769.22">25517 13208 1130 0,'0'0'0'0,"17"-18"0"0,7-8 0 0,1 4 26 16,-5 1 3-16,-3-3-3 0</inkml:trace>
  <inkml:trace contextRef="#ctx0" brushRef="#br0" timeOffset="187132.04">25773 12861 979 0,'0'0'0'0,"0"0"0"16,0 0 0-16,0 0 20 0,0 0 2 0,0 0-1 16,0 0 0-16,0 0 14 0,0 0 0 0,13 20 0 15,-10-16-1-15,1 0-8 0,0 1 1 0,0 3-1 16,5 6 1-16,4 5-11 0,-2-2 1 0,-3 1-1 16,1 3 1-16,0-1-6 0,-1-5 1 0,-5 4-1 15,5-2 1-15,1 3-5 0,-1-1 0 0,-5-5-1 16,1-2 1-16,2-1 7 0,-1 0-1 0,-1-2 1 0,-4-1 0 15,4-1 2-15,-2-1 0 0,-1-3-1 0,5-1 1 16,0 2 1-16,1-4 0 0,-1 2-1 0,1-4 1 16,8-5-2-16,0-1-1 0,0 1 1 0,15-12 1 15,-1 1-4-15,-1-1 2 0,0-2-2 0,10 1 1 0,-1 1 1 16,-5-1 0-16,-1 1 1 0,5 1 0 0,-5-1-2 16,-1 4 1-16,4 2-1 0,-3-4 2 0,-5 3-3 15,-3 1 0-15,-3 0 1 0</inkml:trace>
  <inkml:trace contextRef="#ctx0" brushRef="#br0" timeOffset="187511.41">23786 14349 929 0,'0'0'0'0,"36"-9"0"15,-12 5 0-15,8 0 13 0,-4 0 1 0,-6-1-1 16,40-14 1-16,5-5 16 0,-6-2 1 0,4-4 0 15,10 2 0-15,-3 2-1 0,-4 0 1 0,4 0-1 0,10-9 0 16,0 1-6-16,-2 3-1 0,6-3 1 0,11 3 1 16,-6-1 0-16,-3-3 1 0,7-12 0 0,11-7 0 15,-7 2-9-15,1 7 1 0,16-1 0 0,-2-1 0 0,-6 3-5 16,-4 8 0-16,10-1 1 0,5-2-1 0,-18-4-3 16,-8-1 1-16,9-10-1 0</inkml:trace>
  <inkml:trace contextRef="#ctx0" brushRef="#br0" timeOffset="188907.87">22981 13696 501 0,'0'0'0'16,"0"0"0"-16,0 0 0 0,-11-22 81 0,8 14 0 15,-1 4 0-15,0-3-1 0,-1 1-22 0,-5 1 0 16,-1-1 0-16,-6-3 1 0,4-2-22 0,2 1 1 0,-4 3-1 16,-3 1 1-16,-1 1-25 0,2-1 1 0,-2-3-1 15,-1 0 1-15,-1 3-9 0,1 2 1 0,-4 1 0 16,-2 1-1-16,0-6-2 0,1 1 0 0,-1-2-1 16,-4 3 2-16,4 2-2 0,-2 1 0 0,-5-3 0 15,-3 2 0-15,9 1 0 0,0-1 0 0,-4 0 0 16,-3 6 0-16,1-2 3 0,-1-2-1 0,1 0 1 15,-10 8 0-15,7-4 1 0,-1 0 1 0,-2 3-2 16,-8 4 2-16,6-3-4 0,6 0 2 0,-2 1-2 16,-2 0 2-16,-2 1-2 0,1 3 1 0,-2 0-1 0,-1 0 0 15,2 2 1-15,0-1 0 0,-6 1 0 0,-1-2 0 16,7 4 0-16,7 1 2 0,-7 3 0 0,2-2-1 16,7 3 1-16,4 3 0 0,-11-1-1 0,-3 8 1 15,-3-4-1-15,0-6 2 0,-3 2 0 0,-5 8 0 0,11-6-2 16,4-1 2-16,1 5-1 0,-8 1 0 0,3 7 2 15,-1 1 0-15,-6 2 0 0,-7 2 0 0,0 4-3 16,6-1 2-16,-4 7-1 0,6 1 0 0,3-8 1 16,2-5 0-16,-4 0 0 0,-5 4-1 0,0 2 1 15,2-1 1-15,-2 9-1 0,-4 6 0 0,11-7-3 16,4-5-1-16,-2-1 1 0,-2 1-1 0,-3-1-2 0,9 1 0 16,0 3 0-16,-2 13 2 0,4-1-3 0,3-7 0 15,2 3 0-15,-7 2 1 0,9-5-1 0,1-3 0 16,-11 8 0-16,1 14 0 0,2-7-1 0,2-7 1 15,-1-1-2-15,1-1 2 0,7 0-1 0,-2-4 1 16,2 2-1-16,-2 5 1 0,6 0-2 0,0-7 1 16,-6-3 0-16,6-3 0 0,0-5-2 0,3-8 2 0,-3 0-1 15,5 1 1-15,-3-5-1 0,5-5-1 0,2-1 1 16,6-7 1-16,0-3-1 0,-1-2 0 0,5-5-1 16,1-7 2-16,4-1-1 0,0 0 0 0,-2 2-1 15,0-5 1-15,2-1-1 0,0 2 1 0,0-2-1 16,4-26 1-16,2-12-1 0,1 1-1 0,-1 5 1 15</inkml:trace>
  <inkml:trace contextRef="#ctx0" brushRef="#br0" timeOffset="189145.26">18771 16101 841 0,'0'0'0'0,"0"0"0"0,-30 34 0 15,15-10 14-15,2-2 0 0,2 1 1 0,3 1-1 0,3-2 14 16,-1-3 0-16,2 1 1 0,2 8-1 0,2-2-3 15,-3-2 2-15,3 1-1 0,3 2 1 0,-1 3-11 16,2 0 0-16,-2 5-1 0,2 1 2 0,-1 3-2 16,1-6 0-16,0-1 0 0,3-8 1 0,-5-5 7 15,0-8 1-15,3-4-1 0,-1 1 2 0,4-3-1 0,-3-3-1 16,-3-4 1-16,11-3 0 0,6-3-3 0,-2-3-1 16,3-6 0-16,15-27 1 0,8-5-5 0,-2 3 1 15,6-1 0-15</inkml:trace>
  <inkml:trace contextRef="#ctx0" brushRef="#br0" timeOffset="197535.19">23975 17059 577 0,'0'0'0'0,"0"0"0"16,0 0 0-16,0 0 33 0,0 0 0 0,0 0-1 16,0 0 1-16,0 0 15 0,0 0 0 0,0 0 0 15,0 0 1-15,-19 8 4 0,17-6 1 0,2 0 0 0,-2 3 1 16,-1 3-13-16,-5-1 0 0,4 0 0 0,1 14 1 15,-1 9-17-15,-2 1 1 0,-3-1 0 0,7 0 1 16,10-4-5-16,-1-2 0 0,-3 4 1 0,-4 7 0 0,0 3-4 16,2-1 0-16,-1 6 0 0,1 11 1 15,-2-8 0-15,0-7 0 0,2 2-1 0,0 2 1 0,0-12-1 16,-2-5 0-16,0 2-1 0,-2 0 1 0,2-4-1 16,2-3 0-16,-4-4 0 0,2-1 0 0,2-4-7 15,0-5-1-15,2-1 0 0,-3-3 0 0,-1-3-5 16,2 0 1-16,0 0-2 0</inkml:trace>
  <inkml:trace contextRef="#ctx0" brushRef="#br0" timeOffset="198107.81">24658 17112 690 0,'0'0'0'0,"0"0"0"15,0 0 0-15,-3-21 59 0,-3 6 1 0,1 2-1 16,-7-7 2-16,1-1-4 0,0 6 1 0,2 2-1 16,-4-3 2-16,0 3-34 0,1 3-1 0,-3 1 1 15,1-6 0-15,-1 4-12 0,0 3 2 0,2-1-1 16,-4-6 1-16,0 4-8 0,0 4 0 0,-3-1 0 0,9 3 1 15,1-1-2-15,1 0 0 0,-2 3 1 0,-6 3 0 16,-1-2 3-16,1 2 1 0,0 4 0 0,-4 3 1 16,-1 4 1-16,2 2 1 0,3 8-1 0,4 1 0 15,4 4 1-15,-1 2 1 0,-1 2-1 0,4 1 1 0,3 1 0 16,2-2 1-16,0-2 0 0,4 5 1 0,5-7-5 16,3-7 0-16,-1-2 1 0,4 1 0 0,4-3-4 15,3-8 0-15,1-3 0 0,1 0 0 0,6-8-2 16,-4-1 1-16,-5-3-2 0,5 1 2 0,0-1-2 15,-3-3 1-15,-4-6-2 0,1 1 2 0,1-5-3 0,-2-1 1 16,-2-2-1-16,0-1 2 0,1 3-2 0,-3 2 1 16,-5-3-1-16,1-5 2 0,-1 8-3 0,-5 5 1 15,1 0-1-15,2-2 2 0,-3 6-3 0,-3 6 1 16,0 3 1-16,0-2-1 0,2 0-2 0,-2 3 1 16,-2-1 1-16,2 4-1 0,0-1-2 0,0 1 1 15,0 0 0-15,-1 20 0 0,-3 16 0 0,-2 6 2 0,-1 3-2 16,1-2 1-16,2-10-1 0,1-4 0 0,1 1 0 15,-2 3 2-15,0-7 0 0,3-2 0 0,-1 2 1 16,2 2 0-16,0-2 2 0,2-4 1 0,-1-2-2 16,3 5 2-16,-4-5 0 0,0-2 0 0,-4-1 0 15,4 1 1-15,4-5-1 0,-4-5-1 0,0-3 1 16,0 0 1-16,0-1-2 0,0-4-1 0,0-4 1 16</inkml:trace>
  <inkml:trace contextRef="#ctx0" brushRef="#br0" timeOffset="198572.9">25135 16494 992 0,'0'0'0'0,"0"0"0"0,0 0 0 0,0 0 28 15,-16 2 1-15,8 1-1 0,1 1 1 0,1 2 21 16,2 3 2-16,1 0 0 0,-3 14-1 0,1 10-20 0,1 3-1 16,0-1 0-16,-2 6 2 0,1-8-14 0,3-3 1 15,-4 4 0-15,3-5 0 0,3 7-7 0,2-3 1 16,-1 1-1-16,1-3 1 0,2 1 3 0,2-1 0 16,1-1-1-16,1 2 2 0,-3-2-1 0,-1-10 1 15,0-1 0-15,3 1 0 0,0-3-2 0,1-6 1 16,1-2 0-16,-1 1 0 0,-1-3-3 0,2-5-1 0,-1-2 1 15,5 0-1-15,4-4-1 0,-2-1 0 0,-4-3 1 16,4-3-1-16,3-6-3 0,1-3-1 0,1-2 1 16,-1-3 0-16,-6 3-6 0,-4 3 2 0,-3-1-2 15,2-2 1-15,-1 1-1 0,-1 4-1 0,-5 3 0 16,-4-3 1-16,6 2-1 0,-1 4 0 0,-5 1 0 16,-7 3 2-16,5 1-2 0,-1 3 0 0,-1 1 0 15,-14-2 1-15,-7 2 0 0,2 4 1 0,-4 2-1 16,0 1 1-16,1 8 1 0,4 2-1 0,7 0 0 15,-1 2 2-15,1 5-2 0,3 2 2 0,-4 1-2 0,2 3 2 16,6-1-2-16,2-2 0 0,-1-1 1 0,3 2 0 16,1-6-3-16,3-5 0 0,1 0 1 0</inkml:trace>
  <inkml:trace contextRef="#ctx0" brushRef="#br0" timeOffset="198920.71">25631 16687 1293 0,'0'0'0'16,"0"0"0"-16,0 0 0 0,-4 26 14 0,4-16-1 16,0-1 1-16,0 6 0 0,0-2 11 0,2 0 0 15,0 0-1-15,0 6 2 0,2-5 0 0,3-1 0 16,2 0 0-16,1 2-1 0,3 2-8 0,-2-2 0 15,-2-4 0-15,12-5 0 0,-3-1-1 0,-1-1-1 0,-4-4 1 16,2-4 0-16,-2 2 2 0,-2-3 0 0,-1-6 0 16,5-2-1-16,-2-8 1 0,-2 3 0 0,-2-1 0 15,0 0 1-15,-1-5-4 0,-4 0 1 0,-1 2-2 16,3-4 2-16,-4-6-5 0,-4 0 2 0,-4 1-1 16,-1-1 0-16,-1 8-3 0,5 7 1 0,-9 1-1 15,3-1 1-15,5 2-3 0,-1 7 1 0,-6 7 0 16,-2-3 0-16,0 0-2 0,0 4 1 0,-6 6 0 15,-13 1 0-15,-5 8-3 0,2 4 1 0,1 5-1 16</inkml:trace>
  <inkml:trace contextRef="#ctx0" brushRef="#br0" timeOffset="199386.69">23842 18071 1196 0,'13'27'31'0,"32"2"35"0,-11-6 1 16,-14-10-1-16,-5-2 1 0,-6-6-29 0,-3-3 2 0,0-2-2 16,3 4 1-16,4 0-22 0,-4-2 1 0,1-6 0 15,21 2 0-15,3-6-9 0,1-1 1 0,6 0-1 16,2-2 1-16,-2-10 1 0,2-3 0 0,7-2 1 16,6-4 0-16,2 1-2 0,-2 2 0 0,1-2 0 15,9-5 1-15,-1 3-1 0,-4 1 1 0,6-2-1 16,2-1 0-16,-2-1 1 0,-3 4 0 0,5 3 0 15,5-1 1-15,-3-8-2 0,-15 3 1 0,-2 1-1 16,-2-1 1-16,-3 5-2 0,-7 4 0 0,1-1 0 16,6 1 0-16,-6 6 0 0,-10 3 0 0,-1 5 0 0,-6-3 0 15,2 4-2-15,-8 4 0 0,-8-1-1 0,-9 0 1 16,1 5-2-16,-2-1 0 0,-2 2 0 0,5-4 0 0,-1 2-1 16,-6 0 0-16,-1 0-1 0,-1 2 2 15,2 0-4-15,-2 0 1 0,-1 0 1 0</inkml:trace>
  <inkml:trace contextRef="#ctx0" brushRef="#br0" timeOffset="200796.49">23622 16786 929 0,'0'0'0'0,"0"0"0"16,0 0 0-16,0 0 75 0,23-24 0 0,-12 13 0 0,9-6 0 15,8-5-17-15,2-3 0 0,-4-1 0 0,4-2 1 16,4 2-37-16,-3 6 1 0,-1-2-1 0,0-1 0 16,0 7-17-16,-2 1-1 0,0-6 1 0,3-1-1 0,5 5-4 15,-3 2 0-15,5-5 0 0,6-1 2 0,5 1-4 16,-3 1 2-16,1 1 0 0,1 1 0 0,-5-2-2 15,-4 1 1-15,4-1-1 0,6 2 1 0,-3-1-3 16,-1-1 2-16,5-1-1 0,1-3 0 0,-5 5 0 16,-5 3 0-16,2-2-1 0,0-2 1 0,-2 6-1 15,-4 4 0-15,0 0 1 0,6-2-1 0,0 1 1 16,-2 5 0-16,7-3-1 0,5-1 2 0,-3 5-1 0,-5 4 0 16,-2-2 0-16,-1-3 1 0,3 3 1 0,-4 4 1 15,-2 0 0-15,4-2 0 0,2 2 0 0,-2 3 0 16,3 1 0-16,-1-2 1 0,-10 5 0 0,-5 2 0 15,-2 2 0-15,0-2 0 0,0 4 2 0,-2 2-1 16,0 0 0-16,2 1 1 0,0 3 5 0,-4-1 1 16,-1 1 0-16,-3-1 0 0,4-1 0 0,-1-5 1 15,-5 3 0-15,5 6 1 0,3-3-1 0,-8 0 0 0,-4 5 0 16,-3 3 1-16,4 1 5 0,-4 1-1 0,-7 2 1 16,-3 3 0-16,3 6-4 0,0-2 1 0,-2 0-1 15,-2 4 1-15,0-4-4 0,0-6 0 0,-2-1 0 16,0 0 0-16,0-1-2 0,0-3 0 0,-3 4-1 15,-1-2 1-15,4-2-2 0,-2-1-1 0,-3 1 1 16,1 4 0-16,-1-6 0 0,-4-4-1 0,-2 1 1 16,-2 5-1-16,-4-4 0 0,1-4 0 0,-5-1 1 15,-5 3-1-15,0 0 1 0,4-1 0 0,2-2 0 16,-8 1 0-16,4 4-1 0,5-1 0 0,-1-3 1 0,-4 0-1 16,-2 1-1-16,0 1 2 0,-2 1-1 0,0 1 1 15,1 0-2-15,-3 0 2 0,-7 0-1 0,-8 0 1 0,8-5-2 16,2-2 2-16,-2 1-1 0,3 3 1 0,5-6-1 15,-1-4 1-15,-2 2-1 0,5 0 1 0,4 0-1 16,-1-4 1-16,-9-1-1 0,-8 1 1 0,0-2-2 16,8-1 0-16,-4 2 1 0,3 3 0 0,1-4-2 15,5-1 2-15,0 1-1 0,2-1 0 0,0 1-3 16,2 1 2-16,0-1-1 0,-4-1 0 0,-3-1-1 0,-5 1 0 16,-6-1 0-16,-5-3 0 0,6 0-1 0,6 2 0 15,2 0-1-15,-4-1 1 0,-2 3-2 0,2-2 1 16,-1-4-1-16,5 0 1 0,0 1-1 0,-6-1 0 15,-8-1-1-15,-3-5 2 0,5 2 0 0,8 1-1 16,0-3 1-16,2-7 1 0,3 2 0 0,5 0 1 16,-1-2-1-16,-6-2 1 0,5-4-1 0,3 2 0 0,-2 1-1 15,-2-3 1-15,1-5 0 0,4-4 1 0,5-2 0 16,2-5 0-16,5-2 0 0,2 3 0 0,1 1 0 16,7-5 0-16,-4 9 0 0,5 1 0 0,4 0 0 15,2-4 0-15,1 1 0 0,5 1 0 0,5 0 0 16,7-3 1-16,1-3-1 0,-1-1 1 0,7-8 1 15</inkml:trace>
  <inkml:trace contextRef="#ctx0" brushRef="#br0" timeOffset="201497.28">26721 16786 1394 0,'0'0'0'0,"0"0"0"0,0 0 0 16,19 0 26-16,-8 0 1 0,0-2-1 0,6-3 1 16,1-5 22-16,3 1 1 0,3 3-1 0,2 1 1 15,0-5-15-15,0 1 1 0,4 4 0 0,2 1 0 16,5 0-19-16,0 0 1 0,1 1 0 0,1-3 0 15,-4-3-8-15,-5-2 0 0,0-1 0 0,-4 1 1 0,-4-2-5 16,-5 0 1-16,0-2-2 0,0-1 2 0,-6 3-4 16,-4 1 1-16,-1 1-1 0,-1 2 2 0,-3 0-3 15,-4 1 0-15,-1 3 0 0,-3-5 0 0,-3 3 0 16,-1 5-1-16,1 0 0 0,0-2 1 0,0 1-2 16,-1 1 1-16,1 0 0 0,-2-2 0 0,3 1 1 0,5 3-1 15,-1 1 0-15,0 1 0 0,2-2-1 0,2 0 0 16,-2 0 0-16,2 2 0 0,0 0 0 0,0 0 0 15,0 0 0-15,2 3 0 0,2 3-1 0,0 1 0 16,-1 0 0-16,5 12 1 0,1 5-2 0,0-2 2 16,-1-5-1-16,-2-4 1 0,-3-4-1 0,-1-2 1 15,0 0 0-15,2 4 0 0,-2-1-1 0,-2-5 1 0,-2 0 0 16,-2 6 0-16,0 2 0 0,1-2 0 0,-3-2 0 16,-2 6 0-16,1 2 0 0,1-2 0 0,1 1 0 15</inkml:trace>
  <inkml:trace contextRef="#ctx0" brushRef="#br0" timeOffset="202181.94">29320 15902 992 0,'0'0'0'16,"0"0"0"-16,0 0 0 0,0 0 39 0,0 0 0 16,0 0 0-16,0 0 2 0,0 0 17 0,0 0 0 15,0 0 1-15,0 0-1 0,0 0-38 0,-22-16 2 16,16 16-1-16,3 1 0 0,1 1-12 0,-2 2 1 0,-2 2-1 16,-8 1 1-16,-7 8-5 0,1 2-1 0,1-1 1 15,4 1-1-15,2 4 5 0,0-3 0 0,2-1 0 16,1-2 0-16,-1 5 8 0,0 3 0 0,2-3 0 15,3 2 1-15,-1 4 2 0,-3 2 1 0,1 0 0 16,2-2 0-16,3-2 1 0,0-3 1 0,0 1-1 16,3 6 2-16,1-2-5 0,3 0 0 0,1 4 0 15,3-4 1-15,3 0-3 0,-1 0 0 0,-1 0 0 16,3-2 1-16,0 1-5 0,0-5 2 0,0 0-1 16,4 3 1-16,-2-6-3 0,-2-6 1 0,2-4-1 0,6-1 0 15,-4-4-4-15,-2-4 1 0,4-4 0 0,3-3 0 16,6-4-4-16,-1 0 0 0,-5-2 1 0,-3-7-1 15,3 1-1-15,-1 3-1 0,-2-3 0 0,1 1 1 0,-1 1-3 16,-6 4 1-16,-1-2 0 0,6-5 1 0,-1 3-3 16,-5 5 0-16,-7 1 0 0,-3 1 0 0,-1 3-1 15,-3 2 1-15,0 1 0 0,-5 0 0 0,-4 1-2 16,-2 1 1-16,-2 2 0 0,-13 0 0 0,0 1-1 16,2 2 1-16,1 3-2 0,0 4 2 0,5 1-1 15,0 2 1-15,-6 2-1 0,4 2 1 0,7 4-2 0,0 1 2 16,-7 1 0-16,-4-3 0 0,4 4 0 0,1 1 1 15,-1 3-1-15,2 0 1 0,3 2-1 0,4 0 1 16,2 0-2-16</inkml:trace>
  <inkml:trace contextRef="#ctx0" brushRef="#br0" timeOffset="202741.95">29844 15980 892 0,'0'0'0'0,"0"0"0"0,0 0 0 0,0 0 30 16,0 0 1-16,0 0 1 0,0 0-1 0,0 0 5 15,0 0 1-15,0 0-1 0,0 0 1 0,0 0-12 0,0 0-1 16,0 0 1-16,0 0 1 0,0 0-15 0,0 0 2 15,0 0-1-15,0 0 0 0,-8 30 6 0,10 0 1 16,0 3 0-16,-2 10 0 0,2-7 6 0,2-9 1 16,-2 1 0-16,-2-2 0 0,3-1-2 0,1-7 1 15,-2-1 0-15,0 2 0 0,3-6-3 0,3-4-1 16,-1 0 0-16,3 0 1 0,-3-3-3 0,2-4 1 16,3-2 0-16,2 0 0 0,3 0-4 0,0-2 0 0,-2-5-1 15,2-1 1-15,1-3-3 0,-3-2 0 0,-4-2 0 16,1 0 1-16,-1 0-5 0,0-1 0 0,0-7 0 15,-2-3 1-15,-3 0-3 0,-6 0 1 0,-4-5-1 16,1-7 1-16,1 9-3 0,-4 6-1 0,-7 1 1 16,-2 0 0-16,0 7-1 0,0 5 0 0,-3-1 1 15,-5-2-1-15,-3 6 0 0,0 7 0 0,0 2 1 16,2 1-1-16,-2 9-1 0,0 1 2 0,-4 1-1 16</inkml:trace>
  <inkml:trace contextRef="#ctx0" brushRef="#br0" timeOffset="203443.98">29516 15415 916 0,'0'0'0'0,"-19"-6"0"15,-1 4 0-15,-1-3 51 0,3-3 0 0,-5 3 1 16,1 5 0-16,3 0 2 0,3 0-1 0,-7 0 1 16,3 2 0-16,1 0-9 0,-1-1 1 0,-3 5-1 15,3 5 1-15,5-2-20 0,-2 1 1 0,-7 5 0 16,-2 1 0-16,3 7-12 0,1 3 2 0,-8 4 0 16,-5 5 0-16,-2 8-2 0,1-1 1 0,1 5 0 15,-6 3 1-15,3-3-2 0,9-3 2 0,-1 7-1 16,4 4 1-16,2 12 0 0,-1-2-1 0,-3 2 1 0,10 0 0 15,7-11-1-15,-1-6 0 0,-4 4-1 0,3-2 2 16,5 2-3-16,4-1-1 0,1 2 1 0,3 1-1 16,5-9-3-16,3-10 1 0,-1-4 1 0,1 1-1 0,3-6-5 15,4-2 1-15,0-2 0 0,5-2 0 0,1-1-4 16,-1-3 0-16,4 3 1 0,4-3-1 0,6-3-2 16,-1-4 0-16,6-1 1 0,12-7 0 0,-1 1-2 15,-1 0 0-15,1 0 0 0,4-4 0 0,-6-2-2 16,-1-2 0-16,7-3 0 0,7-6 1 0,-1 0-5 15,0 0 2-15,1-2-1 0,4-6 1 0,-9 1-2 0,-7 1 2 16,-1-1-2-16,1-3 2 0,-3 1 0 0,-3 0 1 16,7-2 0-16,4-1 0 0,-7-6 2 0,-10-3 0 15,-5-5 0-15,-4-7 0 0,-2 1 1 0,-4 0 0 16,1-5 0-16,-5 0 0 0,-1 3 0 0,-2 3 0 16,-4-3 0-16,-2-1 0 0,-3 1 0 0,-4 1 0 15,-6-4 0-15,-9-2 1 0,0 7 0 0,0 8 0 16,-4-1 0-16,-9 7 2 0,0-5 0 0,-4 3 0 0,-13 3 1 15,-1 8-1-15,-8-6 3 0,-8 2-1 0,-11 4 1 16,-3-1 0-16,-3 8 0 0,-8 10 2 0,-24 5-1 16</inkml:trace>
  <inkml:trace contextRef="#ctx0" brushRef="#br0" timeOffset="204614.09">26745 17577 938 0,'58'-47'12'0,"15"-9"5"16,-2 8 1-16,3 9 0 0,2 5 0 0,-8 3 0 15,-11 3 0-15,-3 0 0 0,6 4 1 0,-6 1-9 0,-7 3 0 16,-1-1 0-16,10 1 0 0,-6 0-1 0,-11 1 1 16,-9 4 0-16,-2-2 0 0,-4 1-2 0,-9 3 0 15,-7 1 0-15,-1 5 1 0,-1 5-1 0,-2 0 0 16,-6-1-1-16,-4-3 2 0,2 2-1 0,3 2 1 16,-3-1-1-16,-7-3 1 0,-1 0 0 0,1 5 1 15,-2 1 0-15,-4 0 0 0,-1 0 5 0,3 1 0 16,4 1-1-16,1 0 2 0,5-2 0 0,1 2 0 0,2 4 0 15,2-3 1-15,2 1 2 0,0 0 0 0,0 0 0 16,11 14 0-16,6 10 0 0,-3 2 0 0,-1-2 0 16,-2-2 1-16,-2-8-3 0,-1-3 3 0,-3 2-1 15,1 3 0-15,-7-3-2 0,-2-4-1 0,-1 0 1 16,-8 6 0-16,-1-1-1 0,-6-1-1 0,-12-4 1 16</inkml:trace>
  <inkml:trace contextRef="#ctx0" brushRef="#br0" timeOffset="209784.51">31212 14552 1105 0,'0'0'0'0,"0"0"0"16,0 0 0-16,-15-19 4 0,7 12 1 0,1-1-1 16,1-3 2-16,-1 4 18 0,-3 3-1 0,-1 2 1 15,0 0 0-15,0 4 31 0,0 0 0 0,-1 2 0 16,-10 5 1-16,-4 6-28 0,2 3 2 0,3 1-1 15,-1 1 0-15,-2 5-7 0,-1 4 2 0,-4 9-2 0,-3 4 2 16,0-1-8-16,3 2 1 0,-7 2-2 0,1 1 2 16,1 6-6-16,2 0 2 0,1 4-2 0,-3 13 1 15,4-4-3-15,3-9 0 0,-5 0 0 0,-4 0 0 16,3-4-2-16,5-8 1 0,4-1 0 0,0 0-1 0,3 0 1 16,4-8 1-16,2-5 0 0,4 0 0 0,2-8-1 15,1-5 1-15,1-4 0 0,7 2 0 0,2-6-6 16,-2-5 1-16,0-6-1 0</inkml:trace>
  <inkml:trace contextRef="#ctx0" brushRef="#br0" timeOffset="210032.73">30209 15339 1369 0,'0'0'0'16,"0"0"0"-16,0 0 0 0,0 0 13 0,-6 18 2 15,3-8-1-15,1 4 1 0,0 1 16 0,0 0 2 0,-2 0-1 16,4 15 1-16,0 7 2 0,0-2-1 0,2-3 1 16,2 0 0-16,-2 1-15 0,0-5 0 0,3 0 1 15,7-2 0-15,-1-6-2 0,-2-7 1 0,0-5 0 16,4 1 1-16,2-3-2 0,-2-4 0 0,-1-4 0 16,6-4 0-16,10-5-4 0,4-6 0 0,1-7 1 15,6-9 0-15,8-1-3 0,0 1 1 0,-1-12-1 16,3-3 1-16,1 3-10 0,-3 2 2 0,-3-3-1 15</inkml:trace>
  <inkml:trace contextRef="#ctx0" brushRef="#br0" timeOffset="212092.94">31103 13218 904 0,'0'0'0'16,"0"0"0"-16,0 0 0 0,-11-19 10 0,2 10 0 16,-2 0 0-16,3-3 2 0,5 3 39 0,1 2 1 0,-2-1-1 15,2-3 1-15,2-2-18 0,4 0 0 0,1 0 1 16,7-6 0-16,1-5-2 0,3 0 0 0,3 4 1 16,3 1 0-16,1-1-14 0,1 1 0 0,6 2 0 15,3 2 1-15,3 0 1 0,-1 1 0 0,2-5 1 16,6-2-1-16,-2 7-2 0,-7 2 1 0,-4 3-1 15,3 4 0-15,-5 1-3 0,-6 6 1 0,1 5 0 16,3 8 0-16,-2 2-7 0,-5-1 1 0,-4 5 1 16,-4 9-1-16,-4-1-4 0,-7-2 0 0,-7 2-1 15,-8 7 2-15,-4 8-3 0,-3 5 0 0,-4 5-1 0,-2 7 2 16,2-7-3-16,0-11 1 0,-4-4-1 0,-2-2 1 16,2-7-3-16,1-6 2 0,-1-2-2 0,2 1 1 15,4-3-3-15,7-5 0 0,2-2 0 0,4-6 0 0,5 1-1 16,4-3 1-16,4-1 0 0,2-4 0 0,0 0-1 15,-1 2 1-15,1-4-1 0,39-13 1 0,5-7-1 16,-1 0 1-16,-4-3-1 0,3 5 1 0,-1 0-2 16,-2-1 1-16,4-1 0 0,5-1 1 0,0-3 0 15,-2-5 0-15,1-8 0 0,-3-4 0 0,-1 9 0 16,-8 5 0-16,0 1 0 0,0-4 1 0,-5 8-1 0,-7 7 1 16,0 2-1-16,-3 6 2 0,-7-2-2 0,-3 3 1 15,-1 8-1-15,-3 2 1 0,-1 0-1 0,0 0 0 16,-3 4 0-16,0-1 1 0,-1 1-1 0,1 1 0 15,-2 2 0-15,5 16 1 0,2 4-1 0,-4 1 1 16,-1-9-1-16,2-5 1 0,-1-3-1 0,-1-1 1 16,-1-5 1-16,1-3-1 0,-3-1 0 0,-1-3 0 15,-2-1 0-15,2-3 1 0,0 2 1 0,0-7-1 0,0 3 0 16,7-24 1-16,2-1 0 0,-3 1 0 0,-6 0 0 16,3 4 1-16,1 2-1 0,1 2 2 0,3-4-2 15,8 1 1-15,-5 1 1 0,-2 7-1 0,2-5 1 16,6 9-1-16,-4 0 1 0,-2 2 0 0,2 2 1 15,7-1 0-15,-3 8-2 0,-2 4 1 0,1 4-1 16,7 3 1-16,-1 2-1 0,-2 2 1 0,0 2-1 16,6 4 1-16,-3-4-2 0,-7-4 0 0,1 0 1 15,5 4 0-15,-1-2 0 0,-5-4-1 0,-1-5 0 16,3 5 2-16,-1-3-3 0,-4-4 0 0,0-2 1 0,2 0 0 16,-6-2-2-16,-4-4 0 0,1-1 0 0,-1 3 2 15,-1 2-3-15,-3-3 1 0,-1-1 0 0,2-5 0 16,2-2-1-16,1 0 0 0,-1 2 0 0,-1-10 1 15,-1-8-1-15,-2-5 1 0,-2-3-1 0,0-2 1 0,0 5-1 16,-2 8 1-16,-5 2-1 0,3 0 1 0,-2 7 1 16,-1 8-1-16,-1 0 0 0,-1-1 0 0,-2 10 0 15,-2 6 0-15,-8 1 0 0</inkml:trace>
  <inkml:trace contextRef="#ctx0" brushRef="#br0" timeOffset="212367.54">31191 14250 1457 0,'0'0'0'0,"52"-44"0"16,-1 1 0-16,8 6 23 0,10-4-1 0,17-4 1 16,7 0 0-16,8 3 24 0,-3-3 2 0,9-13-1 15,4-3 0-15,10 0-18 0,-3 5 2 0,1-4-2 0,6 6 1 16,-8 10-14-16,-9 3 0 0,2 0 0 0,-5-4 1 16,-10 0-8-16,-15 3 0 0,2-9 0 0</inkml:trace>
  <inkml:trace contextRef="#ctx0" brushRef="#br0" timeOffset="213319.68">31157 15383 1344 0,'0'0'0'0,"0"0"0"16,0 0 0-16,23-18 30 0,-14 12 0 0,-1 0 1 15,-7 5 0-15,-1 1 19 0,2 0-1 0,0 0 0 16,0 3 1-16,0-1-23 0,-2-2 0 0,-2 2 0 0,-5 11 1 16,-1 9-15-16,4 4 2 0,1 4-1 0,1 13 1 15,0 2-7-15,0-4 1 0,0-2 0 0,2-4 0 16,2-5-3-16,4-6 2 0,3-2 0 0,4-3 0 15,-2-6-3-15,-1-6 1 0,1-3 0 0,2 0 0 16,2-2-1-16,0-6 1 0,1-2-1 0,14-9 1 0,0-5-2 16,-4-6 2-16,-4-8-2 0,3-1 2 0,3 3 0 15,-6 5-1-15,-7-1 1 0,0-2-1 0,-2 2-1 16,-8 2 0-16,-3-2 0 0,-4 0 0 0,1 2-2 16,-5 4 1-16,-7 1-1 0,-2 8 1 0,4 2-2 15,-2 0 0-15,-6 2 1 0,1 3 0 0,1 1-2 0,0 3 1 16,-2 4 0-16,4-1 0 0,4 1-1 0,4-2 0 15,-1 0 0-15,1 4 1 0,3-4-1 0,0 2 0 16,1 0 0-16,-1 0 0 0,2-1-1 0,0 1 1 16,-1 0-1-16,-3 2 1 0,0-2-2 0,5-2 1 15,1 0-2-15,0 3 2 0,0 1-2 0,0-2 1 16,0-2-2-16,-2 2 2 0,-2 0-1 0,0 0-1 16,2-1 1-16,2-1 0 0,2 2 0 0,0-2 1 0,-2 0 0 15,0 0 0-15,0 0-1 0,0 0 2 0,0 0 0 16,8-2 0-16,5-3 0 0,5-4 1 0,5-1-1 15,16-3 1-15,0-5 0 0,-2-1 0 0,-2 0 0 16,5 1 0-16,-3 3 0 0,-4 4 0 0,3-2 0 16,3-2 0-16,0 4 0 0,-2 3 1 0,2 1-1 15,6 3 1-15,-4 4-1 0,-7 4 1 0,-1 1-1 16,6 1 1-16,-9 3 0 0,-6 2 2 0,-1 6-1 16,1 2 0-16,-4-1 0 0,-5 1 2 0,0 0-1 0,6 3 1 15,-4-5-1-15,-6-2 0 0,-2-1 1 0,0 5 0 16,1-4-1-16,-3-4 2 0,-1 2-2 0,1 0 2 15,-1-2-2-15,-3-3 2 0,3-3-1 0,7 1 1 16,0-2-3-16,-2-4 0 0,-3-2 0 0,3 0 1 0,2 0-1 16,2-4 0-16,2-3 0 0,7-2 1 0,-7-4-1 15,-6-2 1-15,-4-1 1 0,-3-1-1 0,-4-3 0 16,-4-8 1-16,-3-7-1 0,-4-8 0 0,-4 2 1 16,-2 6 0-16,0 2 0 0,0 5 0 0,-1 8-1 15,-3 3 2-15,1 2-2 0,-1 6 2 0,3 0-2 0,-3 2 2 16,-5 5-2-16,2 8 2 0,0 0-2 0,-4 3 1 15,-6 6 1-15,1 6-1 0,5 5 0 0,-4 2-1 16,-9 5 0-16,-7 5 2 0,-1 1-2 0,3 2 1 16,-10 4-1-16</inkml:trace>
  <inkml:trace contextRef="#ctx0" brushRef="#br0" timeOffset="213559.92">30869 16347 1369 0,'22'-8'0'0,"32"-8"0"16,13-12 0-16,6-11 21 0,5-4 1 0,12-13 1 16,1-5-1-16,-2 9 21 0,-3 1 0 0,5-4-1 0,19 3 2 15,0-8-14-15,-6-5 1 0,1-11-1 0,12-3 1 16,-1 11-17-16,-12 8 0 0,0 2 1 0,6 5-1 15,-2-1-5-15,-11-12 0 0,0-17 0 0</inkml:trace>
  <inkml:trace contextRef="#ctx0" brushRef="#br0" timeOffset="-214588.72">30612 14860 1255 0,'0'0'0'0,"0"0"0"16,44-31 0-16,-3-1 38 0,6-1 1 0,5-4-1 16,2-1 1-16,-2 9-18 0,-5 3 1 0,-2-2-1 15,5 0 1-15,-5 9 8 0,-8 4-1 0,-4 0 0 16,5 2 1-16,-1 4-14 0,-2 5 1 0,3 4 0 0,3 4-1 15,0 5-3-15,-6 4-1 0,-5 4 0 0,0 2 1 16,1 3-4-16,-5 4 0 0,-7 2 0 0,0 2 0 16,-6-1 2-16,-6-4 1 0,-1-9 1 0,1-3-1 15,-3-3 0-15,-4-3 1 0,0-1-1 0,2-1 0 0,-2 1-3 16,-2-4 0-16,-2-4 0 0,-1-2 1 0,-1-1-3 16,2-3 0-16,2 1 0 0,-3-25 0 0,-3-1-3 15,3-1 0-15,1 1 1 0,8-1-1 0,1 6 1 16,3 0-1-16,-1-5 1 0,4 3 0 0,2-3 0 15,2 7-1-15,2 0 1 0,2 1-1 0,5 1 1 0,-2 4-1 16,-3-1 1-16,1 8-1 0,-1 4 1 0,-4 1-1 16,-2 5 1-16,0 6-1 0,-4 3 0 0,-1 2 0 15,-1 1-1-15,1 11 2 0,-3 3-3 0,-3-1 0 16,-4 2 1-16,-1 6 0 0,-5-2-2 0,-1 0 0 16,-2 5 0-16,-2 1 1 0,1 1-2 0,1-3 1 15,-2-1-1-15,-2-1 1 0,0 0-1 0,-1-2 0 16,-7-6 0-16,-1 0 1 0,-4-3-1 0,2-2 0 0,0-1 0 15</inkml:trace>
  <inkml:trace contextRef="#ctx0" brushRef="#br0" timeOffset="-185326.32">30874 16702 1017 0,'0'0'0'0,"0"0"0"16,0 0 0-16,0 0 9 0,23-9 0 0,-18 7 0 15,8-2 1-15,6 4 50 0,-2 2-1 0,-4 0 1 16,13 4-1-16,2-1-26 0,-2-1 0 0,0-2 0 0,4 0 1 16,-2 0-20-16,0-2 1 0,5-2-1 0,4 2 1 15,1 0-5-15,-1 0 1 0,4-2-1 0,2-2 2 16,0-3-6-16,-2-3 1 0,-2-3 0 0,4 0 1 0,-6 0-5 16,-4-3 2-16,5-7-1 0,1-1 1 0,0 5-3 15,-2 5 0-15,0-7 0 0,1 1 2 0,-1 5-2 16,-3 4 1-16,-5-2 1 0,1-2-1 0,-2 4 0 15,-6 1 2-15,3-1-2 0,-1-2 2 0,-5 2-1 16,-6 3 1-16,-2 3-1 0,2 3 2 0,-2-2-2 16,-5-1 2-16,-5-3-2 0,-1 3 2 0,4-1 1 0,-2 2-1 15,-4 1 1-15,0-5 1 0,0-1-1 0,-1 0 1 16,-3 1-1-16,-5 1 1 0,-4-4-1 0,-2-1 1 16,1 5-1-16,1 1 1 0,3 3-5 0,3-1 1 15,0 0 0-15,3 2 0 0,2 0 1 0,3 1 0 16,-1-1 1-16,0 2 0 0,0 0 3 0,2 2 0 15,2-1-1-15,2 1 1 0,1-2 3 0,3 0 0 16,-1 2 0-16,23 2 1 0,5-2-1 0,-1-2 2 0,-1 2-1 16,-3 3 0-16,-4-3 0 0,-5-2-1 0,-3 0 1 15,3 2-1-15,-4-4-1 0,-6-2 0 0,-4 1 1 16,1-1 0-16,-3 2-3 0,-3 2 0 0,-2 0 0 16,-2 2 1-16,-1 0-2 0,1 0 0 0,0-1-1 15,-15 14 1-15,-11 8-1 0,0 1 0 0,0 2 0 16,2 4 0-16,2-1-1 0,4-1 1 0,-3 2-2 15</inkml:trace>
  <inkml:trace contextRef="#ctx0" brushRef="#br0" timeOffset="-173405.46">23024 17303 1206 0,'0'0'0'0,"0"0"0"15,0 0 0-15,0 0 11 0,0 0 1 0,-18-2 0 0,7 0 0 16,-1 1 13-16,3-1-1 0,-6-2 1 0,-13 0 1 16,-9-1 5-16,0-3 2 0,-1 3-2 0,7 1 2 15,-1-2-14-15,2-1 1 0,0 1 0 0,-3 6 0 0,-1-3-4 16,3-1 1-16,-5 2 0 0,-3 0 0 0,2-2 3 15,-2 1 0-15,-6-1 0 0,-2 2 0 0,-1-2 0 16,0 1-1-16,1-1 0 0,0 4 0 0,-1 2 0 16,-2 0 0-16,-6 0 0 0,-4 5 0 0,0-1-3 15,5-1 0-15,-5 4-1 0,-3 4 1 0,10 2 0 16,-1 2-1-16,-13 2 1 0,-3-1 1 0,4 10-4 0,7 2 1 16,1 0-1-16,2 7 2 0,-2 4-4 0,6-2 1 15,-4 0 1-15,-2 2-1 0,1-9-3 0,8-8 1 16,5-2 0-16,1 0 0 0,7-3-3 0,6-6 0 15,6-2 0-15,2 2 0 0,3-5-1 0,4-5 1 16,2 1-2-16,10 2 2 0,3-4-2 0,0-2-1 16,0 0 1-16,0 0 0 0,0 0-1 0,0 0-1 0,0-2 0 15,0-4 2-15,0-1-3 0,0-1 1 0,0 3 1 16,3-7-1-16,5-4-1 0,1-3 1 0,-2 6-1 16,-1 6 1-16,2 1-2 0,-3 1 1 0,-3-1-1 15,2 4 0-15,-1 2-1 0,1 0 1 0,0 0 0 16,1 4 0-16,5-2-1 0,-6 0 1 0,1 3-1 15,-5 6 1-15,0-1-1 0,2-1 1 0,2-2 1 16,-1 3-1-16,3-1-1 0,-6-2 1 0,0-3 0 16,4 2 0-16,-2-1 0 0,1-1 0 0,-1-4 0 0,2-2 1 15,2-2-1-15,-1-1 0 0,-1-3 0 0</inkml:trace>
  <inkml:trace contextRef="#ctx0" brushRef="#br0" timeOffset="-172530.17">14444 16362 1255 0,'0'0'0'15,"0"0"0"-15,0 0 0 0,0 0 36 0,0 0 0 16,0 0 0-16,0 0 1 0,0 0 28 0,0 0 0 16,0 0 0-16,-24 5 0 0,-4 7-23 0,-2 2-1 0,-5 5 1 15,1 5 1-15,1 4-21 0,8 4 0 0,3 5 1 16,1 8-1-16,3-1-9 0,3-1 0 0,-2-2 1 16,-5 2-1-16,7 0-3 0,7-3 1 0,5 7 1 15,-5 1-1-15,3 3-2 0,-1-1 1 0,0 4 0 16,6-2 0-16,0-8-3 0,0-8 1 0,2-5-2 15,0 1 2-15,4-4-2 0,-1-6 1 0,7-1-1 16,1-6 1-16,-2 0-1 0,-2-2-1 0,0-6 1 16,4-3 0-16,-1-2-3 0,-1-2 1 0,2-2 0 15,7-4 0-15,3-3-2 0,-3-2 2 0,-1-4-1 16,-4-2 1-16,-4-3-4 0,2-1 1 0,-4-1-1 0,-1-2 1 16,-5-2-1-16,-3-2 0 0,-3-6 0 0,-5-9 0 15,-1 4 0-15,-4 4 0 0,-6 1 0 0,-3 1 0 16,3 9-1-16,-1 3 1 0,1-1-1 0,-5 2 1 0,3 5-2 15,3 4 2-15,-3 1-1 0,3 7 1 0,5-1-1 16,1 4 1-16,-2 4-1 0,-1-1 1 0,0 1-1 16,7 3 0-16,-1 6 0 0,0 6 0 0,3 5-4 15,4 0 2-15,-3 4-1 0</inkml:trace>
  <inkml:trace contextRef="#ctx0" brushRef="#br0" timeOffset="-172182.66">14580 16838 1381 0,'0'0'0'0,"0"0"0"15,13 24 0-15,-4-3 9 0,4-1 1 0,-1-1-1 16,1-6 1-16,3 0 18 0,1 0 0 0,-9 0 0 15,1-4 1-15,-2-1-6 0,-1-3 0 0,0 1 0 16,3-3 0-16,-7-3-10 0,0 0-1 0,3 0 0 16,-3 0 1-16,2 0-2 0,0-1 0 0,-3-3 0 15,3-7 1-15,0-6-1 0,1-2 0 0,-3 1 0 16,-4-10 2-16,-5-2-2 0,0 2 1 0,-6 4 1 16,7 0-1-16,0-2 0 0,3 3 1 0,-3 1-1 0,-5 2 1 15,0 1 0-15,3 0 0 0,-7-1 0 0,2 1 0 0,4 5-1 16,0 2 2-16,-3 1-1 0,1 2 1 15,2 7-4-15,0 4 1 0,-4 2 0 0,1 3 1 16,5 6-5-16,5 2 1 0,-9 0 0 0</inkml:trace>
  <inkml:trace contextRef="#ctx0" brushRef="#br0" timeOffset="-171747.85">15243 16840 1293 0,'0'0'0'0,"0"0"0"15,21 0 0-15,-8-4 28 0,2-1 2 0,-6-3-1 16,21-1 0-16,2-10 12 0,-1 1 2 0,-1 1-1 15,0 6 0-15,3-2-17 0,1 0 0 0,-4 0-1 16,-2 2 1-16,2-1-10 0,-10 3-1 0,4-2 1 16,6-2-1-16,-2 2-1 0,-11 1-1 0,0-1 0 15,-3 0 1-15,1 2-3 0,-3-1 1 0,-5-3 0 16,-1 0 1-16,-10 2-1 0,4 6 0 0,5 3 0 16,-1-4 2-16,-6 1-7 0,-1 1 2 0,-1 0 0 0,2-3 0 15,-2 3-3-15,1 0 1 0,1 2 0 0,-2-1-1 16,0-1-1-16,2 2 0 0,2 2 1 0,0 0-1 15,0 0-2-15,2 0 2 0,0 0-1 0,4 2 0 0,-4 0 0 16,1 2-1-16,1-1 0 0,9 7 2 0,6 8-2 16,-1 3 1-16,-3 1-1 0,-4 2 2 0,-3 0-2 15,-6-3 1-15,1-4 0 0,7 1 0 0,-5 1 0 16,-1-2 2-16,-4-3-2 0,0 1 2 0,4-2-2 16,-4-1 0-16,-4-1 1 0</inkml:trace>
  <inkml:trace contextRef="#ctx0" brushRef="#br0" timeOffset="-171454.3">16546 16062 1532 0,'0'0'0'0,"0"0"0"16,0 0 0-16,0 0 24 0,0 0 0 0,0 0-1 16,13 28 1-16,-4-15 25 0,-3 2 0 0,3 4 1 15,2 12 0-15,2 1-9 0,-3-2-1 0,-5 7 1 16,4 6-1-16,-3-4-22 0,3 0 1 0,3 7 0 16,2 3 0-16,3 3-2 0,-4 0 0 0,-2 0 0 15,4-2-1-15,0-11-1 0,-5-7 1 0,-5-2-1 0,6-2 1 16,4-2-4-16,-5-6 2 0,-7-3-2 0,1-4 2 15,3-2-4-15,1-4 0 0,-2-1 0 0</inkml:trace>
  <inkml:trace contextRef="#ctx0" brushRef="#br0" timeOffset="-170994.75">17572 15891 1595 0,'0'0'0'16,"-18"-15"0"-16,-1 4 0 0,2 0 35 0,-3 2 1 15,-4-1 0-15,-6 7 0 0,-2 3 8 0,2 3 0 16,-3 5 1-16,-1 5 0 0,3 0-19 0,-1 2 1 16,-3 3 0-16,-5 3 0 0,5 1-11 0,7 4-1 0,4 0 1 15,0 0 1-15,11 0-5 0,3-2 0 0,3 1 1 16,-1-1 0-16,8 0 0 0,2-4-1 0,0-3 0 15,2-2 2-15,3-4-4 0,1-3 0 0,1-3 0 16,2 3 1-16,2-5-3 0,2-3 1 0,-4 2 0 16,10-2 0-16,5-3-2 0,-2-3 1 0,-7-3 0 15,2-8-1-15,5 0-3 0,-6 0 0 0,-3-1 0 16,0-8 0-16,-4 3-2 0,2 3 1 0,2-2-1 16,0-2 0-16,-2 5-1 0,-2 6 0 0,-1 4 0 15,-3-1 2-15,3 3-3 0,-1 5 1 0,4 0-1 0,-2 2 1 16,2 6-1-16,-5 1 0 0,-1 2 0 0,8 6 1 15,2 8-1-15,-1 3 0 0,-1 2 0 0,-3 5 1 16,2 2-1-16,0 3 0 0,-3-3 0 0,2 8 0 16,-2-4 0-16,2 0 0 0,-2 7 0 0,4 8 0 0,4 4 0 15,-4-4 0-15,-6 7 0 0,-3-7 0 0,-3-9 0 16,-3-6 0-16,0-2 0 0,2-3 0 0,2 1 0 16,-6-1 0-16,-7-5 0 0</inkml:trace>
  <inkml:trace contextRef="#ctx0" brushRef="#br0" timeOffset="-170612.27">18079 15783 1569 0,'0'0'0'0,"0"0"0"16,0 0 0-16,-20 11 23 0,5-3-1 0,2 1 1 15,-2 8 0-15,0 3 17 0,0 3 0 0,0 5 0 16,6 5 1-16,-2 10-4 0,3 3 0 0,3 8 0 16,-1 6 0-16,0-10-17 0,5-7 0 0,-1 0 1 15,4 1-1-15,5-7-6 0,0-3 1 0,1-1 0 16,7-1 0-16,-2-2-4 0,4-4 1 0,3-6-1 16,4-1 0-16,4 1-2 0,-3-5 0 0,-5-7 0 15,8-8 1-15,-4 0-3 0,0-4 1 0,-7-5 0 16,6-4-1-16,-7 2-4 0,-3-2 0 0,-1-4-1 0,1-2 2 15,-4-1-4-15,0-1 1 0,-3-5-1 0,-4 2 1 16,1 2-1-16,1 3 0 0,-8 2 0 0,-1 6 0 0,1 0-1 16,0 2 1-16,-3 1 0 0,-2 5 0 0,-3 1-2 15,1 0 0-15,4 2 1 0,-12 5 0 0,1 3-1 16,-5 1 0-16,-10 2-1 0,-1 8 2 0,6 0-2 16,0-1 1-16,-3 3-2 0</inkml:trace>
  <inkml:trace contextRef="#ctx0" brushRef="#br0" timeOffset="-170285.77">18648 15921 1470 0,'0'0'0'0,"0"0"0"15,-15 26 0-15,15-7 27 0,3 1-1 0,-1 2 1 16,-4 3 0-16,10 2 22 0,-3 3 0 0,-1 2 0 16,0-2 1-16,7-6-20 0,-2-6 1 0,-3-1 1 15,-2 2-1-15,7-6-18 0,0-6 0 0,-4-3-1 16,-1 3 2-16,0-3-6 0,1-4 0 0,1 0-1 16,-1-4 1-16,0-5-2 0,-1-4 1 0,-2-2-2 15,0-11 2-15,-1-4-4 0,-3-3 2 0,-3-6-2 16,-3-4 2-16,-3 4-3 0,-1 5 0 0,-1-1 0 0,-4 7 1 15,2 4-2-15,0 4 0 0,-4 1 0 0,-11 6 1 16,0 4-1-16,-1 5 1 0,-7 4-1 0,-10 9 0 16,3 0-1-16,2 4 1 0,-6 6-1 0</inkml:trace>
  <inkml:trace contextRef="#ctx0" brushRef="#br0" timeOffset="-170063.88">17332 17311 1067 0,'21'-12'0'16,"34"-21"0"-16,46-12 0 0,5-11 45 0,-3-1-1 15,1-10 1-15,21 0 0 0,5 4-19 0,-7 3 1 16,0 1 0-16,23-10 0 0,-18-4 8 0,-14 6-1 0,-2 2 1 15,13 2 1-15,-8 3-11 0,-13 8 0 0,1 0-1 16</inkml:trace>
  <inkml:trace contextRef="#ctx0" brushRef="#br0" timeOffset="-169154.11">13645 17908 1486 0,'35'-8'27'0,"47"-7"26"16,-7 4 0-16,-12 8 0 0,-11-1 0 0,-11 4-19 0,-4 2 1 15,6 0 0-15,9 1-1 0,10 1-18 0,-2 2 0 16,8 1 0-16,3-5-1 0,-7 0-6 0,-1-2 1 16,2-4-1-16,15-3 1 0,0-1-4 0,-7 3 1 15,-4-3 0-15,-4-9-1 0,0 2-2 0,-3 1 0 16,-2-3-1-16,5 0 2 0,6-2-3 0,-12 1 0 15,-12-1 1-15,-2 3-1 0,-6-3 1 0,-10-2 1 0,-2 3-1 16,-3-1 0-16,-7 1 1 0,-8-1-1 0,-7-3 1 16,-4-2 0-16,-2-2-4 0,-5 3 1 0,-6 5-1 15,0-1 1-15,0 4-2 0,-4 4 1 0,5 2 0 16,-1-1 0-16,0 1-2 0,2 3 0 0,2 1-1 16,5 3 1-16,2 2-8 0,0 0 1 0,8 0 0 15,-4 0 0-15,2 0 2 0,-2 0 1 0,2 0-1 16,0 0 1-16,2 0 2 0,-4 0 0 0,1 0 0 15,18 4 1-15,9 5-1 0,4 2 2 0,-1 2-1 16,-1-2 0-16,-6 1 2 0,-3 1 0 0,-3 0 0 0,1 7 0 16,-4 1 0-16,-6 3 1 0,-3 7-1 0,-6 7 1 15,-8-5-1-15,-3-1 1 0,-7 1 0 0</inkml:trace>
  <inkml:trace contextRef="#ctx0" brushRef="#br0" timeOffset="-165562.08">18711 17311 1419 0,'0'0'0'15,"0"0"0"-15,0 0 0 0,0 0 20 0,0 0 0 16,-19 7 1-16,10-1-1 0,-2-1 17 0,1 3 0 16,5 5 0-16,1 15 1 0,-1 7-12 0,1 6 1 15,-2 3 0-15,2 3 0 0,4-6-15 0,2-8 0 16,0-3 1-16,6 0 0 0,-1-8-5 0,1-9 1 16,-1 2 0-16,4 4 0 0,2-6-2 0,-2-8-1 0,-1-1 1 15,1 0 1-15,2-2-3 0,0-6-1 0,0-2 1 16,4-3-1-16,-2-10-1 0,2-1 1 0,-4 0-1 15,5-5 0-15,-3-8 0 0,0-4-1 0,-2-2 0 16,0-4 2-16,0 0-2 0,0 2 0 0,2 0 0 16,6 0 1-16,-3 4-2 0,3 4 0 0,3 1 0 15,6 2 1-15,-2 4-1 0,-8 6 0 0,-5 1 1 16,7 0 0-16,-1 8-1 0,-2 4 0 0,1 5 0 16,1 6 1-16,-3 1 0 0,-5 5-1 0,4 3 0 0,2 5 0 15,-1-1 0-15,-1-2 1 0,2 3 1 0,-3 7-1 16,1-3 0-16,0-2 0 0,0 1 0 0,3-3 1 15,-3 3-1-15,0-2 1 0,-2-6 0 0,5-4 0 0,-1-2-1 16,-1-1 0-16,5-2 1 0,-1-6 0 0,-1 0-2 16,-3-2 0-16,-7-3 0 0,-3-10 1 0,7 2-2 15,-6 2 1-15,-3-4-1 0,-6-1 1 0,2-5-1 16,-2 1 1-16,-6 0-1 0,-11-8 1 0,4-7 0 16,-2 0 0-16,-7 1 0 0,-6 1 2 0,-6 5-1 15,1 8 1-15,-1 3 1 0,-1 4-1 0,3 6 1 16,2 5 1-16,-3 4-1 0,-2 6 1 0,5 9-1 15,-4 5 2-15,-5 6-1 0</inkml:trace>
  <inkml:trace contextRef="#ctx0" brushRef="#br0" timeOffset="-165032.43">16734 18302 1424 0,'58'-30'26'0,"26"-12"23"0,-1 1 0 16,-1 3-1-16,-5-2 2 0,-8-1-11 0,-15 3 0 0,-2 3 1 15,0 2 0-15,-2 5-21 0,-5 5 0 0,-2 1 0 16,2-4 1-16,-6 5-11 0,-6 7 0 0,-3 1 0 16,0 3 1-16,-4-1-5 0,-7 2-1 0,-14 7 1 15</inkml:trace>
  <inkml:trace contextRef="#ctx0" brushRef="#br0" timeOffset="-164785.33">17086 17911 1217 0,'0'0'30'16,"-24"-5"14"-16,13-1 1 0,5 3-1 0,2 1 1 15,-1 2-15-15,5 0 0 0,-6 0 1 0,2 0 0 0,4 0-21 16,-3 0 0-16,1 0 0 0,-6 5 0 0,-3 5-4 16,-7 3 0-16,-3 2-1 0,-9 24 2 0,-1 3 0 15,6-1 1-15,3-2-2 0,0 2 2 0,5-4 1 16,2-7 1-16,2 0 0 0,0 5 0 0,11-1 2 0,2-1-1 15,-5-1 0-15,12-2 0 0,8-2-4 0,0-4 0 16,-6-2 0-16,6-5-1 0,7-6-2 0,-1-9 0 16,3-10 1-16,8-8-1 0,3-7-3 0,-1-3 0 15,1-3 0-15</inkml:trace>
  <inkml:trace contextRef="#ctx0" brushRef="#br0" timeOffset="-163651.89">10898 18256 1145 0,'0'0'35'0,"49"-25"-6"0,-20 7 2 15,-8 5-1-15,-2 4 0 0,5-5-4 0,-6 1 1 0,-3 2-1 16,2 2 1-16,0-8-5 0,0 1 0 0,1 3 1 16,7 1 1-16,-1-3-7 0,2 2 3 0,6 4-1 15,3 4 0-15,0 1 2 0,3 6 1 0,-3 5 0 16,2 6 0-16,-1 2-3 0,-8 2 0 0,-4 1 0 16,0 8 1-16,-9-3-4 0,0-3 1 0,-6 6 0 15,-3 6 1-15,-3 0-2 0,-1 1-1 0,-4 0 1 16,2 10 0-16,-3 0-9 0,3-2 0 0,-6-2 0 15,6-5 1-15,6-8-7 0,-3-8 0 0,-3-5 0 0,2-5 2 16,6-1-5-16,-3-3 2 0,1-6 0 0,5-5 0 16,6-7-5-16,3-6 0 0,-1-6 0 0,11-22 0 15,0-4-7-15,3 3 1 0,1 3 0 0,1 5-1 16,8 0-3-16,-4 0-1 0,-5 2 0 0,1-2 0 0,-7-2 1 16,-4 2-1-16,-1 0 0 0,-1 0 1 0,-5 6 1 15,0 9 1-15,-6 4-1 0,2 1 1 0,2 3 2 16,-8 4-1-16,-3 5 1 0,-4-2 1 0,0 4 2 15,4 5 0-15,-4 0 0 0,1 2 2 0,1 0 5 16,-2 0-1-16,-2 2 1 0,6 5 0 0,5 4 1 0,3 4 1 16,-3 2-1-16,10 20 1 0,-1 4 4 0,3-4 1 15,-6-1-1-15,0 1 1 0,-2-9 5 0,-2-8 1 16,2-3 1-16,2 0-1 0,-6-6 6 0,-2-4 1 16,1-1-1-16,-2-1 1 0,-1 1 1 0,-1-4 2 15,1-4-1-15,-1 2 0 0,-4 0-3 0,0 0 1 16,0 0 0-16,6-7 0 0,3-6-6 0,0-4-1 15,-1-2 0-15,-1-25 2 0,8-5-7 0,0 8 1 0,-9 2-1 16,9 2 1-16,5 5-3 0,-3 8-1 0,-6 2 1 16,4 3-1-16,4 3-2 0,-5 3 2 0,5-1-2 15,2 5 1-15,3-2-1 0,0 2 0 0,4 5 0 16,4 6 0-16,5-2 0 0,-4 0 2 0,7 5-1 16,-1 1 1-16,0-2-1 0,-4-2 0 0,-3 3 1 15,3 6 0-15,-1-3 0 0,-10-3 0 0,-3 3-1 16,-6-1 2-16,3-5-3 0,1-2 2 0,-4 0-2 15,0 4 1-15,-6-6-1 0,-2 0 1 0,1-2-1 0,-1 3 0 16,1-3 0-16,1 0 1 0,-3-1-1 0,3-7 1 16,2-3-2-16,-2 1 2 0,1-1-1 0,-5-6 0 15,5-16 0-15,-1-4 1 0,-5 0-1 0,1 2 0 0,5 4-1 16,-1 3 1-16,2 2 1 0,0 2-1 0,4 10-1 16,0 1 0-16,-2 0 0 0,-4 4 1 0,3 4 0 15,1 0-1-15,-4-1 0 0,0 5 0 0,6 3 0 16,-9 2 1-16,-6 0-1 0,0 0 2 0,2 0-1 15,-2 0 0-15,0 2 0 0,-2 3 1 0,-9 1-2 16,-2 1 1-16,0 5 0 0,-19 19 1 0,-7 6-2 16,5 1 0-16,4-1 0 0</inkml:trace>
  <inkml:trace contextRef="#ctx0" brushRef="#br0" timeOffset="-163150.22">12486 18728 1330 0,'39'-30'0'0,"0"-7"95"0,6-6 0 0,9-9-95 16,15-9 0-16,7 0 73 0,2 3 0 0,19 0-73 0,15 10 0 15,-10 1 15-15,-18 8 0 0,-7 4 1 0,-12-4 0 16,-11 0-11-16,-7 3 2 0,-6 1 0 0,1 0-1 16,-4 3 3-16,-7 6 0 0,-1-2 0 0,4-3 0 0,-1-1 0 15,-5 2 1-15,-7 0-1 0,-3 2 2 0,1-1-8 16,-4-5 0-16,-6-1 1 0,-1-2-1 0,1-1-3 15,0 7 1-15,-9-1 0 0,6 1 0 0,7 5-1 16,-8 5 0-16,-8 2 0 0,-5-3 0 0,6 5-1 16,1 8 0-16,-5 0 0 0,-1 3 0 0,1 4-2 0,4 2 0 15,-2 0 0-15,4 0 1 0,0 0-1 0,0 0 2 16,0 0-1-16,-3 0 1 0,1 0 0 0,-2 0 1 16,4 0 0-16,4 10 0 0,1 3 0 0,5 0 0 15,-3 0 0-15,4 2 1 0,6-4 0 0,-2-4 1 16,-6-5 1-16,4-6-1 0,-1 1 2 0,-1-1 1 15,-2-2-1-15,4-10 2 0,-7-3-1 0,3 2 2 16,-5 2 0-16,-2 2 0 0,1 0-1 0,-3 0 2 0,-5 0 0 16,-8 2 0-16,1 0 0 0,-4 2 0 0,1-1 0 15,-2 5 1-15,2-1-3 0,-7 4 2 0,-10 8 0 16</inkml:trace>
  <inkml:trace contextRef="#ctx0" brushRef="#br0" timeOffset="-142731.35">6661 11099 766 0,'0'0'0'0,"0"0"0"16,0 0 0-16,0 0 13 0,0 0 1 0,0 0-1 16,19-6 2-16,-17 6 10 0,5 0-1 0,-1 0 1 15,9 0 0-15,5-2-2 0,2-1 2 0,-7 1 0 16,0 2-1-16,4 0-8 0,-2-2 1 0,-4-2-1 16,2 2 0-16,0 1-5 0,-1 1-1 0,1-6 0 15,8 6 1-15,-1-2-4 0,6 0 1 0,0 2-2 0,7 2 2 16,1-2-1-16,1-2 1 0,2 2-2 15,6 2 2-15,1-2 1 0,-5-2 0 0,2-1 0 0,6 1 1 16,-1 2-1-16,1 2 1 0,-1-2-1 0,2 3 1 16,3-1 1-16,-5-2 0 0,-7 0 0 0,6 0 0 0,-3-2 0 15,-3 2 2-15,6 0-2 0,1 6 1 0,1-1 2 16,-5 1-1-16,5 1 1 0,9 3 0 0,-4-5 4 16,-6 1 1-16,-1 3-1 0,9-1 1 0,-2-1 3 15,0-1 0-15,3 1 1 0,7 4-1 0,1-7 1 16,-3 0-1-16,-7-1 0 0,3-3 2 0,0 4-8 15,-4 2 1-15,9-3-2 0,6-4 2 0,2 1-6 0,-13 1 1 16,-2-2-1-16,-2-5 0 0,2 4-4 0,-2 2 1 16,3 0-1-16,9 0 1 0,-3 0-3 0,-5 0-1 15,-10-4 1-15,1-1-1 0,-1 3 0 0,-3 4-1 16,3 0 0-16,6-2 1 0,6 3-3 0,-6 1 1 16,-2-4 0-16,-3-4 1 0,-1 8-2 0,-7-2 1 0,6-2-1 15,-3-2 1-15,5 6-1 0,-1 3 1 0,4-3-1 16,2-4 1-16,-3 2-1 0,-3 2 0 0,-9-1 0 15,0-6 1-15,1 6 0 0,-3-1 0 0,2 0 0 16,0-2 0-16,0 6-1 0,0-1 2 0,-5-1-2 16,-1-4 1-16,3 6 1 0,-10-1 1 0,0-1-1 15,0-4 1-15,-5 5-2 0,-5 3 1 0,-1-1 1 16,-4-5-1-16,-1-2 1 0,-1 2 1 0,-3 2-1 16,-3-2 2-16,3 3 0 0,-4-5 0 0,-2 0 0 15,2 0 1-15,0 2-2 0,1 0 1 0,-3 0-1 0</inkml:trace>
  <inkml:trace contextRef="#ctx0" brushRef="#br0" timeOffset="-131645.75">7645 12048 941 0,'0'0'0'15,"0"0"0"-15,0 0 0 0,0 0 9 0,13 18 0 16,-7-8 0-16,3 3 0 0,11 0 12 0,8 0 1 16,-7-4-1-16,-1-5 0 0,-1-4 5 0,0 0 1 0,5-4-1 15,0-4 1-15,8-5-9 0,-1-5 1 0,5-4 0 16,3-1 0-16,6-10 0 0,-2-10 0 0,-4-13 0 15,13-9 0-15,-4 4-1 0,8 3 1 0,6-11 0 16,12 0 0-16,4-7-4 0,-1-4 1 0,1-13-1 16,15-4 1-16,4 4-6 0,6-13 1 0,10-26 0 15</inkml:trace>
  <inkml:trace contextRef="#ctx0" brushRef="#br0" timeOffset="-111812.39">16257 11086 653 0,'0'0'0'0,"0"0"0"0,0 0 0 0,0 0 21 16,0 0 0-16,0 0 1 0,0 0 0 0,0 0 12 16,0 0 0-16,0 0 1 0,0 0 0 0,0 0-7 15,24-2 1-15,-9-2 0 0,9 1 1 0,10-7-11 0,-4 3 0 16,-4-1 0-16,0-1 1 0,6 3-9 0,-1-1 2 16,1 0-2-16,7-3 1 0,0 1-3 0,0 3 0 15,2-7 0-15,8 4 0 0,-3 2-1 0,-5-3 1 16,4-3-1-16,3 2 1 0,3 6-1 0,-3 5-1 15,1-6 1-15,-5 4 1 0,3 6 1 0,-8 0 2 16,0-3-1-16,0 3 0 0,-3 5 6 0,-3-3 1 0,-3 0-1 16,5 3 1-16,-3 2 2 0,-6 2 0 0,-2-2 0 15,1 6 0-15,-5-2 1 0,-1 0-1 0,-1 0 0 16,7 5 0-16,-5-3 3 0,-3 1-1 0,0 10 1 16,1-3 0-16,1 6-13 0,1 3 1 0,-8 1 1 15,-7 8-1-15,10 3-5 0,-2 1 0 0,-5-6 1 16,3-2 0-16,-2-6-4 0,2-5 2 0,-3 2-2 15,-3 3 1-15,5 3-1 0,-3-3-1 0,-1 1 0 16,1 3 2-16,-1-4-2 0,1 1 0 0,1 3 0 16,-3 8 2-16,3-6-3 0,-3-6 0 0,-3 1 0 15,2-1 0-15,1 3 0 0,1-3 1 0,-2 4 1 0,0 1-1 16,1 1 0-16,3 0 0 0,-3 5 1 0,1 1-1 16,-6-12 0-16,0-3 0 0,0 0 1 0,-6 9 0 15,1-11-1-15,1 0 2 0,-2 4-1 0,4 3 0 0,1 0-1 16,-7-3 0-16,2 3 0 0,1 4 0 0,-1 2-1 15,1-4 1-15,-3-1-1 0,-1-3 1 0,3-5-2 16,4-6 1-16,-5-1-1 0,1 5 1 0,1-2-1 16,-1-3 1-16,-1-3-1 0,5 3 1 0,-4 1-1 15,1-2 1-15,-3-3-1 0,1-2 2 0,-1 4 0 16,3-1 0-16,-6-1 0 0,-2-2 2 0,1 2 0 0,1-2 1 16,-9 1-1-16,-1 1 1 0,-7-2 1 0,2-2 2 15,-7-2-1-15,-1-2 1 0,1-1-1 0,1-4 0 16,-2-1 0-16,-7 8 1 0,4-1-1 0,4-5-1 15,-7-3 1-15</inkml:trace>
  <inkml:trace contextRef="#ctx0" brushRef="#br0" timeOffset="-111463.64">18478 12156 1042 0,'0'0'0'0,"0"0"0"0,0 0 0 16,0 0 34-16,0 0 0 0,4 22 1 0,-2-15 0 0,-1 1 21 15,1-3 1-15,4 3-1 0,-1-3 2 0,5 1-18 16,1-2 2-16,0-4-1 0,15-6 1 0,4 0-24 16,5-3 0-16,3-4 0 0,-1-4 0 0,2 3-10 15,-2-1 3-15,1-6-2 0,6 4 1 0,-1 3-5 16,-7-1 2-16,3 0-1 0,7 7 0 0,-3 1-1 0,-7 1 0 16,-5-1 1-16,1-1 0 0,-6 5-3 0,-4 1 2 15,-7 2-2-15</inkml:trace>
  <inkml:trace contextRef="#ctx0" brushRef="#br0" timeOffset="-111213.43">18748 12554 1067 0,'0'0'0'0,"0"0"0"15,19-10 0-15,11-8 10 0,3-1 0 0,-1 2 0 16,7-3 0-16,-2-4 32 0,-3 0 0 0,-1 1 0 15,6 3 0-15,4-1-18 0,-9-1 0 0,-4-2-1 16,3-2 2-16,-5 5-15 0,-2 6 0 0,2 2 0 16,2 2 1-16,0 6 5 0,-4 5 1 0,0-4-1 15,0 8 0-15,0-1-1 0,-2 9 0 0,1 2-1 16,-1 7 2-16,-2 3-3 0,-7 2 1 0,-6 4-1 16,-3 11 1-16,-2-6 0 0,-10-7 2 0,-7 4-1 0,-6 7 0 15,-7 0-1-15,-3-2 0 0,-5 4 1 0,-3 2 0 16,-4 5-5-16,0-1 0 0,0-3 0 0</inkml:trace>
  <inkml:trace contextRef="#ctx0" brushRef="#br0" timeOffset="-108151.56">5008 14431 829 0,'0'0'0'0,"0"0"0"15,0 0 0-15,0 0 11 0,21 0 0 0,-15-2 0 16,18-4 1-16,9-3 12 0,1 0 1 0,-1 1 0 16,7 6-1-16,-1-5-1 0,0-4-1 0,-6 0 1 15,3 5 0-15,-3-5-10 0,-3-2-1 0,4 2 0 16,8 3 2-16,-2-1-6 0,-11 3 0 0,5-1-1 15,5 5 2-15,0 0-7 0,-3 0 0 0,-3 4-1 0,6 6 1 16,0-3-2-16,-5 1 0 0,-1-1 0 0,-1 5 1 16,2-5-1-16,3-1 0 0,2 0 0 0,10 7 1 15,-5-4-1-15,5-5 1 0,-10 0-1 0,11 5 2 16,-3-3-1-16,-8-2 0 0,0 2 0 0,4 3 0 0,-4-1 1 16,0-1 2-16,2 1-1 0,11 5 0 0,-7-5 3 15,-2-3 0-15,-4 1-1 0,9 4 1 0,-9-5 1 16,-3-1-1-16,1-2 1 0,8 6 1 0,-2-3-4 15,-2-4 2-15,7-1-1 0,10 4 0 0,5-2 2 0,-9-4 1 16,-5-2 0-16,-5 3-1 0,3-5 6 0,2-1 0 16,-3 3 0-16,12 1 0 0,3-3 3 0,-5-1 1 15,-4 0-1-15,-3 5 1 0,-6-4-1 0,-2 1 1 16,3 3 0-16,5 1-1 0,-1 1-2 0,1-2 1 16,3 0-1-16,8 4 1 0,-6-3-7 0,-8-5-1 15,3-1 1-15,5 5 0 0,0 0-2 0,-6 1-1 16,6-1 1-16,6 2 0 0,-2-2-1 0,-10-1 1 15,-3-3-1-15,-1 7 1 0,-1-3-1 0,0 2 0 0,0 0 1 16,11 2-1-16,0 0 0 0,-5 0 0 0,-1 0 0 16,6 0 1-16,-4-2-2 0,-7-2 1 0,0 1-1 15,5 3 2-15,1 2 0 0,-3-2 1 0,7 0 0 16,-1 3 0-16,4-1-1 0,-8-2 2 0,-5-2-1 16,2 2 1-16,3 2-2 0,-5 0 1 0,-2-2 0 15,6 2 1-15,1 0-3 0,-3 2 2 0,-1-4 0 16,-1 3 0-16,-2-1-2 0,-3-2 1 0,-10 0-1 15,1 4 2-15,1-6-2 0,-6 2-1 0,1 4 1 16,-1-1 0-16,-6 1 1 0,3 0 1 0,-6 0-2 0,4 3 2 16,5-5 1-16,-4-2 0 0,-5 0-1 0,4 4 1 15,-4-8-1-15,-4-11 1 0,-7-19 0 0</inkml:trace>
  <inkml:trace contextRef="#ctx0" brushRef="#br0" timeOffset="-96033.68">12443 13822 967 0,'0'0'0'16,"0"0"0"-16,0 0 0 0,19 19 10 0,-10-12 0 15,2-5 0-15,4-4 1 0,4-1 10 0,-5-3-1 16,5-7 0-16,3-18 1 0,3-3-4 0,-1-1 0 15,4-8 0-15,2-5 1 0,-1-3-9 0,9 7 1 16,12-7-1-16,8-12 1 0,0-13-5 0,-1-10 2 0,14-5-1 16,6 2 1-16,6-12-5 0,9-8 1 0,5-20 1 15</inkml:trace>
  <inkml:trace contextRef="#ctx0" brushRef="#br0" timeOffset="-67222.29">8327 15290 829 0,'0'0'0'0,"0"0"0"16,0 0 0-16,0 0 12 0,0 0 0 0,0 0 1 15,0 0 0-15,0 0 15 0,0 0 0 0,0 0 0 16,0 0 1-16,0 0-4 0,0 0 2 0,0 0-1 15,19-15 1-15,-14 12-15 0,4 1 2 0,-3-2-1 16,-2 2 1-16,5 2-5 0,-3 2 1 0,-1-2-1 16,-1 4 1-16,5 1-1 0,2 1 1 0,-5 0-1 15,7 7 1-15,4 3 0 0,5-3 0 0,-1-2 0 0,7 1 2 16,-2-3 1-16,2-3 2 0,5-1-1 0,3 3 1 16,-3-7 8-16,1-2 2 0,-10-1-1 0,6 4 0 15,0-2 0-15,-2-2 1 0,-2-2-1 0,7 4 1 0,3 0 3 16,1-2 0-16,-2-2 0 0,8 6 0 0,-7-4-4 15,-3-1 0-15,1 1 0 0,-1 4 1 0,-3-4-6 16,-2-4 1-16,-4 1 0 0,2 5 0 0,-2-4-6 16,1-2 0-16,-5 1 1 0,4 5 0 0,1 0-1 15,-3 0 1-15,2 0-1 0,2 0 2 0,2-4-4 0,-11 0 1 16,0 2-1-16,5 2 2 0,-3-3-3 0,-6 1 0 16,-2 0 0-16,2 4 2 0,-4-4-2 0,2 0 1 15,-7 2 0-15,-2 4 1 0,4-4-3 0,1-2 1 16,-7 0 0-16,6 2 1 0,-3 0-2 0,-3 0 0 15,0 0 0-15,0 0 1 0,6 0-1 0,-6 0 0 16,-4 0 0-16,8 0 1 0,-4 0-1 0,2 0 1 16,2 0 0-16,-4 0 0 0,3 0 0 0,-3 0 1 0,2 0-1 15,-2 0 1-15,-2 0 0 0,-1 0 0 0,3 0 0 16,-4 0 1-16,4 0 0 0,0 0 2 0,0 0-1 16,0 0 1-16,0 0-1 0,0 0 2 0,0 0 0 15,0 0-1-15,0 0 0 0,0 0 1 0,0 0-2 16</inkml:trace>
  <inkml:trace contextRef="#ctx0" brushRef="#br0" timeOffset="-62625.07">12998 14466 916 0,'0'0'0'15,"0"0"0"-15,0 0 0 0,0 0 23 0,26-15-1 16,-13 6 1-16,6 0-1 0,1-8 8 0,8-4 2 0,8-5-1 16,7-3 1-16,1-3-12 0,5-3 1 0,9-10-1 15,-1-3 2-15,-3 3-13 0,-5 2 0 0,7-1 0 16,11-1 0-16,2-2-2 0,0 5 1 0,7-7 0 16</inkml:trace>
  <inkml:trace contextRef="#ctx0" brushRef="#br0" timeOffset="-60225.37">14858 14157 803 0,'0'0'0'0,"20"-15"0"0,4 1 0 0,2-1 10 0,2 2 1 16,6-2 1-16,-1-8-1 0,5 5 13 0,-3 3 2 15,6-2 0-15,6 0 0 0,-1-1 6 0,1 1 1 16,-1 0 0-16,3 2 0 0,-2-1-17 0,-8-3 0 16,9 1-1-16,6 4 1 0,-4 3 0 0,3 0-1 15,-1-6 1-15,7-1 0 0,-5 5-4 0,-5 3 2 16,3 1-2-16,4 0 1 0,2 7 0 0,-1 4-1 0,-3 2 1 16,6 1 0-16,-4 4 0 0,-6 5 2 0,4-3 0 15,4 4-1-15,-6 3 0 0,-1-1 0 0,-3 3 1 16,10 3-1-16,-8-5 4 0,-3-1 1 0,-1 2-1 15,6 1 2-15,-7 2-4 0,-2 1 1 0,-4 3 0 16,10-2 1-16,-1 4-1 0,-3 2 1 0,-2-2-1 16,1 1 1-16,-3 1-4 0,-5-4 1 0,-1-2-1 15,-1 4 2-15,5-4-5 0,-4-5 0 0,-5 0 1 16,2 5 0-16,-1-2-4 0,-3-3 0 0,-2-1 0 0,6 8 1 16,-2 4 0-16,-4 0 0 0,-4 0-1 0,-7 1 1 15,6 5 0-15,-6 3 2 0,-10 5-1 0,-5 3 0 16,-2-4-1-16,-1-8 1 0,-5 0 0 0,1 3 0 15,3-3-1-15,-3-2 1 0,-12 5 0 0,-2-1 0 16,-3 6-2-16,0-1 1 0,-10 5-1 0,1-2 1 0,1-10-2 16,4-3 1-16,-5-1-2 0,-3 6 2 0,5-5-3 15,1-4-1-15,0 3 1 0,-9-1 0 0,0-2-5 16,3-2 0-16,-3 0 0 0,-7-2 1 0,3-1-2 16,2-3 0-16,-6-1 0 0,-1 5 0 0,3-7 0 15,2-6 0-15,-5-2-1 0,-6 6 2 0,-2-6-1 0,0-5 1 16,0-4 0-16,-11 2 0 0,7-2 0 0,1-2 0 15,-5-3 0-15,-3-1 0 0,0-3 0 0,8-2 0 16,-12-3 0-16,0-2 0 0,13-1 0 0,0 0 0 16,-7 1 0-16,-2-7 0 0,-2 3 0 0,6 5 0 15,5 2 0-15,-5-4 1 0,9 2-1 0,-4 2 0 16,-5-2 0-16,-6-1 2 0,5 1-2 0,10 2 0 0,2-2 0 16,7 0 0-16,4-2-3 0,4 0 1 0,-6-1 0 15,-1-1 1-15,6 1-1 0,3-7-1 0,-4-3 1 16,2-5 1-16,5-2-1 0,6 1 1 0,2-7-2 15,-1-3 2-15,5 5-1 0,3 5 1 0,4-3 0 16,7 1 0-16,1 3-1 0,3 1 1 0,2-3 0 16,4-10 0-16,3-1 0 0,4-1 1 0,-1-8 0 15,5-5 0-15,9 8 0 0,2 5 0 0,11 3 0 16,8 5 0-16,1-2 0 0,-1-6 0 0,0-12 0 0,-2-5 1 16,-2 12-1-16,5 10 0 0,8-5 0 0,15 6 0 15,4 6 0-15,-4 1 0 0,0-3 0 0</inkml:trace>
  <inkml:trace contextRef="#ctx0" brushRef="#br0" timeOffset="-59092.62">18849 14288 916 0,'0'0'0'0,"0"0"0"16,0 0 0-16,0 0 9 0,0 0 1 0,5-21-1 16,1 6 1-16,5-2 51 0,2-1 1 0,6-5-2 15,9-8 2-15,2 3-29 0,3 0-1 0,8-7 1 16,6 1 0-16,-4 1-5 0,1-3 2 0,5-5-1 16,8-3 0-16,-1-3-8 0,2-5 1 0,9-9-1 15,4-2 1-15,-2 7-5 0,-4 6 1 0,6 1 0 16</inkml:trace>
  <inkml:trace contextRef="#ctx0" brushRef="#br0" timeOffset="-57283.76">20980 14180 564 0,'0'0'0'16,"0"0"0"-16,0 0 0 0,0 0 26 0,0 0 1 16,0 0-1-16,15-23 0 0,-13 18 13 0,2 1 0 15,1 2-1-15,5-3 1 0,7-5-6 0,5-3-1 16,-5-4 1-16,9-14 1 0,2-1-13 0,0 2 0 15,5-3 1-15,10 1-1 0,4-1-8 0,-1-6 2 16,6-6-2-16,2-16 2 0,0 5 7 0,-3 6 1 0,3-4-1 16</inkml:trace>
  <inkml:trace contextRef="#ctx0" brushRef="#br0" timeOffset="-56920">22926 13968 1004 0,'0'0'0'15,"29"-34"0"-15,-1 2 0 0,6-9 20 0,5-5 0 16,13-15 0-16,10-3 1 0,14 9 17 0,2 1 1 0,4-6-1 16</inkml:trace>
  <inkml:trace contextRef="#ctx0" brushRef="#br0" timeOffset="-54874.12">5929 17314 866 0,'0'0'0'0,"0"0"0"16,30-16 0-16,-10 1 0 0,1 0 1 0,7 0 0 15,5 4 0-15,1-4 10 0,1-2 1 0,2-1-1 16,4-3 0-16,-1-1-1 0,-3-2 0 0,-2-6 0 16,8-2 2-16,-2 4-2 0,2 4 1 0,5-4 0 15,5-2 0-15,2 8-5 0,-2 2 1 0,4-3-2 0,7-1 2 16,-5-2-5-16,-1 4 2 0,2 3-1 0,16 1 0 15,-1-1-1-15,-8-2 0 0,-4-6-1 0,-3-1 1 0,-3 0 2 16,-3-2-1-16,4-5 0 0,6 1 1 0,1 8 0 16,-9 4 2-16,-8-1-1 0,-3-3 1 0,-6 2 1 15,-5 6 1-15,-5 1-1 0,-1 2 1 0,2 0 0 16,-9 4 1-16,-3 0-1 0,-3 3 1 0,-4 3 0 16,-3-1 0-16,-3 1 0 0,-5 3 0 0,0 2-1 15,-3-2 0-15,3-2-1 0,-2 0 1 0,-8 3-1 0,-4-1 0 16,-1 0-1-16,-13 0 2 0,-2 0-2 0,2 0 1 15,2 2-2-15,3 6 2 0,9-2-1 0,-1-4-1 16,-6 0 1-16,-1 3 1 0,5-3-3 0,2 0 1 16,-2 0-1-16,6 4 0 0,6-6 2 0,-1 0 1 15,2 2-2-15,4 2 2 0,-3 0 1 0,3-2 0 16,0-2 0-16,0 2 0 0,0 2-1 0,0-2 2 0,0 0-1 16,14 0 1-16,14 0 1 0,6 0 0 0,-4 0 1 15,-2 0-1-15,-6-4 5 0,0 1 2 0,-3 3 0 16,2 3 0-16,-3-3 3 0,-3 2 1 0,0 4 1 15,0 3-1-15,0-2-6 0,-6-3-1 0,-3 2 1 16,3 9-1-16,0 0-2 0,-3 1-1 0,0 7 0 16,-3 12 1-16,-1 8-5 0,0 0 0 0,-4 1 0 15,0 3 0-15,2-6-4 0,-5-4 0 0,-3 0-1 16</inkml:trace>
  <inkml:trace contextRef="#ctx0" brushRef="#br0" timeOffset="-54219.62">9836 16587 904 0,'0'0'0'0,"0"0"0"0,0 0 0 15,-15-21 20-15,15 18 0 0,0-5 1 0,0-1 0 16,2 2 16-16,2 3 1 0,-4-2-1 0,9-5 1 0,6 4-7 16,-4-1 0-16,2 3 0 0,8-7 1 0,7 3-18 15,-2 4 1-15,2 1 0 0,5-2 0 0,-1 1 12 16,0 1 1-16,-3 2-1 0,5 0 1 0,5 2-1 16,-3 4 0-16,3-2 0 0,5-4 1 0,3 0-2 15,-2 2 0-15,3 0 0 0,1-4-1 0,3 3 0 16,-2-1 0-16,-7-2-1 0,5-2 2 0,-1 1-4 0,0-1 0 15,-3-1-1-15,8-3 2 0,4 1-10 0,-7 4 2 16,-6-1-2-16,-1 2 2 0,-10-1-7 0,0-3 1 16,-2 3-1-16,-1 5 1 0,-1-2-2 0,-7 0 1 15,-2 0 0-15,-5 4 0 0,-2-2-1 0,-3 0 1 16,0 0-1-16,-5 4 1 0,2-2 0 0,-6-2 0 16,0 0 0-16,0 0 0 0,0 0 0 0,1 0-1 0,3 0 1 15,-4 0 1-15,0 0-3 0,0 0 1 0,0 0-1 16</inkml:trace>
  <inkml:trace contextRef="#ctx0" brushRef="#br0" timeOffset="-53660.33">12993 16572 1243 0,'0'0'0'15,"0"0"0"-15,0 0 0 0,0 0 39 0,20 0 2 16,-16 0-1-16,26-4 0 0,9-1 22 0,0-1 0 16,0 1 0-16,-4-5-1 0,-1 3-25 0,-2 1 0 0,3-1 0 15,6-3 1-15,7 3-24 0,-1 3 2 0,-4 1 0 16,-2-5-1-16,4 1-8 0,1 1-1 0,1 1 1 15,5-3 0-15,2 3-4 0,-2-1 0 0,4-1 0 16,2-5 1-16,-6 3-2 0,-4 3 0 0,1-3 0 16,7 0 0-16,0 1-1 0,-2 1 0 0,0 0 0 15,0 1 1-15,-6-3-1 0,-11-1 0 0,3 3 0 16,4 5 1-16,-10-2-1 0,-3 2 2 0,3 2-2 16,1 4 1-16,-1-6 0 0,-4 0 0 0,-2 2 0 15,0 4 1-15,-8-6 2 0,-1 0 0 0,-4 2-1 16,0 4 2-16,-2-6 2 0,-2 0-1 0,-7 2 1 0,3 4 0 15,2-2 2-15,-3-2 0 0,-4 0 0 0,0 0 0 16,1 0 0-16,-3 0 1 0,2 0-1 0,0 0 1 16,-2 0-2-16,0 0 1 0,0 0-1 0</inkml:trace>
  <inkml:trace contextRef="#ctx0" brushRef="#br0" timeOffset="-52731.53">13490 14935 1369 0,'0'0'0'0,"-39"-13"0"16,-4 0 0-16,2-2 35 0,0 0 1 0,-6-4 0 16,1 3 0-16,1 1 20 0,0 2 0 0,-3 2 1 15,-4-4-1-15,2 2-28 0,1 0 1 0,-18-8 0 16,-2 1 0-16,6-1-18 0,3 6 1 0,2 2-1 16,-9-3 0-16,2 5-4 0,4 3 0 0,-12-3-1 15,0-2 1-15,8 5-2 0,2 5 0 0,-6-1 0 0,2 2 0 16,0 6-1-16,3 1 0 0,-5 3-1 0,-3 1 2 15,14 6-2-15,0 0 2 0,-7 0-2 0,-10 0 2 16,8 5-1-16,4 1 1 0,-4-3-1 0,0 5 1 16,11-1 0-16,-2-2 1 0,-11 1-1 0,-7 3 1 15,11-3 0-15,3 1-1 0,-3 4 1 0,1 0 0 0,7 4-1 16,-1-1 2-16,-5-1 0 0,-3 8-1 0,9 3-1 16,4 0 0-16,-1 2 1 0,0 9 0 0,10-13-3 15,-3-3 0-15,-3-1 1 0,-4 4-1 0,2 6-2 16,9 0 1-16,7 2 0 0,-1 7 0 0,11 2-2 15,-4-6 1-15,-3 2-1 0,3 4 1 0,6-4-1 0,-1-3 0 16,1 3 0-16,11 2 0 0,8 10 0 0,1-1 0 16,-2 2 0-16,4-1 0 0,2-12 0 0,0-4 0 15,6 1 0-15,9-1 0 0,-2 3 0 0,4-1 0 16,5 1 0-16,4 1 0 0,2-4 0 0,4-7 0 16,5-1 0-16,-2-3 1 0,5-3-1 0,-1-5 0 15,0 3 0-15,17-2 1 0,-2 4-1 0,-4-3 0 0,11-1 0 16,5 0 0-16,-3 2-1 0,-1-2 1 0,-7-2 0 15,16-2 0-15,2-3-1 0,-4-3 1 0,5-1 0 16,3 2 0-16,1-4-1 0,-2-2 1 0,8-2 0 16,9 5 0-16,-1-3-1 0,-7-5 1 0,5 1 0 15,9 2 0-15,-2-3 0 0,-4-3 0 0,4-1 0 16,7 2 0-16,-2-3 0 0,-7-3 0 0,8-1 0 16,14-5 0-16,-10-3 0 0,-5-1 0 0,6 3 0 15,8 3 0-15,-8-5 0 0,-11-4 0 0,11 2 0 16,9 1 1-16,-7-4-1 0,-11-1 0 0,3-2 0 15,12-4 0-15,-1-1-1 0,-14 0 1 0,-2-12 0 0,0-3 0 16,4 5-1-16,-6 3 0 0,7-5-1 0,-3-1 2 16,-6 1-2-16,-4 5 1 0,14-1 0 0,-1-9 0 15,-8 0-1-15,-12 0-1 0,1-10 1 0,9-5 1 0,-14 10-1 16,-13 6 0-16,-3-6-1 0,-3 5 2 0,-8-2 0 16,1 5 0-16,0 3 0 0,4-4 0 0,-4-4 0 15,-13-2-1-15,-5-13 1 0,-4-5 0 0,-6 5 0 16,-6 6 1-16,-3-2-1 0,-4 2 1 0,-7-4 0 15,-4-8 0-15,-7-12 0 0,-6-1 0 0,-4 5 0 0,-7 8 0 16,-15 3 0-16,-10 1 0 0,-1-1 0 0,-4-5 1 16,-4-5 0-16,-5-1 0 0,-1 16 0 0,-5 15 2 15,-24 2-1-15,-2 7 0 0,8 7 0 0,3 9 2 16,-13 4-2-16,-21 7 1 0,3 4 0 0,-2 7-1 16,-18 7 0-16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332" units="cm"/>
          <inkml:channel name="Y" type="integer" max="10564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623.53741" units="1/cm"/>
          <inkml:channelProperty channel="Y" name="resolution" value="636.3855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2-13T06:33:19.97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14787 3145 28 0,'0'0'0'0,"-26"-14"0"16,35 23 0-16,15 7 0 15,-9 5 0-15,1 5 0 16,-1-8 0-16,0-2 5 16,-6-3 1-16,-3-4 2 15,7 1 1-15,5-4-6 16,3-12 0-16,10-4 0 0,6-12 1 15,9-9 0-15,6-14 1 16,12-5-5-16,31-35 0 16,27-23-14-1,11-19 1-15,0 1-19 0</inkml:trace>
  <inkml:trace contextRef="#ctx0" brushRef="#br0" timeOffset="11447.03">17763 9123 18 0,'0'0'0'0,"0"0"0"0,0 0 0 16,26 20 0-1,-13-11 0-15,1-2 0 0,10-9 0 16,12-7 1-16,4-7 1 16,14-9-3-16,5-11 1 15,2 0-12-15</inkml:trace>
  <inkml:trace contextRef="#ctx0" brushRef="#br0" timeOffset="13354.84">20113 9211 28 0,'0'0'0'0,"-41"-30"0"16,41 30 0-16,15 3 0 0,0 3 1 16,3 3-1-16,8-6 1 15,5 1 0-15,8-15 0 16,9-3-1-16,11-21 0 16,0 3-21-16</inkml:trace>
  <inkml:trace contextRef="#ctx0" brushRef="#br0" timeOffset="14164.24">24081 9000 63 0,'33'16'0'0,"-9"-12"0"16,6-4 0-16,5-4 0 15,7-8-1-15,8-8 0 16,-4 2-41-16</inkml:trace>
  <inkml:trace contextRef="#ctx0" brushRef="#br0" timeOffset="17272.08">5217 10111 65 0,'15'-5'0'16,"13"-8"-2"-16,-28 13 0 16,0 0 1-16,5 5 0 15,1 8-2-15,12-17 0 16,10-8-14-16,14-13 1 15,3-1 8-15</inkml:trace>
  <inkml:trace contextRef="#ctx0" brushRef="#br0" timeOffset="28489.18">15354 17137 47 0,'9'-8'0'0,"4"-6"0"16,4 14 1-16,1 9-1 0,10-2 1 16,7 1-1-1,4-3 1-15,3-1 0 16,8-3 1-16,7-2-2 0,2 1 0 15,2 0 0-15,-3-2 0 16,1 0 0-16,2 6 0 16,3 1 0-16,16-9 0 15,18-3 1-15,-10 4 0 16,1-1-1-16,0 0 1 16,-8-1 1-16,6-1 0 15,5-1-2-15,-10-2 0 16,-1 0 0-16,-11 2 1 15,-9 2-1-15,-9 1 1 16,-6 4 2-16,-7 0 1 16,-4 2 3-16,-2 1 0 15,0 3-5-15,-11-1 0 16,-5-1-2-16,2-1 1 16,-1-1-4-16,4-5 1 15,-3-1-56-15</inkml:trace>
  <inkml:trace contextRef="#ctx0" brushRef="#br0" timeOffset="29194.33">18873 17099 73 0,'0'0'0'16,"-15"0"4"-16,6 7 0 15,0 6-3-15,5-1 1 16,6 3-2-16,11-4 0 0,9-2 0 15,10-4 1-15,16-3-1 16,1-4 0 0,12-2 0-16,6-3 1 0,9-4-2 15,25-1 1-15,19-3 0 16,4 3 0-16,9-3 0 16,-2 3 1-16,4 1-1 15,-4 2 0-15,4 0 0 16,0 2 0-16,-2 1 0 0,9 4 0 15,-1 2 0-15,-6 2 1 16,-4 0-1-16,0 0 0 16,0-2-1-16,-11 2 1 15,-5 1 0-15,-3 1 0 16,-3-2 0-16,-13-1 1 16,-11 1-1-16,-1 4 1 15,-11 1 0-15,-8-2 0 16,-11-1 1-16,-10-4 0 15,-7-6 0-15,-13 5 0 16,-13-1-1-16,-2-2 0 16,-3 1-9-16,-6-14 1 15,0 1-52-15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176" units="cm"/>
          <inkml:channel name="Y" type="integer" max="1024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18.23126" units="1/cm"/>
          <inkml:channelProperty channel="Y" name="resolution" value="616.8674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3-04T11:20:16.67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14796 4420 892 0,'0'0'0'0,"0"0"0"15,0 0 0-15,24 4 7 0,-12-4 1 0,-9 0 0 16,3 2 0-16,1 3-6 0,-1 3 1 0,-4-8-1 15,5 5 0-15,1 1 1 0,-1-2 1 0,-7 3-1 16,2 1 1-16,2 1 1 0,-1-4 1 0,3 1-1 0,3 3 1 16,-5-3 1-16,2-1 1 0,-4-1-2 0,3-2 2 15,3 0-2-15,-3 0-1 0,-3-2 1 0,7-6 0 16,4-7-1-16,2-2 1 0,0 0-1 0,21-16 1 16,1-8 0-16,-4-6-1 0,7-9 1 0,-1-9 1 0,5 9-2 15,3 0 2-15,0-4 0 0,5 2-1 0,0-7 4 16,0-11 1-16,6-19-1 0</inkml:trace>
  <inkml:trace contextRef="#ctx0" brushRef="#br0" timeOffset="33975.07">25432 2530 326 0,'0'0'0'0,"0"0"0"0,0 0 0 15,0 0 0-15,0 0 1 0,0 0-1 0,0 0 1 0,0 0 2 16,0 0 0-16,0 0 0 0,0 0 1 0,0 0 1 16,0 0 1-16,0 0-1 0,0 0 1 0,0 0-3 15,0 0 2-15,0 0-2 0,0 0 2 0,0 0-2 16,0 0 2-16,0 0-2 0,0 0 2 0,0 0-2 16,0 0 1-16,0 0 0 0,0 0 0 0,0 0 3 0,0 0 1 15,0 0 0-15,0 0 0 0,0 0 3 0,0 0 1 16,0 0 0-16,0 0 1 0,0 0 2 0,0 0 1 15,0 0 0-15,0 0 1 0,0 0 0 0,0 0 1 16,0 0-1-16,0 0 1 0,0 0 4 0,0 0-1 16,0 0 0-16,-19 9 2 0,15-9-2 0,2 0 2 15,1 0-1-15,-1 0 1 0,0 0-3 0,0 0 1 16,2-3-1-16,-4 1 2 0,4-2-7 0,0 4 2 16,0-4 0-16,0 2 0 0,0 2-4 0,0-3 1 0,0 1-1 15,4-2 2-15,-4-5-5 0,2-2 1 0,0-2-1 16,7-8 1-16,0-3-4 0,-1-2 1 0,-3 2 0 15,1 0 0-15,0 5-3 0,-1 8 2 0,1-4 0 16,1-4-1-16,-1 1-1 0,-2 7 1 0,-3 1-2 16,7-5 2-16,1 1-3 0,-1 2 2 0,-3-2-2 15,1 0 1-15,-2 3 0 0,-1 2-1 0,5 3 1 16,-3 3 0-16,-1-7-2 0,-2 5 2 0,2-1-1 0,1 3 0 16,3-3 0-16,-3 2 0 0,-1 2 0 0,0-1 1 15,1-3-2-15,1 2 1 0,-1 2 0 0,3-1 0 16,-1-3-1-16,1 2 2 0,-3 3-2 0,5-3 1 15,3 0-1-15,-2-1 2 0,-2-1-1 0,1 6 0 16,-1 0 0-16,-2 0 0 0,1-6-1 0,1 6 2 0,0 0-2 16,1 0 0-16,-8 0 0 0,3 0 1 0,5 0-1 15,-1 0 0-15,-2 0 0 0,3-3 2 0,1 3-3 16,-2-6 1-16,0 2-1 0,4 3 1 0,2-3 0 16,-2-2-1-16,-5 1 0 0,-1-3 1 0,3 6-1 15,-3-1 0-15,-1-3 0 0,1 6 1 0,2-6-1 16,-1 3 0-16,-3-3 0 0,1-3 0 0,2 0 0 0,-3 3 0 15,-1-3 0-15,7-1 2 0,-2-1-2 0,1-4 0 16,-1 10 0-16,2-8 0 0,-2-2 0 0,-1 0 0 16,-1 4 1-16,1-4-1 0,3 0 0 0,-4 2 0 15,-1 2 0-15,0-2 0 0,1 2-1 0,1 1 1 16,-1-3 0-16,0-3 1 0,3 1-1 0,-1 2 1 16,0 5 0-16,3-1 0 0,-3-4 4 0,2 4 1 0,-2 1-1 15,4-1 1-15,0 3 6 0,-1-1 0 0,-3 1-1 16,2-5 2-16,-2 4-4 0,1 5 1 0,-6-2-1 15,3-1 1-15,2-1-4 0,-1 2 1 0,-5 2-1 16,3-5 1-16,2 1-2 0,-1 3 2 0,-1 1-1 16,1-2 1-16,4-2-3 0,0 1 2 0,-3-1-1 15,-1-3 1-15,3 5 1 0,-1-1 3 0,-2-1-1 16,1-3 0-16,1-4 2 0,-1 5 0 0,-5-1 1 16,5-6 0-16,1 6-3 0,0 3 2 0,1-3-1 0,1-10 0 15,0 8-2-15,-3 2 0 0,-3 0 0 0,3-6 1 16,3 5-1-16,0 5 0 0,-2-1 0 0,-1-7 0 15,1 6-2-15,2-1 1 0,-1 3-1 0,-1-6 1 16,2 1-1-16,-2 7 0 0,1-7-1 0,3 3 1 0,2-2 0 16,-2-1 1-16,-2 5-1 0,4-5 0 0,-2 1 1 15,-2 0 1-15,0-2-1 0,0 1 1 0,-1 5-2 16,-3 1 0-16,1-5-1 0,1 3 1 0,4-3-3 16,-2 3 2-16,-7 1 0 0,3-5-1 0,4 1 0 15,1 3 0-15,-5 1 0 0,4 1 1 0,-1-5-3 16,-5-2 1-16,-1 7 0 0,1-2 0 0,1 1-3 0,-2 1 2 15,-2-1-1-15,1-1 0 0,3-2-2 0,0 7 0 16,-3-5 0-16,-1-3 1 0,2-1-1 0,1 5 0 16,1-1 0-16,0-7 0 0,1 2-1 0,-1 2 1 15,-4-1-1-15,3-8 1 0,6 3-1 0,-1 4 0 16,-3 2 0-16,1-12-1 0,-1 6 1 0,0 2 0 16,1-2 0-16,-1-5 0 0,1 5 0 0,-1 6 0 15,3-3 0-15,4-2 1 0,1 1-2 0,0 3 2 0,-2-1-1 16,4-7 1-16,-2 8-1 0,0 5 1 0,2-1-1 15,9 0 1-15,-6-7 0 0,1 2 0 16,1 2 0-16,12-2 0 0,-14-2 0 0,-3 2 1 0,0-4 0 16,1 7 0-16,-1 1 1 0,-2-6 0 0,2 2-1 15,1 3 1-15,-1 3-1 0,0-5 0 0,2 5 1 16,-3 3 0-16,-1-2 0 0,-2-1 0 0,0-1 1 16,2 2 0-16,0-1 0 0,0-3 1 0,-2 3-1 15,15 3 0-15,-6-2 1 0,-3-1 0 0,0-1 0 16,7 2 0-16,-6 1-3 0,-1-3 0 0,-1 0 0 0,7 6 1 15,-7-5-2-15,-1 1 0 0,0-7 0 0,-2 11 1 0,-4-4-1 16,2-1 0-16,0 1 0 0,-4 2 0 16,3 2 0-16,-3 0 0 0,0 0 0 0,1 2 0 0,1-2 0 15,-2 0 0-15,-2 0 0 0,1 0 0 0,-1 4 0 16,-1-4 0-16,-2 0 0 0,-1 1 0 0,1 3 0 16,0-4 0-16,-2 0 0 0,0 0 0 0,1 4 0 15,-1-2 0-15,0-2 0 0,4 5 0 0,-1 3 0 16,1-3 0-16,-2-1 0 0,3 4 0 0,0 1-1 15,-1-4-1-15,0 5 1 0,1-1 1 0,1-3-3 0,-3 3 1 16,1-5-2-16,1 1 2 0,1 1-2 0,-3-3-1 16,1 3 1-16,1-2-1 0,1-2 1 0,-3 1-1 15,1 3 1-15,3-2 0 0,1 1 0 0,-3-3-1 16,0 2 1-16,-1 0-1 0,1 1 1 0,-1-1 1 16,0-2-1-16,-1 1 1 0,1 3-1 0,-2-6 1 15,-1 4 0-15,1-2 0 0,0-2 1 0,-2 3 0 16,1-3 0-16,3 6 1 0,-2-2-1 0,-1-3 1 0,1 3 0 15,5 2 1-15,-1 3 0 0,-1-3 0 0,1-1 0 16,3 3 0-16,-2-3 0 0,-1-3 0 0,-1 6 0 16,2-3 1-16,1 4-1 0,-1 3 1 0,-1-7-1 15,5 8 2-15,-2 2-1 0,0 0 0 0,-2 0 0 16,8 0 1-16,0 3-2 0,-4-3 1 0,-2 2-1 16,4-2 1-16,-4 7-1 0,0-5 0 0,0 2 0 15,1-5 2-15,-1 5-2 0,0-4 0 0,0-4 0 16,0 2 0-16,-1-2 0 0,-1 2 0 0,0-2 0 15,1-1 0-15,-1 1 0 0,0-2 0 0,1 1 0 0,-5-1 0 16,1-4 0-16,-1 1 0 0,1 0 0 0,0 3 1 16,-1-4 0-16,1 3 0 0,-1-1 0 0,1 3 1 15,1 3 2-15,1-2-1 0,-1-2 0 0,10 15 2 0,-6 0-1 16,-1-3 2-16,-1-2 0 0,0 1-1 0,-1-1 1 16,-3-3-1-16,1 3 1 0,1-4 0 0,-3 3-2 15,0-1 1-15,-1-2-1 0,1 4 2 0,2-4-3 16,-1-1 2-16,-1 1-2 0,2-2 1 0,-3-1-1 15,3 1-1-15,0-2 0 0,-3-6 0 0,1 1-2 0,0 1 0 16,-1-1 0-16,3 3 2 0,0 2-2 0,-1-1 0 16,-1-1 0-16,7 6 0 0,-2 5-3 0,1-5 2 15,1 4-1-15,0 1 1 0,0 1-3 0,-1-3 2 16,-3 1-1-16,1-4 1 0,-1 0-3 0,0-4 2 16,1 2-1-16,-4-6 1 0,-1 3 0 0,1-1 0 15,2 0 0-15,3 17 1 0,0-3-2 0,-1-7 1 16,-1-1 0-16,1 0-1 0,-1 2 1 0,1-6 0 0,-3-2-1 15,1 1 2-15,-1-3 1 0,1 0 0 0,0-1 0 16,-1 3-1-16,1-3 1 0,-1 0 1 0,3-3 0 16,9 12 0-16,-3-4 0 0,-1 2 0 0,-1-3 0 15,1 1 0-15,0 0 0 0,-2-2 0 0,0 1 0 16,0-1 0-16,-1 0 0 0,-3 2 0 0,0-1 0 16,1-5 1-16,-1 4-1 0,1-3 2 0,-1 3-1 15,4 4 0-15,1-1-1 0,-1-1 0 0,-2 2 0 16,2-4 1-16,1 2-1 0,-1 2 0 0,0-2 0 15,4-1 0-15,-2 1-1 0,0 2 1 0,0-2 0 0,-4-5 0 16,1 1-1-16,-3 1 1 0,0-1-1 0,-1-1 1 16,-2-1-2-16,1-1 1 0,1 1 0 0,1 1 1 15,1 3-1-15,-1-3 1 0,1-1 0 0,9 10 0 0,-3-2 0 16,-1-1 0-16,1-3 0 0,-1 0 0 0,-2 0 0 16,-2-3 0-16,0 0 0 0,-1 1 0 0,-1-5 0 15,1 2 1-15,-1 1 0 0,1-1 0 0,-1-2 1 16,1 1 0-16,-1 3-1 0,0-6 1 0,1 4 0 15,-3 1 2-15,3-3-1 0,-2 6 1 0,1-6 0 16,-1 1 1-16,-1 3-1 0,3-2 1 0,-1 1-2 0,-1-1 1 16,-1-2 0-16,3 1 0 0,-3 3 1 0,1-2 0 15,-1-2 0-15,1 1 0 0,2 3-1 0,-3-2 0 16,1-3 1-16,-1 5-1 0,1-2-1 0,-1 0 0 16,-1 1-1-16,0-1 1 0,0-2-1 0,-3 1 0 15,1-3-1-15,0 2 1 0,0 2-2 0,0-4 0 16,0 4 0-16,2-4 1 0,-1 5-2 0,1-3 0 0,0 2 0 15,1 1 1-15,1 1-3 0,-1 1-1 0,1-5 1 16,0 2 1-16,-1 2-5 0,-1-3 1 0,0-1 0 16,-1 2 0-16,1 0-2 0,0-4 0 0,0 2 0 15,-1 1 2-15,1-3-2 0,0 2 1 0,0 2-1 16,-1-4 1-16,-1 4 1 0,0-4 0 0,2 1 1 16,-2 3-1-16,-1-4 1 0,1 2 2 0,0 2 0 15,0-4-1-15,0 3 3 0,0-3 0 0,0 0 0 16,-1 0 1-16,1 0 0 0,0 0 0 0,0 0 0 0,0 2 0 15,0 2 1-15,0-4 1 0,0 2-1 0,-1-2 2 16,1 0-1-16,0 0 1 0,0 0 0 0,0 0 0 16,0 0 0-16,0 0 1 0,-1 0-1 0,-1 0 1 15,0 0-1-15,0 0-1 0,0 0 0 0,2 0 0 16,0 0-2-16,0 0 2 0,0 0-1 0,0 4 0 0,-2-4-1 16,0 0 0-16,0 0 0 0,0 0 1 0,0 0-1 15,0 0 0-15,0 0 0 0,0 0 1 0,0 0-1 16,0 0 0-16,0 0 0 0,0 0 0 0,0 0 0 15,0 0 0-15,0 0 0 0,0 0 0 0,0 0 0 16,0 0 0-16,0 0 0 0,0 0 0 0,0 0 0 0,0 0 0 16,0 0 0-16,0 0 0 0,0 0 0 0,0 0 0 15,0 0 0-15,2 0 0 0,-1 0 0 0,1 0 0 16,0 0 0-16,-2 0 0 0,0 0 0 0,0 0 0 16,0 0 0-16,0 0 0 0,0 0 0 0,0 0 0 15,0 0 0-15,0 0 0 0,0 0 0 0,0 0 0 16,0 0 0-16,2 0 0 0,-2 3 0 0,2-3 0 15,0 2 0-15,0 2 0 0,0-4 0 0,-1 4 1 0,1-3-1 16,2-1 1-16,0 4-1 0,-1-4 1 0,1 2-1 16,0-2 2-16,1 0-2 0,-1 0 1 0,0 0 0 15,1 0 0-15,3 0-1 0,-2 0 1 0,-1 0-1 16,3 0 1-16,-3 0-1 0,1 0 1 0,-1 0-1 16,1 0 1-16,0 0-1 0,-1 0 2 0,1 0-2 15,1-2 1-15,1 2-1 0,-1-4 1 0,1 4 0 16,1-5 0-16,2 1-1 0,-2 2 1 0,1-1-1 15,5-3 1-15,-1 0-1 0,0-1 0 0,-1 1 0 16,1-3 1-16,1 2-1 0,-2-1 0 0,0 3 0 0,-5 3 2 16,1-6-2-16,1 3 1 0,-1-1-1 0,8 1 1 15,-1-5-1-15,-1 1 1 0,-2 0 0 0,4-2 0 16,0 1 0-16,-2 1 0 0,0-2 1 0,-2 7-1 16,0-5 0-16,0 3 1 0,0-3-1 0,2 3 1 0,0-3 1 15,0-2-1-15,-2 1 0 0,5-4 0 0,1-1 2 16,-4-4-1-16,-2 1 0 0,7-12 1 0,-5 9-1 15,-2-3 2-15,0 0-1 0,6-2 1 0,-4 7-2 16,-2-1 1-16,0-8 0 0,2 7 0 0,0-3 0 16,0 0 0-16,0 0 0 0,1 3 0 0,1 1-1 0,-2-1 2 15,0 3-1-15,0-1 1 0,0 3-2 0,-2-7 2 16,-2 3-1-16,0-4 1 0,0-2-2 0,-1-2 2 16,-1 2-1-16,4-4 1 0,-2 6-3 0,-3-1 0 15,-1-4 0-15,2 4 1 0,1 1-3 0,-3 0 1 16,-1-2 0-16,3 7 0 0,0-1-1 0,-1 1 0 15,-1-1 0-15,3-4 0 0,-5 3 0 0,1-3 0 16,-1-6 0-16,7-16 0 0,1 14 0 0,-4 2 0 0,-3-3 0 16,-1-1 0-16,6 14 0 0,-1 0 0 0,-7-8 0 15,5 7 0-15,-1 3 0 0,1 1 0 0,-1-2 0 16,1 8 0-16,-1-2 0 0,0-2 1 0,1 4-1 16,1-8 1-16,-1 5-1 0,1 0 1 0,2 0-1 15,-1 2 1-15,1 3-1 0,0-2 2 0,0-2-2 16,0-2 1-16,0 4-1 0,1-2 0 0,-1-2 0 15,2 0 1-15,0 4-1 0,0-2 0 0,2 2 0 16,-2-2 0-16,2 5 0 0,0-1 0 0,0 3 0 0,5-7 0 16,1 4 0-16,-3 4 0 0,-1-5 0 0,2-1 1 15,-1 2-1-15,-3 3 0 0,2-3 0 0,-2 0 0 16,0 3 0-16,-2 0 0 0,0-1 0 0,4-4 0 0,-3 5 0 16,1 3 0-16,0-7 0 0,-2 5 0 0,0-1 0 15,0 2 0-15,0 2 0 0,2-1 0 0,0 3 0 16,0 0 0-16,0 3 0 0,2-6 0 0,1 6-1 15,1 3 1-15,0-2 0 0,12-2 0 0,-1 7-1 16,-2-3 1-16,-2-3 0 0,4 3 0 0,-6-1-1 16,-1 1-1-16,-1 1 1 0,0-5 1 0,-1 8-1 15,-1-1 0-15,1 0 0 0,-1-3 0 0,3 5 0 0,-3 2 0 16,1-2-1-16,1 4 2 0,-1 4 0 0,-3-1 0 16,3 3 0-16,1 3 0 0,-3-4 0 0,-3-1 0 15,1-2 0-15,-2-2 0 0,-4 1 0 0,1-1 0 16,-3 0 0-16,2 0 2 0,-2-4-2 0,-1 2 1 15,1-2-1-15,4 4 1 0,0 0-1 0,-2 0 1 16,-1 0 0-16,3 3 0 0,-2-3 0 0,-2 4 0 0,-1-2 1 16,-1-4-1-16,1 7 0 0,-3-1 0 0,-1-4 0 15,3 9 0-15,-1 2 0 0,0-2 0 0,-3 0 0 16,3 0 1-16,-2 2-2 0,-1-7 0 0,-1-2 0 16,2 1 1-16,-2-3-1 0,0 4 0 0,-1-4 0 15,3 5 0-15,-2-5 0 0,0 4 0 0,2 1 0 16,-1-1 0-16,1 1 0 0,0-1 0 0,0 1 0 15,-1 4 0-15,3 1 0 0,-1-1 0 0,1 2 0 16,2 7 0-16,-3-3 0 0,1-6 0 0,1 1 0 16,-1-1 0-16,-3-8 0 0,1 3 0 0,0-4 0 0,-2 0 0 15,1-4 0-15,1 2 0 0,-2-4 0 0,0 2 0 16,0-1 0-16,0-1 0 0,0 0 0 0,3 12 0 16,-1-1 0-16,0-1 0 0,-1-4 0 0,3 5 0 0,-1-5 0 15,1 4 0-15,-2-1 0 0,1-1 0 0,-1 4 0 16,0-3 0-16,0 1 0 0,3 1 0 0,-3-1 0 15,-1-2 0-15,1-3 0 0,2 5 0 0,-1-4 0 16,-1-2 0-16,-2 2 0 0,2-10 0 0,-1 1 0 16,1 0 0-16,-2 1 0 0,2-1 0 0,-1-1 0 15,1-1 0-15,0 1 0 0,2 5 0 0,-1 1-1 0,1-2 1 16,-1 1 0-16,6 4 0 0,1-2 0 0,-3 1 0 16,-2-2 0-16,1-7 0 0,-1 1 0 0,1 1 0 15,-1-1 0-15,6 8 0 0,-2-2 0 0,1 2 0 16,-1-3 0-16,2-5 0 0,-2 5 0 0,-2-3 0 15,-1 1 0-15,-3-8 0 0,-1 5 0 0,0-5 0 16,0 2 0-16,-3 2 1 0,1-4-1 0,0 3 0 16,0-3 0-16,0 0 1 0,0 0-1 0,0 0 0 0,-1 0 0 15,1 0 0-15,0 0 0 0,0 0 0 0,0 0 0 16,-2 0 0-16,0 0 0 0,0 0 0 0,0 0 0 16</inkml:trace>
  <inkml:trace contextRef="#ctx0" brushRef="#br0" timeOffset="35560.49">25570 1834 426 0,'0'0'0'0,"0"0"0"0,0 0 0 15,0 0 55-15,0 0 1 0,0 0-1 0,13 19 1 16,-4-4-18-16,2 3 2 0,-3-3-2 0,-1 15 1 0,2-6-12 15,-1-3 0-15,-3-1 0 0,8 8 1 0,-3-7-11 16,-3-8 1-16,1 3 0 0,5 7 0 0,2-9-7 16,-4-2 0-16,-4-3 0 0,3 10 0 0,1-8-4 15,-4-6 1-15,-3 5 0 0,0-5 0 0,1 4-3 16,1-5 1-16,-2 2 0 0,1-6-1 0,6 9-1 16,-3-3 0-16,-6-1 1 0,-1-5-1 0,3 0-1 0,0 0 1 15,-2 0-1-15,0-2 0 0,1-7-1 0,-1 4-1 16,-4-3 0-16,1 6 1 0,1-5 0 0,0-1 1 15,-2-1-1-15,-6-10 0 0,1-7 0 0,-1-2 2 16,-3 2-1-16,2 8 0 0,-1-3 1 0,1 3-1 16,-4-6 1-16,6 3-1 0,1 3-1 0,0 1 1 15,-1 4 1-15,1-2-1 0,3 4 1 0,1 3-1 0,-2 3 0 16,2 3 1-16,2-2-1 0,0 4 0 0,-2 0 1 16,2 0-1-16,0 0-1 0,0 0 2 0,0 0-2 15,4 11 1-15,-2 13 0 0,-2 4 0 0,0 8 0 16,4 6 1-16,-1-10-2 0,1-8 1 0,-2 0 0 15,4 6 0-15,3-6-1 0,-2-5 2 0,-5 1-2 16,6-1 1-16,1 2 1 0,-2-7-1 0,-7-4 0 16,4-5 2-16,4 1-1 0,-1 1 1 0,-7-5-1 15,4-2 2-15,-2 0-3 0,-2 0 1 0,0 0-1 16</inkml:trace>
  <inkml:trace contextRef="#ctx0" brushRef="#br0" timeOffset="36432.49">24696 1459 464 0,'0'0'0'0,"0"0"0"16,0 0 0-16,0 0 35 0,0 0 0 0,0 0-1 16,0 0 1-16,0 0 15 0,22 11 0 0,-22-6 1 15,2 8-1-15,4-2-20 0,-1 4 1 0,1-2-1 16,3 8 1-16,2-3-13 0,-7-3 0 0,-4 0 0 16,0 6 0-16,4-1-5 0,-3-5 0 0,-2 4 1 0,1 1-1 15,5 8-6-15,1-2 1 0,-4-7-1 0,7-5 1 16,0 5-3-16,-3-8 0 0,-2-1 1 0,1-5 0 15,1-1-3-15,-6-2 1 0,-4 1 0 0,4-3 0 16,2-3 1-16,0 1-1 0,0-2 1 0,3-1-1 0,5-8-1 16,1-2 0-16,-4-6 0 0,3-3 1 0,-1-2-3 15,-2-2 0-15,-3 8 0 0,2 1 1 0,1 4-1 16,1-5 0-16,-1 1 1 0,0 2-1 0,5-1-1 16,-1-3 0-16,2 3 0 0,2-8 0 0,0 3-5 15,-2 8 2-15,0 0 0 0,3-1-1 0,-1 6-8 0,-3 3-1 16,-5 1 1-16,0-5 1 0,-1 8-10 0,0 3-1 15,1 3 1-15,-3-3 0 0,-2 2-13 0,0 2 0 16,-1-4 1-16,3 5-1 0,-2-1 8 0,0-2 0 16,0 2 1-16,0-1 0 0,-2 3 7 0,-2 0 0 15,-2-3 0-15,-2 3 1 0,-1 3 6 0,0 2 1 16,-1-1 0-16,-3-1 0 0,-2 6 7 0,2 0 1 0,1-6 0 16,-1 0 0-16,4 6 2 0,1-4 0 0,-1 2 0 15,-5-5 0-15,3 1 4 0,5 0 1 0,1 1-1 16,1-1 1-16,0 0 6 0,0-7 0 0,0-2 0 15,6 4 0-15,0-2 4 0,-1 2 1 0,-3-4-1 16,8 5 1-16,3-5 1 0,0 0 0 0,0 0 0 16,12-5 1-16,1-1-3 0,0 2 1 0,-3-1 0 15,-3-1 1-15,-8 2-3 0,-5-5 2 0,5 3-2 16,5-3 2-16,-2 4-3 0,-2 5 0 0,-8-6 0 16,7 2 1-16,-1-1-3 0,-1-1 2 0,-3 6-2 15,-1-4 1-15,0 4-3 0,-1 0 1 0,-1 0-1 0,2 0 1 16,0 4-2-16,-1-4 0 0,1 2 0 0,4 7 0 15,5 1-3-15,0 1 1 0,-4 2-1 0,0 2 2 16,2 3-2-16,-3-7-1 0,-8 1 1 0,2 4-1 0,5-5 0 16,1-1 0-16,-3-8 1 0,-1 1-1 0,-4 1-1 15,0-4 1-15,0-4-1 0</inkml:trace>
  <inkml:trace contextRef="#ctx0" brushRef="#br0" timeOffset="36688.3">25536 1392 931 0,'-4'29'10'0,"-5"31"-8"0,0-14 2 0,1-20-2 16,4-7 1-16,3-10-3 0,-1-3 0 0,0-6 0 15,2 2 0-15,0 1 0 0,0-3 0 0,0 0 0 16,2 0 0-16,0-3-1 0,-2 1 1 0,0-2 0 16,9-5 0-16,8-8 0 0,-4-1 1 0,0-1-1 15,4-7 1-15,-1 5 0 0,-4 7 2 0,-9-9-1 16</inkml:trace>
  <inkml:trace contextRef="#ctx0" brushRef="#br0" timeOffset="40439.32">25832 2058 326 0,'0'0'0'0,"0"0"0"0,0 0 0 15,0 0 16-15,0 0-1 0,0 0 1 0,0 0 1 16,0 0-9-16,0 0 1 0,-18 11-1 0,18-11 1 16,0 0-6-16,0 0 0 0,0 0 1 0,0 0 0 15,0 0-4-15,0 0 1 0,0 0 1 0,-2 0-1 0,-2 0-1 16,0 0 0-16,2 0 0 0,1 0 1 0,-1 0-1 16,0 0 0-16,0 0 0 0,0 0 0 0,0 0 0 15,0 0 0-15,1 0 0 0,1 0 0 0,0 0 5 16,0 0 1-16,0 0 0 0,1 0-1 0,3-10 11 15,0 5 0-15,0-1-1 0,5-7 1 0,6 2 6 0,0-4 1 16,0 0-1-16,0 0 2 0,-4 1-4 0,-4 1 1 16,1 1 0-16,3-1 0 0,0 2-9 0,-2 2 1 15,-1-6-1-15,5-4 1 0,0 4-6 0,-2 4 1 16,-4 2 0-16,1-6 0 0,-1 4-5 16,-1 2 2-16,-2-1-1 0,3 1 1 0,2-2-4 0,-1 3 1 0,-4 3 0 15,3-6 0-15,2-8 0 0,1 8 0 0,-7 2-1 16,7 3 1-16,-1-1-1 0,-1 1 0 0,-3-3 1 15,3 7 0-15,-1-4 1 0,0-3 1 0,-1 2-1 16,0 1 0-16,1 0 2 0,1-3-1 0,-3 9 1 16,1-5 0-16,1-1 3 0,1 2 0 0,-3-1 0 15,1-1 1-15,-1 2 2 0,-1-1 0 0,-2 1 1 16,4 2-1-16,5-5 0 0,-4-1 0 0,-5-5 0 16,7 2 1-16,4 2-2 0,-3 0 1 0,-6-6 0 15,1-10 0-15,10 7 0 0,-4 7-1 0,-3-10 0 16,-5 1 1-16,3 3-2 0,1 6 1 0,-1-4 0 0,-2-4 0 15,-1 8-1-15,1 2 1 0,0 0-1 0,3-8 1 16,-5 4-2-16,0 4 0 0,2 3 0 0,3-5 1 16,1-2-1-16,-1 2 1 0,-1 5-1 0,-1 2 1 0,3-1-3 15,-3-3 2-15,-1 3-1 0,4-5 1 0,3 3-3 16,2-2 1-16,2 3 0 0,1-3-1 0,5-4 0 16,-2 3 0-16,-4 3 1 0,1-2 0 0,1 5-3 15,0-2 1-15,-2-3 1 0,-4 4-1 0,-2-1 2 16,1 2 0-16,1-1-1 0,9-5 1 0,1 1-1 15,-3-2 1-15,-6 2 0 0,8-10-1 0,-3 8 0 0,0 5-1 16,1-12 1-16,3-3-1 0,-3 6 1 0,-1 6-1 16,0-6 1-16,3-4-1 0,-3 8 1 0,-4 2 0 15,2-6 1-15,2 0 0 0,0 6-3 0,-6 3 1 16,-4-1 1-16,1-4-1 0,3 1-1 0,-2 9 0 16,-3-3 0-16,5-5 1 0,0 3-2 0,0 2 0 15,-3 2 0-15,1-1 1 0,4-3-3 0,0 2 1 0,-2-1-1 16,4-4 1-16,8-3-1 0,-3 3 0 0,-3 3 0 15,7 3 0-15,-2 3 0 0,-5 0 0 0,-4-11 0 16,10 1 0-16,-7 1 0 0,-1 0 0 0,2-1 0 16,0 5 0-16,0-1 0 0,-2 2 0 0,-2-1 0 15,1-1 0-15,1 3 0 0,-2-3 0 0,0 0 0 16,6 6 0-16,0-3 0 0,-3 3 0 0,-1-6 0 16,0 6 0-16,0-5 0 0,-2 1 0 0,0 0 0 15,4 4 0-15,2 0 1 0,-4-2 1 0,-4-3-1 16,4-3 2-16,0 3-2 0,-2-1 1 0,2 0-1 0,1 3 1 15,-1 1-1-15,-4-2 1 0,-1-1-1 0,3 5 1 16,-2 0-1-16,-5-4 1 0,-1-2-1 0,3 6 2 16,-1-3-2-16,-1 1 0 0,-5 2 0 0,1 0 1 15,0 0-1-15,0 0 2 0,-2 0-2 0,2 0 1 16,0 0 1-16,-2 0 1 0,0 0-1 0,2 0 1 0,-2 0-3 16,0 0 1-16,-2 0 0 0,-2 0 0 0,0 2 0 15,2 1 0-15,1-3-1 0,-1 0 1 0,0 0-1 16,0 0 0-16,0 0 0 0,0 0 2 0,0 4-2 15,1-2 0-15,-1-2 0 0,2 0 1 0,2 0-1 16,-1 0 1-16,-1 0-1 0,-1 4 1 0,-1-4-1 0,2 1 0 16,0 3 0-16,2-4 2 0,-1 0-2 0,1 0 0 15,-2 0 0-15,0 0 0 0,4 4 0 0,0-2 0 16,-2-2 0-16,1 3 1 0,1-3-2 0,0 0 1 16,0 0-1-16,-3 0 1 0,3 2-1 0,-2 2 0 15,-2-4 0-15,2 0 0 0,2 0 0 0,-3 0 0 16,-1 0 0-16,0 0 0 0,0 0-1 0,0 0 1 0,0 0 0 15,2 0 0-15,0 0-1 0,0 0 1 0,0 0 0 16,0 4 0-16,0-4-2 0,-1 0 2 0,1 0 0 16,-2 0 0-16,0 0 0 0,0 0 0 0,0 0 0 15,2 0 0-15,0 0 2 0,0 0-1 0,-2 0 0 16,0 0 1-16,0 0 3 0,0 0-1 0,0 0 0 16,2 0 2-16,0 0 1 0,0 0 0 0,-1 0-1 15,-1 0 1-15,0 0 2 0,0 0 0 0,0 0 0 16,2 0 0-16,0 0 0 0,0 0 0 0,0 0 0 15,0 0 1-15,-2 0 1 0,0 0 2 0,0 0-2 0,0 0 1 16,0 0-1-16,0 0 1 0,0 0-1 0,0 0 0 16,0 0-1-16,0 0 1 0,0 0 1 0,2 0-1 15,-2 0-6-15,0 0 2 0,0 0-1 0,1 2 0 0,1-2-3 16,0 0-1-16,0 0 0 0,2 3 0 0,-1-1-2 16,1 2 0-16,0-4 0 0,2 6 2 0,-1-1-4 15,1-1 2-15,1 0 0 0,4 5 0 0,0-4-2 16,-1 1 1-16,-1 0 0 0,4-1 0 0,-2 3-1 15,-1-3 0-15,-3-3 0 0,4 2 1 0,-1 0 0 16,-3 1 1-16,1-1 0 0,-1-2 0 0,0 1-1 16,1-3 1-16,-3 2-1 0,1 2 1 0,0-4-1 0,-3 4-1 15,1-2 1-15,2-2 1 0,-1 3-3 0,-1-3 1 16,0 2-2-16,-1 2 2 0,1-4-5 0,0 4 2 16,0-3-1-16,-1-1 1 0,1 4-3 0,0-2 0 15,-2 2 0-15,7 5 1 0,-2 0-2 0,1 3 1 16,-1 1-1-16,8 1 2 0,-5 3-1 0,-1-2 0 15,0 0 0-15,-1-6 1 0,-3 1 2 0,1-1 0 0,-1 0 0 16,1 2 0-16,1-1 2 0,-1-1-1 0,0 0 1 16,-1-3 0-16,1 3 0 0,-1 2 2 0,-1-1 0 15,2-5 0-15,1 4 0 0,-1-3 1 0,-1 3 0 16,1-3 0-16,0 3-1 0,-1-3 1 0,1 1 0 16,1-1 0-16,1-1 0 0,-1 5 0 0,-1-5 0 15,-1 1 0-15,5 1-1 0,-3-1 1 0,1-1 0 16,5 5 0-16,1-5-1 0,-1 5-1 0,1-5 1 15,-7-1 0-15,2 2-1 0,-1-1 0 0,-1-1-1 16,3 1 1-16,-1 1-1 0,0-2 1 0,0 1-1 0,14 10 1 16,-5-6-2-16,-1-3-1 0,-2 3 1 0,2 1 0 15,-2-5 0-15,-2 1-1 0,-2-1 1 0,-2-1-1 16,1 2 0-16,-1-3-1 0,-2 3 0 0,3-2 1 16,-1 1-1-16,-1 1 1 0,-1-1-1 0,2 3 0 0,1-3 2 15,-1 5-1-15,0-5 1 0,10 7-1 0,-4 2 4 16,-2-1 0-16,-2-1 0 0,2 1 0 0,-2 1 0 15,0-2 1-15,1 3 0 0,-1-2 0 0,-2 3-1 16,0 3 1-16,-1-8 0 0,-1 4 0 0,3 4-1 16,-1-5 1-16,0-1-2 0,2 2 2 0,-1 2-1 15,-1-2 0-15,0-2 0 0,-1-2 0 0,-1-2 0 0,-1 1 1 16,-1-1-1-16,1 0 1 0,0-3-1 0,-1 3 0 16,-1-3-1-16,7 5 1 0,2 4 0 0,-2-2 1 15,1 2-1-15,4 5 1 0,1-1 0 0,-2-2 0 16,-2 1 0-16,-2-3 0 0,0 4 0 0,-1-4 0 15,-3 1 0-15,2 7 0 0,3-7 0 0,-3 3 0 16,-2 0 0-16,3 7 0 0,-3-2 0 0,-1-6 0 0,-1-1 0 16,3 2 0-16,-3-4 0 0,1-6 0 0,-2 2 0 15,-1-3 0-15,1-1 0 0,0 0 0 0,0 1 0 16,-1 1 1-16,3 0 0 0,-2 1 0 0,-1-1 1 16,5 12 0-16,-1-3 0 0,1-1 1 0,-1 1 0 15,3 1 0-15,-1-2-1 0,-2-2 2 0,1-2-2 16,-3-2 1-16,1 2 1 0,0-2 0 0,-3 2-1 15,-1-7 2-15,0-1-2 0,0-1 2 0,0 2-1 16,0-1 1-16,-1 1-2 0,1 1 2 0,0-1-1 16,2 3 1-16,1 2-1 0,1-1 1 0,-2-1-1 0,0 0 1 15,-3-3-1-15,1 3 1 0,0-3-1 0,0-1 0 16,0 1-1-16,0-3-1 0,0 3 0 0,-1-6 2 16,1 4-4-16,0 1 0 0,0-5 0 0,-2 4 1 0,0-2-1 15,0-2 0-15,0 4 0 0,0-4 0 0,0 2-1 16,0 1 1-16,0-3-2 0,0 0 2 0,0 0-3 15,0 0 1-15,0 0-2 0,0 4 2 0,0-4-4 16,-2 2 0-16,0 2-1 0,-3 5 2 0,-1-2-10 16,1 3 1-16,1 3 0 0,-6 7 0 0,3-1-8 15,0-3 1-15,1-1-1 0,-1 0 1 0,1-2-5 0,2 2 2 16,0-6-1-16,4-3 0 0,0 3 2 0,0-3 0 16,-1-1 1-16,1 1-1 0,0 1 3 0,0-1 1 15,1-2 0-15,1-2 0 0,0 1 5 0,0 3 2 16,0-6 0-16,0 4-1 0,0-4 3 0,0 0 0 15,-1 0 0-15,11-4 1 0,-1 0 3 16,0-1 1-16,0-1-1 0,17-3 2 0,-2-6 3 0,-2 4 1 0,-3 1-2 16,3 5 2-16,-3-8 0 0,-1 2 0 0,-1 3 0 15,5 3 2-15,-4-1 1 0,-3-3 1 0,0 3 0 16,-2 6 0-16,-2-5 8 0,0 1 0 0,-2-2 0 16,-2 6 1-16,1-3-1 0,-3 1 1 0,1 2 0 15,-3 0 0-15,1-4 0 0,-1 4-1 0,-1 0 0 16,0 0 2-16,-2 0-4 0,0 0 0 0,-1 0 0 15,1 0 1-15,-2 0-3 0,0 0 1 0,0 0-1 16,-2 0 1-16,-1 0-4 0,-1 0 2 0,-2 0-1 16,-29 9 1-16,3-3-4 0,4 3 0 0,0-3 1 0,4 7-1 15,2-6-2-15,3 1 0 0,1-3 0 0,14 1 2 16,-2-2-3-16,3-4 1 0,-1 1-1 0,2 3 1 16,0-4-1-16,0 4 0 0,2-2 0 0,0-2 1 15,0 0-1-15,0 0 0 0,0 0 0 0,0 0 0 0,0 0 0 16,0 0 0-16,2 0 0 0,11-6 0 0,0 1 0 15,0 1 0-15,0-2 0 0,25-9 0 0,-10 0 0 16,-6 2 0-16,-3 2 0 0,-8 6 1 0,0 1-1 16,-2-2 1-16,-1 1-1 0,-6 1 1 0,-1 4 0 15,1 0 1-15,-2 0-1 0,0 0 0 0,0 0-1 16,0 0 1-16,0 0 0 0,0 0 0 0,0 0 0 0,0 0 0 16,0 0 1-16,0 0-1 0,0 0 0 0,0 0 1 15,0 0-1-15,0 0 1 0,0 0 1 0,0 0 0 16,-2 0 0-16,1 0 1 0,-1 0 5 0,0 0 0 15,0 0 0-15,0 0 1 0,0 0 6 0,0 4-1 16,0-4 1-16,1 0 0 0,-1 0-1 0,0 0 2 0,0 0 0 16,2 0 0-16,0 0-4 0,0 0 1 0,0 0-1 15,0 0 1-15,0 0-8 0,0 0 2 0,0 0-1 16,2 0 1-16,2 0-5 0,-1 0 1 0,-1-4-1 16,2 4 0-16,0 0-1 0,-1-4 0 0,1 4 0 15,-2 0 0-15,0 0-2 0,0 0 1 0,0 0 0 16,-1 0 1-16,1 0-2 0,0 0 1 0,0 0-1 15,0 0 1-15,0 0-1 0,-2 0 0 0,0 0 0 16,2 0 1-16,-2 0-1 0,1 0 0 0,1 0 0 16,0 0 0-16,0 0 0 0,0 0 0 0,0 0 0 0,0 0 0 15,-1 0-1-15,1 0 1 0,0 0 0 0,0 0 0 16,0 0-1-16,0 0 1 0,0 0-1 0,0 0 1 16,-1 0-2-16,1 0 2 0,0 0-1 0,0 0 1 15,0 0-1-15,0 0 0 0,0 0 0 0,-1 0 1 0,-1 0-1 16,0 0 1-16,2 0 0 0,-2 0 0 0,0 0-1 15,0 0 1-15,0 0-1 0,0 0 1 0,0 0 0 16,0 0 0-16,0 0 0 0,0 0 0 0,0 0-1 16,0 0 1-16,0 0 0 0,0 0 0 0,0 0-2 15,0 0 2-15,0 0 0 0,0 0 0 0,0 0-1 16,0 0 1-16,0 0 0 0,0 0 0 0,0 0-1 0,0 0 1 16,0 0 0-16,0 0 0 0,0 0 0 0,0 0 0 15,0 0 0-15,0 0 0 0,0 0-1 0,0 0 1 16,0 0 0-16,0 0 0 0,0 0-1 0,0 0 1 15,0 0 0-15,0 0 0 0,0 0-1 0,0 0 1 16,0 0 0-16,0 0 0 0,0 0 0 0,0 0 0 16,0 0 0-16,2 4 0 0,0-4 0 0,0 0 0 0,2 4 0 15,3 3 0-15,2 1 0 0,1-1 0 0,-1 1 0 16,13 12 0-16,-3-9 0 0,-2 2 0 0,0-7 0 16,5 3 0-16,-2-3 1 0,-1-3 0 0,-2-1 0 15,-6 2 1-15,2-4 4 0,0 0 1 0,-2-4-1 16,-1 4 1-16,1-2 0 0,0 2 1 0,0-3 0 15,8 1-1-15,-2-2 0 0,-3-1 0 0,1-3 0 16,2 2-1-16,-2 1 3 0,0-4 0 0,0 3 0 16,2-3 1-16,-1 3-5 0,1-3 1 0,2-2-1 0,5-2 1 15,-2 1-3-15,1-2 2 0,-1-1-1 0,6-15 1 16,-2 6-3-16,-2-4 0 0,-3-2 0 0,33-24 2 16,-13 21-3-16,-11 7 1 0,-6-10 0 0,-7 14 1 15,-1-2-2-15,3-2 0 0,3-2 0 0,1 5 0 0,1-4-1 16,-2-3 0-16,3-9 0 0,29-49 1 0,-19 33 0 15,-3 6 0-15,3-5 1 0,0 15-1 0,-3-6 0 16,-4 10 0-16,4 2 0 0,-1-3 0 0,-8-6-1 16,-1-12 0-16,4-19 0 0,6-13 0 15,3 19-2-15,-3 23 1 0,3 3-1 0,6 13 0 0,-1-2 0 0,-7 0 0 16,2-9 0-16,3-24-1 0,6 18 0 16,-12 6 0-16,-6-11-1 0,8-4 2 0,-4 36-4 0,3-7 2 15,8-14-2-15,-4 13 2 0,-3-7-1 0,-4 7 1 16,3 2-1-16,3-4 1 0,-8-11-2 0,-8 3 1 15,1-3-1-15,18 9 2 0,-17 6-3 0,-3 6 1 16,-1-5 0-16,-1 7 0 0,0 1-2 0,-2 0 0 16,0-2 0-16,-15 17-1265 0</inkml:trace>
  <inkml:trace contextRef="#ctx0" brushRef="#br0" timeOffset="45387.1">11073 8373 853 0,'0'0'0'0,"0"0"0"0,0 0 0 15,0 0 9-15,0 0 2 0,0 0-2 0,0 0 1 0,0 0-7 16,-18 19 1-16,12-10 0 0,-3 6 0 0,3 13 6 15,3-2 2-15,-1-5-1 0,2-3 0 0,-2-1-1 16,4-4 1-16,4-4 1 0,-2-3-1 0,5-2-1 16,-1 1 0-16,-4-9 0 0,11 3 0 0,2-3-4 15,5-5 1-15,3-8-2 0,10-22 2 0,6 2 2 0,-3 1 1 16,3-8-1-16,9-1 1 0,1 2 0 0,-5-5 0 16,-1-14 0-16,6-16 2 0,5 6-1 0,3 7 0 15,7-4 0-15</inkml:trace>
  <inkml:trace contextRef="#ctx0" brushRef="#br0" timeOffset="51199.88">23993 7233 929 0,'0'0'0'0,"0"0"0"0,0 0 0 16,11 24 6-16,-7-18 2 0,-4 3 0 0,0-3 0 16,0 3 0-16,0-5 1 0,-2 1 0 15,-3 5 0-15,-5 1 17 0,3-2 1 0,3 0-2 0,-1 12 2 16,-7-4 22-16,1 5-1 0,4 2 0 0,-3 0 1 0,-3 8-33 15,0 1 1-15,2 3-1 0,7 7 0 0,-1-4 9 16,1-4 0-16,-1-2 0 0,5-1-1 0,-4-6 1 16,-4 0 1-16,-1 0-2 0,2 8 2 0,5 3-9 15,-2-2 0-15,-5-5 0 0,-1 5 0 0,5 8-5 16,-4-4 1-16,-3 0 0 0,5 0 0 0,-2-3-3 0,-1-12 0 16,3 0 0-16,1 0 1 0,4-3-2 0,0-5 0 15,2 3 0-15,0 0 1 0,0-3-1 0,0-1 0 16,0 0 0-16,2 0 0 0,0 2-2 0,-2-6 2 15,-4 0 0-15,4-3 0 0,2-1 0 0,0 0 0 16,-2-1 0-16,0-2 0 0,0 1 0 0,0 1 0 16,-2-2 0-16,0-4 0 0,-1 0-2 0,3 0 0 0,0 0-1 15,0 0 1-15,0 0-2 0,0 0 0 0,0 0 1 16</inkml:trace>
  <inkml:trace contextRef="#ctx0" brushRef="#br0" timeOffset="56032.6">25361 8273 438 0,'0'0'0'0,"0"0"0"0,0 0 0 0,-19 0 1 0,16 0 2 0,-1 0-1 0,0 0 0 0,0 0 23 15,2 0 0-15,-1 0-1 0,-5 0 1 0,1 0 13 16,3 0 1-16,0-2 1 0,1 0-1 0,-1 2-1 15,0 2 0-15,0-2 0 0,3-2 0 0,-1 0-13 16,0 2 1-16,0 0 0 0,2 2 0 0,0 0-8 16,0 0 1-16,0-2 0 0,2 0 0 0,0 2-3 0,0 2 0 15,1-4 0-15,10 5 1 0,13 4-6 0,2 1 1 16,-1-8 1-16,2 1-1 0,1-3 11 0,-6 2-1 16,4-2 0-16,8-2 1 0,-5 2 2 0,3 0-1 15,3 0 1-15,0 0 1 0,3 0 0 0,-3-5 1 16,0 1-2-16,-5 8 2 0,-1-8 0 0,-3 0 0 15,0 2 0-15,4 4 1 0,2-4-7 0,1-1 1 16,2 1-1-16,1 7 2 0,-1-5-6 0,2-5 3 16,2 1-2-16,0 8 1 0,0-4-4 0,-4-6 2 0,-3 3-1 15,3 3 1-15,4-4-5 0,0-2 0 0,0 1 1 16,7 7-1-16,1-4-2 0,-4-4 1 0,-1-1 1 16,5 7-1-16,-5-2-1 0,-4-4 0 0,2-1 0 15,5 7 0-15,0-2-2 0,-3 2 1 0,3 0-1 16,3 5 1-16,-5-3-1 0,-6-4 1 0,0-1-1 15,-2 6 1-15,-3-3-3 0,-4 0 2 0,3-3 0 16,3 8 0-16,-1-3-3 0,-1-2 1 0,-1 6 0 16,4-1-1-16,-1-5 0 0,-4 0 0 0,-1 0 1 0,1 6 0 15,0-2-2-15,-6-8 1 0,-4 0-1 0,2 8 2 16,-5 0-3-16,-2-8 2 0,-1 0-2 0,1 8 1 16,-2 0 0-16,-4-4-1 0,0 0 1 0,2 0-1 15,2 0 0-15,-3-4 1 0,-5 0-1 0,2 2 0 0,1-1 1 16,-3 1-1-16,-3-6 0 0,0 1 1 0,-1-2-2 15,-1-1 1-15,0 5 0 0</inkml:trace>
  <inkml:trace contextRef="#ctx0" brushRef="#br0" timeOffset="64718.08">18908 7888 690 0,'0'0'0'0,"0"0"0"0,0 0 0 0,0 0 0 16,0 0 0-16,-18 7 0 0,14-7 0 0,0 2 0 15,4 2 1-15,-5-4 0 0,-1 2 0 0,2-2 9 16,-1 0 0-16,3 2 0 0,-6-1 0 0,-1-1 15 0,0 0 1 15,3 0-1-15,-1 0 0 0,-2 4-9 0,1-4 1 16,-1 0 0-16,-2 2 0 0,-1 2-2 0,-3 1 2 16,1 3 0-16,-5-1 0 0,2 6 11 0,-3 2 1 15,1-6 0-15,-5 3 0 0,0 3 10 0,-1 3 0 16,-3-1-1-16,-1 11 1 0,4-10-1 0,5-1 1 16,-6-2-1-16,0 7 1 0,1-5-8 0,5-4 1 15,0 2-1-15,-3 5 1 0,6-1-9 0,1-10 1 0,3 2-1 16,0 4 2-16,1-5-6 0,5-5 0 0,-1 5 0 15,5-5 0-15,-1 1-4 0,2-3 1 0,0-1-2 16,0 2 2-16,-1 0-9 0,1-2-1 0,2-2 1 16,-4 0 1-16,4 0-7 0,0 0 1 0,0 0 0 15,0 0 0-15,0 0-2 0,0 0 0 0,0 0 0 16</inkml:trace>
  <inkml:trace contextRef="#ctx0" brushRef="#br0" timeOffset="65009.56">18342 8156 1017 0,'0'0'0'0,"0"0"0"0,0 0 0 0,0 0 13 15,0 0-1-15,-11 18 0 0,11-10 2 0,0-3-9 16,0 3 2-16,-2-1-1 0,0 1 1 0,-2 1 3 16,4-3 0-16,0-5 0 0,-2 3 1 0,-1 2-4 15,1-1 1-15,2-1-1 0,0 0 1 0,-2 1-2 16,0 1 1-16,-2 0-2 0,3 1 2 0,-1-1 1 0,0-1 0 15,2 4 0-15,-4 1-1 0,2-5 7 0,0-1 0 16,-1-4 1-16,-1 2 0 0,4 2-2 0,-4 1 1 16,2-3-1-16,0 6 2 0,1 1-1 0,1 0 2 15,-4 2 0-15,2-7-1 0,2 2-1 0,0-6-1 16,0 1 1-16,0 3 0 0,0-2-2 0,0 0 0 16,0 3 0-16,2-5 1 0,2 2-4 0,-4 2 1 15,0 0 0-15,3-4 0 0,3 0-2 0,0 0 0 16,-3 2-1-16,7-4 2 0,6-4-1 0,3-3 0 0,-2 0 0 15</inkml:trace>
  <inkml:trace contextRef="#ctx0" brushRef="#br0" timeOffset="71117.95">15741 9172 389 0,'0'0'0'0,"0"0"0"16,0 0 0-16,0 0 10 0,0 0 1 0,0 0-1 16,24 1 2-16,-15 3-1 0,1-4 0 0,-3 0 0 15,2 0 0-15,5 0-4 0,-9 0 1 0,-1 0-1 0,-2 4 1 16,1-2 13-16,1-2 0 0,-4-2 1 0,6 2-1 15,-4 2-4-15,-1 1 0 0,-2-3-1 0,4 2 2 16,7 2 0-16,-5 0 0 0,-1-2 0 0,2 1 0 16,3 3-1-16,-4-1 0 0,5-1 0 0,-1 0 1 0,2 3-4 15,-1-1 2-15,-1-4 0 0,4 3-1 0,0 5 0 16,-2-3 0-16,0-3-1 0,4 5 1 0,4-3-2 16,-2 3 2-16,-4-3-2 0,3-1 2 0,3 3-2 15,-2-1 1-15,-2-1-1 0,5-3 2 0,-1 3-3 16,1 1 0-16,-7-1 1 0,8-2-1 0,-1 1 5 0,1-3 0 15,-4 2 0-15,-1-4 0 0,5 4 8 0,-4 1 1 16,-2 1 0-16,5-6 1 0,1 0-2 0,-5 3 0 16,1-1 1-16,4-2 0 0,-5 0-1 0,-1 4-1 15,2-4 1-15,5-4 0 0,-3 2-10 0,2 2 1 16,-6 2 0-16,5-4 0 0,2 2-6 0,-3 2 0 16,3-2 0-16,1-3 1 0,-3 3-9 0,1 1 2 15,-5 1-1-15,1-4 0 0,2 2-1 0,-4 2-1 0,3-2 0 16,3-3 0-16,1 4-1 0,-1 1 0 0,-12 2 0 15,2-8 1-15,0 4-1 0,1 4 0 0,-1 0 0 16,4-2 0-16,5-2-1 0,1 1 1 0,-3 3 0 16,1-4 0-16,1 4 0 0,3 0 0 0,-3-3 0 15,5-2 0-15,-3 1 0 0,0 1 1 0,1-1-1 16,3-1 1-16,-2 1 1 0,0 1 1 0,-2-1-1 16,6-5 0-16,0-1 2 0,-3 4 0 0,-3 1-1 15,4-5 2-15,-2 2-1 0,-1 2 1 0,1 1-1 16,4-7 1-16,-2 4 0 0,-2 3 1 0,4-3 0 15,6-5-1-15,-5 7 1 0,-4 2-1 0,-1-2 1 0,8-6 0 16,-1 5-2-16,-5-1 2 0,-5-3-1 0,-1-3 1 16,-1 3 1-16,-2 5-1 0,1-4 1 0,1 1 1 15,0 3 0-15,-4 2 1 0,-1-2 0 0,7 2 0 0,-2 0-1 16,-1 0 0-16,-3 0-1 0,4 0 1 0,1 0-2 16,-7 0 1-16,0 2-1 0,2-2 1 0,2 0-5 15,-2 2 1-15,-6 0-1 0,2-2 0 0,2 0-2 16,-1 3 1-16,-7-3-1 0,1 0 1 0,1 0-1 15,-1 2 1-15,-4-2 1 0,-2 0-1 0,0 0 1 0,0 0 0 16,0 0 0-16,0 0 1 0,0 0 0 0,0 0 2 16,0 0-2-16,0 0 1 0,0 0 2 0,0 0 1 15,0 0-1-15,0 0 1 0,0 0 0 0,0 0 0 16,0 0-1-16,2 0 1 0,-2 0-1 0,0 0 0 16,0-2 1-16,0 2 0 0,0-3-1 0,0 1 0 15,0 0 0-15,1 0 1 0,-1 2-3 0,0 0 1 16,0 0-1-16</inkml:trace>
  <inkml:trace contextRef="#ctx0" brushRef="#br0" timeOffset="81458.55">19262 9231 791 0,'0'0'0'16,"0"0"0"-16,0 0 0 0,0 0 4 0,0 0 1 16,0 0-1-16,0 0 1 0,0 0 10 0,0 0 1 0,0 0 0 15,0 0 1-15,0 0 4 0,0 0 1 0,0 0 1 16,0 0-1-16,0 0-6 0,0 0 0 0,0 0-1 15,25 11 2-15,-10-13-6 0,-1-1 2 0,5-1-1 16,2 4 0-16,3-2 1 0,0-4 0 0,0 5 1 16,4-1-1-16,2 0-2 0,-6 0 2 0,0 0-2 15,3-2 1-15,4 3 4 0,-3-3 1 0,-2 0-1 16,4 2 0-16,-4-1 2 0,2-1 1 0,-4 2 1 16,8 4-1-16,0 2 0 0,-8-1 0 0,0-3 0 15,10 0 0-15,1 0-2 0,-1 0 1 0,1 0-1 16,2 4 0-16,-1-4-4 0,-3-4 0 0,-5 1 1 0,6 3-1 15,1-4-6-15,-5 2 0 0,0-2-1 0,5 8 2 16,1-4-4-16,-5-4 0 16,-3 2 1-16,8 4-1 0,-3-2-2 0,-5 0 2 0,-2 0-1 0,2 4 0 0,-2-4 0 15,-5-4 0-15,-5 2-1 0,3 2 2 0,2 0 2 16,-7 0 1-16,-1-3 0 0,1 6 1 0,0-3 4 16,-1 2 2-16,-1-4-2 0,-3 2 1 0,4 2-1 15,-4 2 0-15,-5-4-1 0,4 0 1 0,-3 0 0 16,-1 0-1-16,0-4 0 0,-1 8 1 0,-1-4 0 15,-2 2 0-15,0-2-1 0,2 0 2 0,-2 0-2 0,0 0 1 16,0 2 1-16,0-2-1 0,0 0-1 0,0 0 0 16,0 0 1-16,0 0-1 15,0 0-2-15,0 0 1 0,0 0-1 0,0-4 1 0,0-5-2 0,2-2 0 16,0-8-1-16</inkml:trace>
  <inkml:trace contextRef="#ctx0" brushRef="#br0" timeOffset="84676.18">21746 9177 778 0,'0'0'0'16,"0"0"0"-16,0 0 0 0,0 0 3 0,0 0 0 15,0 0 0-15,0 0 1 0,0 0-2 0,0 0 0 16,0 0 0-16,0 0 1 0,0 0 4 0,0 0 2 0,19 4-1 16,-14-4 1-16,5 0 5 0,-1 0-1 0,2 0 1 15,10 0-1-15,7 0-4 0,0 0 0 0,-2 0 0 16,-10 0 1-16,5 0 0 0,-4 0 2 0,-4 0-2 16,7 5 1-16,4-5 10 0,-3 0 2 0,-6 0-2 15,3 2 1-15,1-2 3 0,0-2 0 0,-1-3-1 16,5 5 1-16,3 0-2 0,-2 0 0 0,-2 0 0 15,8 0 0-15,-2 0-4 0,2 0 1 0,2 0-1 16,3 0 2-16,2 0-3 0,-1 2 1 0,-8-4 0 0,3 0 0 16,-3 0-7-16,-3-3 1 0,1 1-1 0,2 4 0 15,3 0-6-15,-1-2 1 0,-4-2-1 0,6 4 1 16,1 0 0-16,1-5 1 0,-4 1-2 0,3 4 2 16,1 0 0-16,-4-2 1 0,-1-2-1 0,5 1 1 15,-8-1-6-15,-4 2 1 0,3-4-1 0,-1 6 0 0,6-3-2 16,-6 1 1-16,0 2-1 0,-3 0 1 0,1 5-1 15,-2-5 0-15,-1 0 0 0,3 2 2 0,3 2-2 16,-3 0 0-16,-1 1 0 0,-1-3 1 0,2 2-2 16,1 0 0-16,3 1 0 0,0-5 1 0,-4 0-1 15,-3 0 0-15,-2 2 0 0,1 2 0 0,-1-4 0 16,0-2 0-16,-4 2 0 0,7 2 0 0,3 2 0 0,-1-4 0 16,-1 0 0-16,5 1 0 0,2-1-1 0,-2-1 1 15,2 1 0-15,0 0 0 0,-4-4 0 0,2 0 0 16,-2 2 0-16,0-1 0 0,1-1 1 0,-3 0 0 15,0 0 1-15,1 4-1 0,1-5 5 0,-4 1 2 16,3-2-1-16,-1 6 1 0,0 0 5 0,-3 0 1 16,2 0-1-16,-3 0 1 0,1 0 3 0,-2 0-1 0,-2 0 1 15,3 0 0-15,-1 2 1 0,-4-2 0 0,-2 0 0 16,0 0 0-16,0 0-2 0,-1 0 0 0,-5 0 0 16,1 0 1-16,1 4-6 0,-1-4 0 0,-4 0 1 15,0 2-1-15,1 0-2 0,1 0 0 0,-2 1 0 16,-2-3 1-16,0 0-4 0,2 0 0 0,0 0 1 15,2 0 0-15,-3 2-3 0,-1 0 1 0,0 0-1 16,2-2 2-16,0 0-3 0,2 0 2 0,-4 0-2 16</inkml:trace>
  <inkml:trace contextRef="#ctx0" brushRef="#br0" timeOffset="86298.2">27474 9315 878 0,'0'0'0'0,"0"0"0"15,0 0 0-15,0 0 9 0,0 0 0 0,0 0 0 16,0 0 0-16,0 0 8 0,18 24 0 0,-12-20 0 16,3 1 1-16,6 5 1 0,2 1 1 0,2-8-1 0,5-3 1 15,2 2-6-15,-4-2-1 0,-3 0 0 0,3 0 2 16,3-2-6-16,-3 2 0 0,-2-1 0 0,6-5 0 15,-1 4-3-15,-1 2 0 0,2-5 1 0,2 1 0 0,-2-2-3 16,0 6 1-16,4 0-1 0,2-7 2 16,-1 5-3-16,1 4 1 0,3 0-1 0,1-6 1 0,3 4 0 15,-2-4 0-15,-3 1 1 0,1-5-1 0,-3 4 0 16,-6 3-1-16,4-1 0 0,3 0 2 0,-1 2-1 16,-2 2 2-16,5-2 0 0,8-2-1 0,0 2 3 15,-6 2 0-15,-2-2 0 0,1-2 1 0,-4-2 4 0,-4 4 2 16,-1 4-2-16,3-8 2 0,2 4-5 0,-4 4 1 15,-2-2 0-15,2 0 1 0,0 3 0 0,0 3 1 16,4-1 0-16,3-7 0 0,-2 4 2 0,-3 1-1 16,-2-3 1-16,0 2 0 0,0 0-6 0,-2 1 0 15,-2-3 0-15,6 2 1 0,-2 1-1 0,-2 1 0 0,0-4 0 16,2 0 0-16,2 7-7 0,2-5 1 16,-1-3-1-16,5-1 2 0,-3 4 1 0,-3-2 1 0,-2-4 0 15,4 2 0-15,-4 6-2 0,-4-4 0 0,2 0 1 16,-2-6-1-16,1 6-2 0,-3 0 2 0,0-2-2 15,4-2 1-15,-1 4 1 0,-3 3 0 0,-2-5 1 16,1 0-1-16,1 2 0 0,-1 2 0 0,-3-1 1 16,-1 3-1-16,0 0 1 0,-4-1-1 0,-2-1 1 15,0-2-1-15,-1 1 2 0,-7 1 0 0,-1 2 0 16,2-3 1-16,-2 3-1 0,-2-6 2 0,0 2-1 16,2 2 1-16,-2-4 0 0,0 1 0 0,0 1-1 15,2 4 1-15,-2-4 1 0,-2 2 0 0,-2-1 0 0,-2 3 1 16,-3-1 2-16,0-1 0 0,1-2-1 0,-3-4 1 15,-6-2 1-15,-5-5-1 0,-4-8 0 0</inkml:trace>
  <inkml:trace contextRef="#ctx0" brushRef="#br0" timeOffset="88572.79">28566 7596 452 0,'0'0'0'0,"0"0"0"0,0 0 0 0,0 0 0 0,0 0 0 15,0 0 0-15,0 0 0 0,0 0 0 0,0 0 0 16,0 0 0-16,0 0 1 0,0 0 13 0,0 0 1 0,0 0 0 15,0 0-1-15,0 0-5 0,0 0 1 0,0 0-1 16,0 0 1-16,0 0-4 0,0 0 1 0,-2 17-2 16,-2-14 2-16,-1 1 3 0,-1 2 1 0,2-1 1 15,0 4-1-15,-1 1 2 0,-3-5 2 0,-1-1-1 16,-4 7 1-16,-2-1 5 0,2-5 2 0,4 4-2 16,-4 6 1-16,0-5 5 0,2-3 0 0,-3 0 0 15,-4 3 0-15,-1-3-1 0,2 3 1 0,-1-1-1 16,-8 6 0-16,3-2-2 0,3-2-1 0,-4 2 1 15,-1 7 0-15,-1-1-7 0,0 1 0 0,4 1-1 16,-2 3 2-16,-4 0 7 0,-2 0 1 0,-4 3-1 0,1 6 1 16,7-3 5-16,2-4 2 0,-4 2-1 0,-6 7 1 15,4-7-10-15,4-8 0 0,-2 5 1 0,4 1-1 16,5-4-7-16,1-2-1 0,-5 5 1 0,1-1 0 0,1 2-2 16,1-2 1-16,-4 0-1 0,0-3 2 0,1 7-11 15,3-6 2-15,-3 6-1 0,3 5 1 0,1-3-4 16,2-9 0-16,-1-1 1 0,-5 8-1 0,5-11 0 15,-1-1 0-15,-3 1 1 0,-1 5-1 0,3-1 1 0,1-6 1 16,-3 2-1-16,0-3 0 0,1 11 2 0,2-1-1 16,-7-4 1-16,-5-7-1 0,1 6 2 0,4 1 1 15,-2-1-1-15,-2 5 1 0,2 2 0 0,2-2 0 16,0 1-1-16,0-1 1 0,-2 2-1 0,0-6 0 16,2-3 0-16,4 3 1 0,-1-1-3 0,1-2 2 15,-6 1-2-15,0 3 2 0,4-3-3 0,-1-1 2 16,-4 2-2-16,-3-6 2 0,0 9-2 0,4 1 2 15,-1-3-2-15,1-1 1 0,2 3 0 0,1 6 0 16,-3-4 0-16,-1 0 0 0,-1 6-1 0,2-6 2 0,-2 2-2 16,-2 8 2-16,4-8-4 0,0-8 0 0,-7-1 0 15,-2 2 0-15,1-4 0 0,3-2 1 0,-3 1-1 16,1 5 0-16,3-4-1 0,4-2 0 0,0 0 0 16,2 6 0-16,2-5-1 0,0 3 0 0,-4 0-1 15,-4-4 2-15,6 2-4 0,4 0-1 0,-4-2 1 16,-2-4 1-16,2 0-6 0,3 6 0 0,3-4 0 15,-1 2 1-15,3 2-3 0,1-4-1 0,0-3 1 16,2-4 1-16,2-3-1 0,2 5 0 0,2-6-1 0,-1 0 1 16,3 0 2-16,1 0 1 0,1 0-1 0</inkml:trace>
  <inkml:trace contextRef="#ctx0" brushRef="#br0" timeOffset="89031.66">25545 9679 929 0,'0'0'0'15,"0"0"0"-15,0 0 0 0,0 0 11 0,0 0 1 0,0 0 1 16,0 0-1-16,0 0 17 0,0 0 0 0,0 0 0 16,0 0 2-16,0 0 1 0,0 0 2 0,0 0 0 15,0 0-1-15,0 0-11 0,0 0 0 0,-18 17 1 16,5-4-1-16,-4 6-3 0,4 1 0 0,5 4 0 16,1-5 1-16,3 0-2 0,-1-3 1 0,-5 3-1 15,1-4 1-15,-2 9-8 0,0-5-1 0,-1 1 0 16,5-1 0-16,-6 5-2 0,2-4 0 0,1 1-1 15,3-1 1-15,0-1 1 0,1-8 1 0,2 2 0 0,8-2 1 16,2-5-4-16,-1-1 2 0,-1 3-1 0,1-4 1 16,-1 1-4-16,-2 1-1 0,2-3 1 0,7 3 0 15,2-4-2-15,0 2 0 0,-2-4 0 0,10 0 1 0,1 0-2 16,2-4 0-16,2 2 0 0,6-2 1 0,2 2 0 16,-1 1 1-16,4-5 1 0,-1 0-1 0,5 3 2 15,-6 1 1-15,-9-6-2 0,4 1 2 0,-4 0-2 16,-3 5-1-16,-3-4 1 0,1-1 0 0,-5 1-3 15,-3 0 1-15,-1 1-1 0,2 5 1 0,3 0-2 16,-4 0 2-16,-5 0-1 0</inkml:trace>
  <inkml:trace contextRef="#ctx0" brushRef="#br0" timeOffset="100990.64">5102 10092 728 0,'0'0'0'0,"0"0"0"16,0 0 0-16,0 0 10 0,0 0 0 0,0 0 0 15,0 0 1-15,0 0-2 0,-13 19 0 0,13-15 0 16,0-4 1-16,3 2 8 0,-3-1 0 0,0-1 0 16,0 0 0-16,4 2-3 0,-4 2-1 0,0-4 1 15,0 2 1-15,0-2-7 0,0 0 0 0,0 0 0 16,2 4 0-16,2-4 0 0,-1 1 1 0,-3 1 0 15,8 4 0-15,10-4 6 0,3 1-1 0,1-1 1 16,3 6 0-16,4-4 7 0,-8-1 1 0,-3-3-1 16,7 4 2-16,-1 0-1 0,-5-1 0 0,-8 3 1 0,9 1 0 15,-1-3-2-15,-4 0 2 0,0-4 0 0,3 0-1 16,1 2-3-16,-4-2-1 0,-4-2 0 0,4 2 0 16,7 0-6-16,-1 0 0 0,-3-6 1 0,7 3-1 15,-1-1-4-15,0 0 2 0,0 0-1 0,6 4 0 0,-6-1-4 16,-3-1 1-16,-3-4 0 0,3 2-1 0,3 3 1 15,-5-1 1-15,-8 0 0 0,2 2 0 0,-7-4-1 16,-1 2 1-16,-1 0 0 0,2 2 0 0,3 0-3 16,-5 0 0-16,-3 0 1 0,-1 0 0 0,0 0-2 15,4 0 2-15,-4 0-1 0,2 2 0 0,2 0-2 16,-4-2-1-16,3 0 1 0,-3 0-1 0,2 0-2 0,-2 0 1 16,-2 0 1-16,2 4-1 0,0-4-2 0,0 2 0 15,0 0 0-15</inkml:trace>
  <inkml:trace contextRef="#ctx0" brushRef="#br0" timeOffset="101602.68">7241 10107 1143 0,'0'0'0'0,"0"0"0"0,0 0 0 0,0 0 8 16,0 0 0-16,0 0 0 0,0 0 1 0,0 0 10 15,0 0 1-15,0 0-1 0,0 0 1 0,0 0-4 0,0 0 0 16,0 0-1-16,0 0 2 0,0 0-11 0,0 0 0 16,0 0 0-16,0 0 1 0,0 0-5 0,0 0 1 15,0 0 0-15,0 0 0 0,0 0-1 0,0 0 0 16,0 0 1-16,33 17-1 0,-9-17 0 0,1 0 0 15,-1 0 1-15,2 0-1 0,-2-4 5 0,-1 1 1 16,1 1-2-16,2 2 2 0,7 0 3 0,-3 0 1 16,4 0-1-16,-1 0 0 0,1 0 2 0,-4 0 2 15,-6 0 0-15,2 0-1 0,2-6 0 0,-4 1-1 0,-3 1 1 16,-1 4-1-16,2 0-2 0,-1-4 2 0,-2 0-1 16,5 4 0-16,0-1-2 0,-3-1 2 0,-1 4-1 15,2 1 0-15,3 3-1 0,-1-6 0 0,-7 0 0 16,5 2 1-16,-5 1-4 0,-4-1 2 0,2-2 0 15,-2 0 0-15,-2 4-3 0,-2 0 0 0,-5-2-1 16,7-2 1-16,0 0-1 0,2 0 1 0,-9 1 0 16,2 1 0-16,-1-2 0 0,1 0 1 0,-2 0-2 15,-1 0 2-15,3 0-1 0,-4 0-1 0,1 0 1 16,7 0 1-16,1 0-1 0,-2 0 1 0,1-2 0 0,-5-1 0 16,4-7-3-16,1 1 2 0,-1-2-1 0</inkml:trace>
  <inkml:trace contextRef="#ctx0" brushRef="#br0" timeOffset="102358.87">10257 9925 878 0,'0'0'0'0,"0"0"0"16,0 0 0-16,0 0 47 0,0 0 0 0,0 0 1 15,0 0-1-15,0 0-17 0,0 0 0 0,0 0 1 16,0 0-1-16,-17 15-10 0,8-8 1 0,4-1 1 0,1-1-1 16,0 3-11-16,-1-3 0 0,-1 1 0 0,2-2 0 15,2 0-5-15,2-1-1 0,-3 1 1 0,6 5 1 16,-3-1-3-16,0 1 0 0,0-3 1 0,10-3-1 0,-5 1 0 15,-3-4 2-15,2 2-2 0,5 0 2 0,10 0-2 16,-4-2 2-16,-6 0-2 0,13 1 1 0,6-1 2 16,0 0 0-16,-7 0-1 0,-1 0 2 0,5 0 1 15,-1 0 0-15,-2 0 0 0,10 0-1 0,-1 0 10 16,-1-1 1-16,0-5 0 0,0-1 0 0,0 5 5 16,-2 2-1-16,5-6 0 0,1 6 2 0,1-4-3 0,-5 3 2 15,3-1-2-15,5 0 2 0,3 4-4 0,-6-2 0 16,-1-2 0-16,3-4 0 0,-4 6-5 0,1-5 2 15,1 1 0-15,5-7 0 0,-5 7-5 0,-2 0 0 16,1-3 0-16,0-2 2 0,1 5-4 0,-2-2 0 16,1-3 0-16,5 2 1 0,-5 3-4 0,-8 2 1 15,-2 0 0-15,6-2 0 0,-2 8-3 0,-10-4 2 0,1 2-2 16,-2-4 2-16,-4 2-2 0,-2 2 1 0,-2 2-1 16,1-6 1-16,-1 2-2 0,-2 4 0 0,-3-1 1 15,-4 1 0-15,4-4 1 0,-2 0-1 0,-2 0 1 16,3 0-1-16,1 2 1 0,-2 0 0 0,-2-2 1 15,0 0 0-15,0 2 0 0,0-2 2 0,0 0-1 16,0 0 1-16,0 0 0 0,0 0-1 0,0 0 1 16,-2 3 0-16,-2-3 1 0,-1 2 1 0,-1-2-1 15,4 0 1-15,1 0-1 0,1 0 1 0,0 0-1 16,0 0 1-16,0 0-2 0,0 0 1 0,0 0-1 0,0-2 1 16,3-3-2-16,3 1 1 0,-4-2 0 0,20-8-1 15,8-5-1-15,0 4 1 0,3-4 0 0</inkml:trace>
  <inkml:trace contextRef="#ctx0" brushRef="#br0" timeOffset="103197.24">15521 9802 878 0,'0'0'0'0,"0"0"0"15,0 0 0-15,0 0 33 0,0 0 0 0,0 0 0 16,0 0 1-16,0 0 7 0,0 0 1 0,-19 17-1 0,16-11 2 16,-3-1-15-16,0-1 1 0,1-2 0 15,-3 1 0-15,7 3-15 0,-3 0 0 0,0-1 0 0,0 1 0 16,1 1-6-16,3-3 1 0,-4 0-1 0,2-4 1 15,2 1-3-15,0 1-1 0,0 2 1 0,0-4 0 16,0 2-2-16,0 0 1 0,0 0-1 0,2 1 2 0,2-3-2 16,-4 2 2-16,1 2-1 0,9-2 1 0,3 5 3 15,2-1 0-15,0 3 0 0,5-5 1 0,3 3 4 16,-3 3-1-16,-1-1 0 0,1-5 2 0,4 3-2 16,1 0 2-16,1 3 0 0,5-3-1 15,1-1 2-15,0-2 0 0,-8-1-1 0,6 3 2 0,0-2-2 0,-3 1 1 16,3 1-1-16,4-3 1 0,-1 3-1 0,3-4-1 15,-1 0 1-15,8 1 0 0,-8 1-1 0,3 0 0 16,-3-4 1-16,8 2 0 0,-8 1-3 0,-1-1 0 16,1-4 1-16,1 1 0 0,3-1-4 0,-2 2 0 15,0 0 0-15,3 0 0 0,-1 3-2 0,-2-1 1 16,2-2 0-16,2 2-1 0,2 4 0 0,-4-6 1 0,-9 0 0 16,3 2 0-16,1 1-3 0,-2 1 1 0,-1-8-1 15,3 4 1-15,-3 4 0 0,-1-4 0 0,2 6 0 16,1-4 1-16,-1-2-2 0,-6 0 1 0,0 0 0 15,-1 0 0-15,-1 0 0 0,-4 0 0 0,1-2-1 16,-4 2 1-16,-1-4-1 0,-1 2 2 0,0-2-1 16,-2 3 0-16,-2 1 0 0,-1 0 0 0,3 0-1 15,-4 0 2-15,0 0-1 0,-3 0-1 0,-2 0 1 16,3 0-1-16,-1 0 1 0,-3 0 1 0,1 1-2 16,0 3 2-16,-2-4 0 0,0 0 0 0,-1 0-1 15,1 0 2-15,2 0-1 0,-4 0 1 0,0 0 0 0,0 0 0 16,0 0 1-16,0 0-1 0,0 0 1 0,2 0 0 15,0 2 0-15,-2 2 0 0,0-4 0 0,0 0 1 0,0 0-1 16,0 2 0-16,0-1 0 0,0 1 2 0,0 2-3 16,0-4 1-16,0 2 0 0,0 0 2 0,0 0-4 15,0-1 1-15,-2 1 0 0,-4 0 1 0,1 2-2 16,1-4 1-16,-2-4-2 0</inkml:trace>
  <inkml:trace contextRef="#ctx0" brushRef="#br0" timeOffset="104489.48">21046 10100 1067 0,'0'0'0'0,"0"0"0"0,0 0 0 0,33 4 55 15,-18-4 1-15,-4 0-1 0,-2 0 1 0,1 0 27 16,-1 0 1-16,0 0 0 0,-5 0 0 0,2 0-56 15,1 0 2-15,1 0-1 0,-5 0 0 0,5 0-19 0,-1 1 1 16,3 3 1-16,8 2-1 0,6-4-8 0,-1-1 2 16,1-1-2-16,4 6 1 0,0-6-2 0,-2 2-1 15,4 2 0-15,0-3 0 0,3 1-1 0,1-2 0 16,-4 0 0-16,-1 6 1 0,5-6-1 0,-4-6 0 16,3 3 0-16,6 3 0 0,-1 0 0 0,-1 0 1 15,2 1-1-15,4 3 1 0,0-4 0 0,-2-2 2 16,-4-1-2-16,6 3 1 0,-2-4 1 0,-6 2 2 0,1-2-2 15,3 8 2-15,-2-10 0 0,-3 3 2 0,3 3-1 16,2 3 0-16,2-3 1 0,-4 0 1 0,-1 0 0 16,1 0 0-16,-5 0 0 0,-1 0 1 0,1-1-2 15,3-1 2-15,3-4-2 0,-5 4 1 0,-3 0 0 16,2 4 0-16,-3-2-2 0,-1-2 1 0,2 2 0 16,6 2 0-16,-5-2-3 0,-3-3 2 0,2-1-1 15,5 4 1-15,-3-6-3 0,-6 3 1 0,2-1-1 16,4 2 0-16,0-2-1 0,-3-1 0 0,-1-1-1 15,2 6 1-15,2 0-1 0,-2 0 0 0,-1 0 1 0,5 0 0 16,-1 0-2-16,-1 0 1 0,2-5 0 0,1 5 0 16,-5-2-1-16,-4 0 1 0,0-4-1 0,4 4 1 15,2 0-1-15,-3 2 0 0,-1 4 0 0,6-2 2 0,-2-2-2 16,-3 0 0-16,3-2 0 0,0 2 1 0,1 2-1 16,-3-2 0-16,-6-2 0 0,-1 2 1 15,-1 0-1-15,-2 0 0 0,-1 0 0 0,-2 2 0 0,0-4 0 16,-2 0 0-16,-2 4 0 0,0 0 0 0,-2 2 0 15,0-4 0-15,-2 0 0 0,1 2 1 0,-1 0-1 16,-2-2 0-16,-1 0 0 0,0 1 1 0,-1 3-1 16,-1-4 1-16,-2 0-1 0,1 0 1 0,1 6 0 0,-2-6 1 15,-2 0-1-15,4 0 0 0,-4 2 1 0,2-2 0 16,0 0 1-16,1 0-1 0,-1 0 1 0,-2 0 2 16,0 0-2-16,2 1 1 0,0 1 1 0,0 2-1 15,0-4 1-15,-1-4-1 0,1 2 0 0,2 1 0 16,-4-1 0-16</inkml:trace>
  <inkml:trace contextRef="#ctx0" brushRef="#br0" timeOffset="138785.04">13017 12012 904 0,'0'0'0'0,"0"0"0"0,0 0 0 0,0 0 9 16,0 0 0-16,0 0 0 0,0 0 1 0,0 0 11 16,11 19 1-16,-7-17-1 0,1-2 0 0,-5 3-4 15,0 1 1-15,2 0 0 0,6-4 0 0,-7 4 7 16,1-3-1-16,0-1 1 0,4 2 1 0,-3 0-8 15,-1 0 1-15,2-2-1 0,5 4 1 0,-3 3-6 0,1 1 1 16,1-6-1-16,7 5 2 0,7 2-5 0,-3-1 1 16,-4-5 0-16,1 3 1 0,1 1-6 0,-2 1 2 15,-4-3 0-15,8-1 0 0,-2 2 3 0,-1 1 2 16,-1-1-1-16,8-2 0 0,5-1 1 0,-4 5-1 16,-5-5 0-16,-3-1 2 0,1 0-1 0,0 2 1 15,0 0-1-15,3-4 1 0,-5 1-1 0,0 1 1 16,-4 0-1-16,2-4 0 0,0 2-2 0,-2 2 0 15,-1-2 0-15,1 0 0 0,2 2-1 0,-4 0 0 0,6-2 1 16,9-2 0-16,-1 0-3 0,-1 2 1 0,2 0 0 16,-3-2 0-16,7 0-3 0,-4 2 2 0,0 2-1 15,0-4 1-15,10 2-3 0,-4 2 2 0,-10-4 0 16,4-3 0-16,3 3-2 0,-1 2 1 0,-4 0-1 16,6-4 2-16,-8 1-1 0,3 1-1 0,1-2 1 15,2-3 0-15,2 3-1 0,2 4 2 0,0-6-1 16,3 4 0-16,1 4 1 0,-4 0 0 0,-2-4-1 15,-2-3 1-15,7 5-1 0,-7 3 1 0,-3-3-1 0,1-3 1 16,0 5-1-16,0 1 0 0,-3-1 0 0,7-4 1 16,-2 4-2-16,-2 2 1 0,0-2 0 0,6-4-1 15,0 4 0-15,2 3-1 0,-3-1 1 0,1-11-1 16,6 7-2-16,-5 3 1 0,-1-5-1 0,0-7 0 0,0 4-1 16,-2 3 1-16,-4 0 0 0,6-2 0 0,3 0-1 15,-7 1 0-15,4-3 0 0,6 0 0 0,1 3-1 16,-4-3 1-16,-3 2 1 0,7 3-1 0,3-3-1 15,-7-2 0-15,-3 1 0 0,-2 3 0 0,2-2 0 0,-4 0 0 16,2 1 0-16,-2 3 0 0,5-6 0 0,-4 2 0 16,0 3 0-16,7 2 0 15,-2-4-1-15,-1 1-1 0,-5-2 1 0,8 2 0 0,0 0-1 0,-5-1 1 16,-3-1-1-16,-1 6 0 0,-1-2 1 0,-2-2 1 16,2-4 0-16,3 6 0 0,0 0 0 0,-2 0 0 15,-5 0 0-15,3 6 0 0,1-4 1 0,0-4 1 16,-2 2-1-16,4 0 0 0,2 0 1 0,-3 0 0 15,-3 0 1-15,2 4 0 0,4-4-3 0,-4-4 0 0,-3 0 0 16,-1 8 1-16,3-4-2 0,-3-6 1 0,-1 4 0 16,5 2 0-16,0-1-2 0,-3-3-1 0,-3 2 1 15,5 2 1-15,1 0-1 0,-2-6 1 0,-1 3 0 16,-1 3-1-16,3 2 1 0,-8-2 0 0,0-2 0 16,12 0 0-16,3-2 0 0,-5 0 1 0,-5 3 0 15,-1 1 0-15,-1 0-1 0,-3 0 1 0,-2-2 0 16,2 0 0-16,2-2 0 0,-2 4 0 0,0 0 0 15,-2 4 0-15,7-4-1 0,1-4-1 0,-3 8 1 0,-1 0 1 16,7-3-2-16,-1-1 0 0,-5 2 0 0,3 2-1 16,3-4 1-16,-3 0 0 0,1 4 0 0,0-1 0 15,4-3 1-15,0 0 0 0,-5 0 0 0,1 6 1 16,3-6-1-16,-5-4 0 0,-3 2 0 0,1 4 0 0,1-2 0 16,0-2-1-16,-1 1 1 0,3 1 1 15,-1 1-2-15,1-1 1 0,1-3 0 0,-1 3 0 0,3 2-2 16,-2-1 1-16,2-1 0 0,4 0 1 0,4-1-3 15,-8-3 2-15,-5 0 0 0,11 4 0 0,-6-2-1 16,0 0 2-16,-1 1 0 0,-1 1 0 0,2-2 0 0,-3 0 0 16,-3-4 0-16,7 4 1 0,2 1-1 0,1-1 1 15,4-2 0-15,-4 4 0 0,2 0 0 0,0 0 0 16,3-6 0-16,1 6 0 0,1-3 0 0,-7-3 0 16,-6 2 0-16,3 4 0 0,-7 0 0 0,1 0 0 15,0-1 0-15,1 1 0 0,-1-2 0 0,1 0 0 16,4 0 0-16,1 2 0 0,1 0 0 0,-2 0 0 15,-2 0 0-15,10-2 0 0,2-2 0 0,-5 1 0 0,-3 1 0 16,2 2 0-16,4-2-2 0,-4-6 2 0,-8 3-1 16,1 3 1-16,-1-2-2 0,-1 1 1 0,0 1 0 15,-4 2 0-15,1 0-3 0,1 0 2 0,0 0 0 16,-2 2 0-16,0 1-2 0,-2 1 2 0,-2-2 0 16,2-2 0-16,0 0-1 0,-4 0 1 0,-3 0 0 15,3 2 1-15,1 0 0 0,-3-1-1 0,-1-1 1 16,1 0 0-16,-3 0 1 0,0 0 0 0,-1 0 0 15,1 0 0-15,-2 0 0 0,0-1 0 0,0-1 0 0,1-8 0 16,3-4 1-16,-2-3 0 0,1 0 1 0</inkml:trace>
  <inkml:trace contextRef="#ctx0" brushRef="#br0" timeOffset="154243.14">12273 13194 992 0,'0'0'0'0,"0"0"0"16,0 0 0-16,0 0 14 0,0 0 2 0,0 0-2 16,0 0 2-16,0 0 17 0,0 0 0 0,0 0 1 15,19 0 0-15,-15 0 4 0,-4 0 0 0,0 1 0 0,5 1 1 16,1 0-15-16,-2 0 0 0,-3 0-1 15,3 2 1-15,-2-3-9 0,2-1 1 0,-1 0 0 0,3 2 1 16,-2-2-5-16,-2-2 1 0,3-1 0 0,19-21 0 16,14-12-2-16,1-3 1 0,4-9-1 0,-2-2 0 15,3-6-1-15,3-7 0 0,1-21 0 0,8-2 2 0,6 10-3 16,3-10 1-16,6-16 0 16</inkml:trace>
  <inkml:trace contextRef="#ctx0" brushRef="#br0" timeOffset="157520.62">4248 12260 803 0,'0'0'0'16,"0"0"0"-16,-18-6 0 0,5 6 13 0,1 2 1 15,-1-2-1-15,-2-2 1 0,4 2 12 0,-2 2 1 0,2-2 0 16,-2-2-1-16,-8 2 24 0,1 2 0 0,5 2 0 16,0-4 0-16,-3 3-2 0,-1 3 2 0,0 0-1 15,3-10 1-15,6 8-30 0,-5-3 1 0,-9-1 0 16,2 2 1-16,5 0-4 0,2 0 1 0,-7-2-1 15,5 0 1-15,-2 4-10 0,1-1 1 0,-1-3-1 16,-1-3 1-16,5 6-6 0,0-1 2 0,0 0 0 16,0 2-1-16,6 3-2 0,-1-1-1 0,5 1 0 15,-5 5 1-15,7-1 0 0,1 0 0 0,-2-4-1 0,-2 17 2 16,6 1 0-16,-3 1 2 0,-3 2-2 0,1 1 2 16,1-3 1-16,0-1 0 0,2 3 0 0,2 9 1 15,2 6 1-15,2 7 1 0,-4 6-1 0,-4 3 1 0,2-7 2 16,-3-7 1-16,-8-2-1 0,-2 1 1 15,4 8-3-15,-3-3 0 0,3 5 0 0,-2 9 1 0,4-5-5 16,3-6-1-16,-3-2 1 0,-2 0 1 0,2-3-5 16,-1-3 1-16,5 3 1 0,1 5-1 0,-2 7-3 15,1-1 1-15,-3-2-1 0,6-4 1 0,-1-4-1 16,3-3 0-16,-2-6 0 0,2 4 1 0,2 2-1 0,1-3 0 16,-1-1 0-16,6 6 1 0,-3-3-1 0,1-8 0 15,-1-5 0-15,5 3 2 0,-5-8-2 0,3-6 0 16,1-1 0-16,-3 1 1 0,3-5-1 0,2-2 0 15,-5-1 0-15,1-1 0 0,-1 0 0 0,-1-2 0 16,-1-1 0-16,-2 1 0 0,6 2 0 0,-3-2 0 16,4 1 0-16,-3-5 0 0,0-1 0 0,-1 0 0 15,3-1 0-15,3 3 0 0,4 1 0 0,-6-1 0 0,0-2 0 16,10-2 0-16,-2 5 0 0,1 0 1 16,-3-1 0-16,6-2 0 0,3 3 0 0,-2 1 1 0,-1-5 1 15,3-4-1-15,0 2 1 0,1 1 1 0,-7-2-1 16,3-7 0-16,-1 1 1 0,-1-1 0 0,5-4 0 15,6-8 0-15,0 0-1 0,-2-1 2 0,-4-8-1 16</inkml:trace>
  <inkml:trace contextRef="#ctx0" brushRef="#br0" timeOffset="192451.23">31517 12996 892 0,'0'0'0'0,"0"0"0"0,0 0 0 15,0 0 5-15,0 0 1 0,0 0-1 0,0 0 2 16,0 0 15-16,0 0-1 0,0 0 0 0,0 0 0 15,0 0 10-15,0 0-1 0,0 0 0 0,0 0 2 0,0 0-12 16,0 0 1-16,0 0 1 0,0 0-1 16,0 0-5-16,0 0 1 0,0 0-1 0,0 0 1 0,0 0-3 15,0 0-1-15,0 0 1 0,0 0 0 0,0 0-1 16,37-24 0-16,-11 11 0 0,8 6 1 16,0 1 3-16,-7 4 0 0,0 0-1 0,-3 2 2 0,2-3-2 15,0 1 1-15,0 0-1 0,2 4 0 0,0-2 0 16,-4-2 0-16,-1 0 0 0,3 4-1 0,-4 2-1 0,-3-1-1 15,-3-3 1-15,3 0-1 0,-4 4-2 0,-4-2 2 16,-2 2-1-16,3-1 0 0,-5 1-1 0,-1 0 0 16,-3 0-1-16,1 3 1 0,2 1-1 0,-1-3 0 15,-1-1 0-15,-2 1 0 0,0 5-2 0,1-1 1 16,1 0 0-16,-2 4 0 0,-2 0 0 0,2-1 1 0,2-7-1 16,-1 3 1-16,1 3 1 0,-2 2 0 0,-2-2-1 15,6 6 1-15,-1 3-1 0,1 1 0 0,1-1 0 16,-3-5 2-16,1 4-1 0,3 1 0 0,-1-3 0 15,3 5 0-15,-1 0-2 0,-2 1 2 0,-1 1-2 16,-2 0 1-16,0-3-1 0,-1-5 0 0,-1 1 0 16,-4 3 1-16,0 1-2 0,1-1-1 0,-1 3 1 15,2-3 0-15,0 3-1 0,0 3 0 0,-2-4-1 16,-2 4 2-16,2 6-2 0,0-3 0 0,0-3 0 16,1 4 1-16,-1-2-2 0,0-4 1 0,2 0 0 0,0 2 0 15,0-3-1-15,0-6-1 0,0-1 1 0,0 5-1 16,0-3 0-16,2-1-1 0,0-2 0 0,-1 4 2 15,3 1-3-15,0 0 2 0,0 3-1 0,1-5 0 16,1 7 0-16,1-3-1 0,1-3 0 0,-1 3 1 0,1 2 0 16,-3-2 0-16,-1 3 0 0,0-1 1 0,3-4-2 15,-1-5 1-15,-4 0 0 0,1 5 0 0,1-5-2 16,-2-2 1-16,-2-3 1 0,2 3-1 0,1 0-1 16,-1-2 0-16,-2-4 0 0,-3 4 1 0,1 2-2 15,0 0 2-15,0-3-2 0,-2 3 1 0,1 2-1 16,1 0 0-16,-2-1 0 0,-2-1 0 0,1 1 0 0,1-1 0 15,2 0 0 1,0-2 0-16,-1-2 0 0,-1 0 0 0,0 1 0 0,-1 1 0 0,-1 2 0 0,2-2 0 16,2-2 0-16,-1-1 0 0,-3 1-1 0,-1 2 1 15,-3-2 0-15,-3 3 0 0,-2 3-2 0,0-1 2 16,1-4 0-16,-1-1 0 0,0 0-1 0,2 1 1 16,-2-1 0-16,-4 0 0 0,1 2-1 0,1 1 1 0,-2-3-1 15,-1-2 1-15,-3 1-1 0,-3-1 1 0,-2 1 0 16,-3-1 0-16,1 0 0 0,2 1 0 0,-6-1 0 15,-3 5 0-15,2-5 0 0,5 4 0 0,-2-2 0 16,4 3 0-16,0-3 0 0,-2-4 0 0,-7 3 0 16,-2-2 0-16,0-6-1 0,-2-4 1 0,-4-2 0 15</inkml:trace>
  <inkml:trace contextRef="#ctx0" brushRef="#br0" timeOffset="-210723.05">4818 15923 665 0,'0'0'0'0,"0"0"0"0,0 0 0 0,0 0 7 15,0 0-1-15,0 0 1 0,0 0 1 0,0 0 10 16,0 0 1-16,0 0-1 0,0 0 1 0,0 0 8 16,0 0 1-16,0 0-1 0,0 0 1 0,0 0-10 0,0 0 1 15,0 0 0-15,21 2 0 0,-21-2-5 0,0 0-1 16,4 0 1-16,-4 0 0 0,0 0-3 0,0 0 2 16,0 0-2-16,1 3 1 0,3 3-2 0,-4-1 1 15,2 1-1-15,6 0 1 0,1-1-2 0,-2 1 1 16,3-1 0-16,8 1 0 0,1 0-1 0,-4-3 1 15,0-3-1-15,3-2 1 0,3 1-2 0,-6 1 0 16,3 0 0-16,3-4 1 0,3 2-1 0,-3 0 1 16,1 0-1-16,2-5 1 0,2 3 2 0,2 2 1 0,2 0 0 15,-2-7 1-15,4 2 0 0,-4 3 2 0,-4 2-2 16,6-2 2-16,-2 1 1 0,-4 1-1 0,-4 0 1 16,1-2 1-16,3-1-3 0,0-3 2 0,4 3 0 15,-4 1 0-15,6-2-3 0,-2-1 1 0,-2 1-1 16,8 6 0-16,1-3-2 0,-3-3 0 0,-8 2-1 15,6 4 1-15,0-2-6 0,-6-1-1 0,0-1 1 16,-3 4 0-16,-1-2-4 0,-3 0 2 0,3 0-2 16,-1 2 1-16,2-3-2 0,-3 1 0 0,-1 0 0 0,5 2 1 15,-1-2-1-15,-3-2 1 0,1 2-1 0,7 4 1 16,2-4 0-16,-7-1 1 0,-1 3-1 0,2 2 0 16,3-1 1-16,-5 1 0 0,-5-2 0 0,0 2 1 15,0-4-2-15,-2 2 0 0,2 4 0 0,-4-2 0 0,4-2-1 16,-2 0 1-16,-4 2-1 0,2 1 1 0,2-1-1 15,-1-2 0-15,-3 0 0 0,4 0 2 0,-2-2-2 16,0-1 0-16,6 1 0 0,7 2 0 0,2-2 0 16,-1-2 0-16,-5 1 0 0,3 3 1 0,1 0 0 15,-4-2 0-15,1-2 0 0,7 4 1 0,-4 0 1 16,-5 0 0-16,-5 0-1 0,7 2 2 0,-2-4 2 0,-5 0 1 16,1 4 0-16,0 2 1 0,-2-1 1 0,-1-1 0 15,-3-2 0-15,6 2 1 0,-4 2 1 0,2-2 0 16,-4-2 0-16,6 2 1 0,4 1-6 0,-2-1 1 15,-4-2 0-15,3 2-1 0,1-2-2 0,0 0 0 16,-2 0 1-16,3 4-1 0,7-4-3 0,-7-2 2 16,-1 0-1-16,5 4 0 0,3-2-1 0,-5-2 0 15,1 0 0-15,1 2 1 0,-1-2-1 0,-3-1 1 0,-3-1 0 16,-4 4 0-16,6-2 1 0,-6-2 0 0,4 1-1 16,0 1 2-16,4 2-1 0,-8 0 2 0,-2-2-2 15,6-2 1-15,4 0 1 0,-4 3-1 0,3-1 1 16,-3 4-1-16,4-2 2 0,-2-2 0 0,-4 0-1 15,1 4 1-15,7-2-2 0,1-2 2 0,-5 0 0 16,2 4-1-16,5-2 0 0,-5 0 0 0,-8 0 1 16,2 4-1-16,2-3-2 0,0-1 0 0,-6 0 0 15,2 4 1-15,8-4-2 0,-1 0 0 0,-8 2 1 16,1 0-1-16,-2 0 0 0,2-2 0 0,2-2 1 0,-1 2-1 16,3 0 0-16,-2 0 1 0,-4 0 1 0,6 2-1 15,0-2 0-15,3-2 2 0,-3 0-1 0,0 2 1 0,4 2-1 16,-4-2 2-16,1-2 0 0,3 2-1 0,0 0 1 15,-4 0-1-15,0 0 1 0,-1 0 0 0,1 0-4 16,-2-2 1-16,-3-2 1 0,5 4-1 0,0-1-1 16,-4-1 1-16,-2 0-1 0,4 4 1 0,-2-2-1 15,0-2 1-15,-1 0-1 0,3 2 1 0,2 0-1 16,-6 0 1-16,0-2-1 0,2 0 1 0,3 0 0 16,-3 1 0-16,-2 1-1 0,2 0 2 0,2 0-2 0,-3 0 0 15,-5-2 0-15,10-2 2 0,6 0-3 0,1 2 1 16,-7 1-1-16,3 2 1 0,3-1 0 0,-2-1-1 15,1-1 0-15,8 4 1 0,-2-2-2 0,-2-2 1 16,1-2 0-16,2 2 0 0,-2-2 0 0,-3 1 1 16,0-1-1-16,3 4 0 0,-9-4 0 0,1 0 0 15,-2 3 0-15,2 2 0 0,0-2 0 0,-2-3 1 0,-6 0-1 16,11 6 0-16,5 0-1 0,-1-2 1 0,-7-2-1 16,5 4 1-16,-2 0-1 0,5-2 0 0,-7 0 0 15,3 3 1-15,-3-3-1 0,1-1 0 0,-4-1 0 16,0 4 0-16,0-1 0 0,0-1 0 0,0-1 0 15,3 2 0-15,-1 1 0 0,0-2 0 0,-2-2 0 16,0 2 1-16,-1-1-1 0,1 1 0 0,0 0 0 16,4 1 1-16,-4-1-1 0,3 0 2 0,-1 0-1 15,11 4 0-15,-7 2 0 0,1-2 0 0,-1-3 0 0,3 7 0 16,0-6 0-16,-4-2 2 0,3 0-2 0,3 3 1 16,2-1-1-16,-8 0 1 0,-5-2 0 0,4 4 0 15,-2-6-1-15,-1 0 0 0,-1 0 0 0,0 2 1 16,0-2-1-16,0 1 1 0,0-1-1 0,-2 2 1 0,2-2-1 15,0 0 0-15,-6 2 0 0,0 0 0 0,3 0 1 16,-1 0-1-16,-4 0 0 0,-1 0 1 0,-1 0-1 16,1 0 0-16,1 0 0 0,-7 0 2 0,2 0-2 15,2 0 0-15,-4 0 0 0,2 0 0 0,0 0 0 0,0 0 0 16,1 0 1-16,-3 0 0 0,2 0-1 0,2 0 1 16,-4 0 0-16,4 0 1 0,-4 0-1 0,2 0 1 15,1 0 0-15,-3 0 0 0,2 0 0 0,2 0 1 16,-4 0-1-16,9-4 0 0,1-3 2 0,-1-1 0 15,2-1 1-15</inkml:trace>
  <inkml:trace contextRef="#ctx0" brushRef="#br0" timeOffset="-201934.29">8618 17056 1093 0,'0'0'0'0,"0"0"0"15,0 0 0-15,0 0 16 0,0 0 2 0,0 0-1 16,0 0 1-16,0 0 40 0,0 0 1 0,0 0-1 16,0 0 2-16,0 0-26 0,0 0 1 0,0 0 0 15,0 0 0-15,0 0-12 0,0 0 2 0,0 0 0 16,0 0-1-16,0 0-8 0,0 0 0 0,0 0 0 15,0 0 0-15,0 0-3 0,0 0-1 0,0 0 0 0,0 0 2 16,5 20-3-16,4 1 0 0,-1-3 1 0,9 6-1 16,-6-3-1-16,0-8 0 0,2-4 0 0,2 1 0 15,-2-3-1-15,-2-5 1 0,-7-2 0 0,5 0 0 16,2-2-2-16,1-2 1 0,-3-1-1 0,6-10 1 0,7-9-3 16,-1-6 0-16,3-6 0 0,0-8 1 0,0-3 0 15,1 3-1-15,4-5 1 0,11-1 0 0,2 4-2 16,-2-8 2-16,2-19-1 0,-2-5 0 0,-1 4 0 15,-4 7 0-15,4-4-1 0,10-2 1 0,3-7-3 16,4-3 2-16,5-12-2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176" units="cm"/>
          <inkml:channel name="Y" type="integer" max="1024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18.23126" units="1/cm"/>
          <inkml:channelProperty channel="Y" name="resolution" value="616.8674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10-08T03:42:44.05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16028 2156 338 0,'0'0'0'0,"0"0"0"0,-21 0 0 16,10 6 0-16,4-1 2 0,-3-1-2 0,5 2 1 15,-5-1 0-15,1 4 0 0,-2-3 0 0,-2 3 0 0,-2 1 3 16,2-1-1-16,2 2 0 0,-4 10 1 0,-6 3-2 16,3 0 1-16,-5 0 1 0,1 10-1 0,5 1 0 15,0-5 2-15,-7 3-2 0,-6 6 2 0,-3-5-2 16,-4 5 0-16,3 15 1 0,2 11 0 0,-1 7-2 15,3-3 2-15,-9-7-1 0,-2 7 1 0,9 3-3 16,-1-3 1-16,-12 5 0 0,2 14 0 0,-2-16 1 0,-1-7-1 16,-4-1 0-16,1 5 2 0,4 5-2 0,3 0 1 15,-9 3-1-15,1 1 2 0,9-19 4 0,-4-5 1 16,-7 6-2-16,0-3 2 0,11 9 5 0,2-9-1 16,-6 5 1-16,2-1-1 0,4-14 1 0,6-5 0 15,-3-3 1-15,8-5 0 0,13 7-4 0,0-2 1 16,-9-11 0-16,5 2 1 0,8-4-2 0,2-2 0 15,0-6 0-15,3-3 1 0,-1 0-4 0,5-6-1 0,-4-7 1 16,8-2 0-16,2 0-3 0,-4 4 0 0,0-4 0 16</inkml:trace>
  <inkml:trace contextRef="#ctx0" brushRef="#br0" timeOffset="406.84">14133 3488 878 0,'0'0'0'0,"0"0"0"0,0 0 0 0,0 0 0 15,0 0 0-15,4 24 0 0,1-3 1 0,1 9 2 16,-3-3 0-16,5-2 0 0,1-1 1 0,-3 2 0 15,-2 2 1-15,-1-2-1 0,5 7 1 0,-1-3 1 16,-5-2 1-16,2-6 0 0,1 12 0 0,-1-6 0 0,-2-8 2 16,0-1 0-16,3 11 0 0,-5-10 1 0,2 4 1 15,6 0-1-15,-3 6 1 0,5 0-1 0,-5 3 1 16,5-1-1-16,6 2 1 0,3-1-2 0,0-1 0 16,-10-4 0-16,8-2 0 0,5-4-1 0,-1-7 0 15,1-6 0-15,0 2 0 0,4-1-1 0,4-10-1 16,4 0 1-16,5 0 0 0,7-6-2 0,7-1 2 15,4-5-1-15,3-8 0 0,3-2-1 0,-5-4-1 0,-4-10 1 16,6-3 1-16,-3 9-3 0,-1 2 1 0,11-7 0 16,8 5 0-16,-4 1 1 0,-10 1 0 0,-1 2 1 15,7 3 0-15,-9 3-3 0,-4-1 0 0,0-8 1 16</inkml:trace>
  <inkml:trace contextRef="#ctx0" brushRef="#br0" timeOffset="8116.84">5541 4124 250 0,'0'0'0'16,"0"0"0"-16,38-18 0 0,-9 8 0 0,-1-1 0 16,-5 2 0-16,5 0 0 0,1-2 0 0,1-2 1 15,2-2-1-15,13 3 1 0,-6-2 0 0,0-3 0 0,9 0 0 16,-3 2 0-16,4-5 3 0,-5 1 0 0,3-1 1 16,3-4-1-16,-1-6 1 0,-7 0 0 0,-2-3 0 15,-1 3 1-15,4 6-2 0,-8 9 2 0,4-4-1 16,0-1 1-16,0 7-1 0,-1 5 1 0,-9-1 0 15,5-4-1-15,1 7 0 0,-7 6 0 0,-7-3 1 16,3 1 0-16,0 7-4 0,-3-1 1 0,-6 5-1 16</inkml:trace>
  <inkml:trace contextRef="#ctx0" brushRef="#br0" timeOffset="10238.34">30882 2065 401 0,'0'0'0'0,"0"0"0"15,0 0 0-15,0 0 5 0,0 0-1 0,0 0 1 0,0 0 0 16,0 0 8-16,0 0-1 0,0 0 0 0,0 0 1 15,0 0 7-15,-23 0 1 0,8-2-1 0,-16 8 2 16,-10 3-8-16,4-3 2 0,3-3 0 0,4 12-1 16,2 0-6-16,-2 0 0 0,-9 4 0 0,-5 7 1 0,1 3-3 15,4 5 0-15,-1 1 0 0,-2 8-1 0,1 4 2 16,3-1 1-16,-5-1-1 0,-1-1 1 0,1-8-1 16,0-3 1-16,-9 1 0 0,-6 5 0 0,6 2-1 15,7 1 0-15,2-3-1 0,-5 12 1 0,5-3 1 16,6-7 0-16,-2-4 0 0,1-1 1 0,3-10-2 0,1-4 0 15,-1-5 0-15,0 5 1 0,5-5-2 0,6-4 0 16,1-4 0-16,7-1 1 0,2 1-3 0,5-4-1 16,0-1 1-16</inkml:trace>
  <inkml:trace contextRef="#ctx0" brushRef="#br0" timeOffset="10516.77">29473 2671 892 0,'0'0'0'0,"0"0"0"16,0 0 0-16,0 0 1 0,-5 25 1 0,-1-14-1 16,-3 15 1-16,-1 11 2 0,1 2 0 0,0-4 1 15,-1-1-1-15,5-8 2 0,-1-4-1 0,-1 1 1 16,-1 5 0-16,1-10-2 0,-1-1 1 0,1 2-1 0,1 1 2 15,1 0-1-15,1-1 2 0,0 0-1 0,2-3 0 16,1 3 2-16,1 0 0 0,1-5 0 0,3 1 1 16,4 0 1-16,1 0 0 0,4 0 0 0,11-4 0 0,4 2-1 15,6-7 0-15,5-3 0 0,7-3 0 0,5-3-1 16,-3-7 0-16,2-4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176" units="cm"/>
          <inkml:channel name="Y" type="integer" max="1024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18.23126" units="1/cm"/>
          <inkml:channelProperty channel="Y" name="resolution" value="616.8674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3-04T11:24:33.64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1960 4426 438 0,'0'0'0'16,"0"0"0"-16,0 0 0 0,0 0 16 0,0 0 0 15,0 0-1-15,0 0 2 0,0 0 12 0,0 0 2 16,0 0-2-16,0 0 1 0,0 0-7 0,0 0-1 15,0 0 1-15,0 0-1 0,0 0-14 0,21 0 0 16,-12-6 0-16,19-9-1 0,11-3-1 0,-4 1 0 0,-1-5-1 16,3 1 1-16,-7 1-3 0,0 1 2 0,3-5-2 15,3-6 2-15,1 10-3 0,-5-1 1 0,-4 3-1 16,2-12 2-16,9 9-3 0,3-1 1 0,1-2 0 16,6 7 1-16,-3-1-2 0,1 3 0 0,-2 3 0 15,-2 3 1-15,1-6 5 0,-8 2 0 0,1 2-1 16,6 2 1-16,-2 0 3 0,-2-3 0 0,4-6 0 15,5 7 2-15,-3 7 1 0,-6-2 1 0,-2-3-1 16,8-2 2-16,-2 3-2 0,-8-1 1 0,1-6-1 0,7-5 1 16,-6 3-3-16,-2 4 1 0,8-7 0 15,-2-1 1-15,2 8-6 0,0 4 0 0,-4-2 1 0,6-4 0 16,3 2-1-16,-9 3 1 0,-3 3 0 0,3-8-1 16,-2 6-3-16,-7-4 0 0,3 2 0 0,3 1 0 15,1-1-2-15,-3 2 2 0,1 3-1 0,0-1 0 16,-1-1-1-16,-6-1 0 0,2 0-1 0,3 5 1 0,1-2-1 15,-8 1 0-15,-4-1 1 0,2 3 0 0,-3-7-1 16,-2 5 0-16,-5-1 0 0,1 6 0 0,-5-4 0 16,1-1 1-16,2-1-1 0,-2 6 1 0,-2 2-2 15,-3-4 1-15,-2-2 0 0,-4 4 0 0,0 4 0 16,5-4 1-16,-5-4-1 0,0 4 0 0,0 4 0 0,0-4 1 16,-3-4 0-16,-3 1 1 0,0 1-2 0,-3-2 0 15,3 2 0-15,1-5 1 0,-8-1-2 0,2 5 1 16,-2-3-1-16,-2 1 1 0,0-5 1 0,-4 1-1 15,4 0 0-15,4 3 0 0,-2 0 0 0,2 6 0 16,2-7 0-16,3 1 0 0,6 5 1 0,-4-3-1 0,0 0 0 16,8 2 0-16,0 2 0 0,2 0 1 0,-5 0-1 15,3-3 2-15,0-1-2 0,-2 4 1 0,1 0-1 16,1 4 1-16,-2-4 0 0,2 3 0 0,1-3 0 16,1 6 0-16,3 3 0 0,1-3 1 0,-1-1-1 15,-4 5 0-15,5-1-1 0,-1-3 0 0,-9-3 1 16,6 3 0-16,-6-1-1 0,0-1 0 0,0-4 0 15,3 6 1-15,-3-6 0 0,0 3-1 0,-3-3 0 16,-1 12 0-16,2-3 0 0,-3 0 0 0,1-3 0 16,-11 9 0-16,0 0 1 0,0-1-1 0,-4 1 0 0,10 0 0 15,0 6 0-15,-1-3 0 0,-4 1 0 0,2 1 0 16,-1 1 1-16,2 1 0 0,-2-7 0 0</inkml:trace>
  <inkml:trace contextRef="#ctx0" brushRef="#br0" timeOffset="9571.9">13136 2392 351 0,'0'0'0'15,"0"0"0"-15,0 0 0 0,0 0 3 0,0 0 0 16,0 0 1-16,0 0-1 0,0 0 6 0,0 0 1 16,0 0-1-16,0 0 1 0,0 0 16 0,0 0 1 15,0 0 0-15,0 0 0 0,0 0-16 0,0 0 2 16,0 0-2-16,-7 25 1 0,-10-11-4 0,-4 1 1 0,1-3-1 15,5 6 1-15,-4-3 3 0,-1 0 0 0,-4-6 1 16,5 6 0-16,8 0-3 0,-6-4 0 0,-13-2 1 16,0 6-1-16,-5-2 11 0,3-2 0 0,2 8 1 15,4-4 0-15,2 9 1 0,0-3 0 0,0-3 0 16,-1-1 0-16,5 5-3 0,1 2 0 0,1-3 1 16,-1-1-1-16,4 1-10 0,0-3 1 0,-3 1 0 15,1 2 1-15,4-3-7 0,-2-7 2 0,-6-1 0 16,7 4-1-16,4 1-2 0,1-9-1 0,0-2 1 15,3-2 0-15,0 1 1 0,3 1-1 0,-3-4 1 0,6 0 0 16,-4 0-3-16,2 0 2 0,1 0-1 0</inkml:trace>
  <inkml:trace contextRef="#ctx0" brushRef="#br0" timeOffset="9884.7">12517 2696 740 0,'0'0'0'0,"0"0"0"0,0 0 0 0,0 0 7 16,23 0 1-16,-18 0-2 0,-1 0 2 0,-2 0 9 0,2 0 0 15,-4 2 0-15,3 1 0 0,3-3 2 0,-6 6 0 16,0-2 0-16,0 1 0 0,2 4-7 0,2 3 1 16,-4-3-1-16,0 17 1 0,0 7-2 0,0-5 0 15,0-2 0-15,0-1 0 0,0-1-2 0,0-9 1 16,0-6 0-16,-4 6 1 0,2-4-4 0,2-5 2 15,0-3-1-15,0 7 1 0,6-5-2 0,-6-1 1 0,0-2-2 16,0 1 2-16,1 1-2 0,1-2 1 0,0 2-1 16,6-4 1-16,3 2-2 0,-2-2 0 0,2-2 0 15,8-2 0-15,5-2-1 0,0-3 0 0,-5 0 0 16,1 3 0-16,5-3-2 0,-5-8 1 0,1-7-1 16</inkml:trace>
  <inkml:trace contextRef="#ctx0" brushRef="#br0" timeOffset="27413.96">25391 2564 803 0,'0'0'0'0,"0"0"0"0,0 0 0 0,0 0 7 15,20 5 1-15,-11-5-1 0,5 6 1 0,-1-3 4 0,3-6 0 16,-3 1 0-16,15 2 1 0,2-4 4 0,0 0 1 16,4 3 0-16,1 2 0 0,-2-1-3 0,1-1 0 15,1 1-1-15,1 5 1 0,-1-5-4 0,-3 0 0 16,-2 0 0-16,1 9 1 0,1-3-3 0,0-2 0 15,3 1 0-15,8 5 1 0,0 5-4 0,0-1 1 0,5-2 0 16,-1-9 0-16,-1 3-2 0,-5 3 1 0,-2-7-1 16,1 2 2-16,-1-1-2 0,-2 3-1 0,0 0 1 15,0-6-1-15,-1 5-1 0,-4 3 2 0,-1-3-1 16,1 1 1-16,-4-2-2 0,-6-3 1 0,-5 3-1 16,3-2 2-16,-3 2-2 0,-6-1 1 0,-1-3 1 15,-1 0-1-15,-2 2 1 0,-5-2-1 0,-2 0 1 16,2 0-1-16,-2 0 0 0,0 0-1 0,0 0 0 15,-4-5 2-15,-1-5-3 0,-3 1 0 0,1 2 1 16,-8-12 0-16,-4-5 0 0,3 3 2 0,-1 3-2 16,6 7 2-16,1 1-1 0,1 1 1 0,-2 0-1 0,-2-2 2 15,0 3-1-15,4 1 1 0,1-1 0 0,2 6 0 16,-1 2 3-16,1 0 0 0,3 0 0 0,1-5 0 16,2 5 1-16,0 0 2 0,0 0-2 0,0 0 1 15,0 2-2-15,0 1 0 0,0-3 0 0,5 2 1 0,1 6-3 16,1-3 1-16,1 5-2 15,9 4 2-15,5 1-3 0,-1 0-1 0,-7 4 1 0,-8-4-1 0,3-4-3 16,1 4 1-16,-7-6 0 0,-4 0 0 0,2-3-1 16,1 3 0-16,-2-3 0 0,-3 3 0 0,1 0-1 15,-4-1 1-15,1 1 1 0,-9 10-1 0,-6 5-1 16,1 0 0-16,-5-9 0 0,-2 5 1 0,-2-1-1 0,4-4 0 16,1-6 0-16,1 6 0 0,-4-4 0 0,0-5 0 15,0 3 0-15</inkml:trace>
  <inkml:trace contextRef="#ctx0" brushRef="#br0" timeOffset="44488.57">2638 5414 791 0,'0'0'0'0,"0"0"0"0,0 0 0 0,0 0 5 0,0 0 2 0,10 22-1 16,-7-16 0-16,3-1 11 0,-2-1 1 0,1-2-1 16,5 0 1-16,-5 3 3 0,1-5 1 0,1 0-1 15,-1 0 0-15,-1 2-8 0,5-2-1 0,-5 0 0 16,8 0 2-16,8-6-8 0,-1-3 2 0,-1 0-1 15,0-2 1-15,5-2-4 0,-4 0 1 0,-5 0-1 16,4-6 1-16,1-3-3 0,5-6 1 0,3-8 1 0,7-8-1 16,2 5-2-16,2 0 2 0,2-8-1 15,6 2 0-15,1 5-2 0,-3-5 0 0,0 0 0 0</inkml:trace>
  <inkml:trace contextRef="#ctx0" brushRef="#br0" timeOffset="59219.53">10091 4018 375 0,'0'0'0'0,"0"0"0"0,0 0 0 0,0 0 0 0,0 0 2 0,0 0-2 15,0 0 1-15,19 6 4 0,-15-6 1 0,1 0 0 16,1 4 0-16,3-1 1 0,1-3 0 0,-1-3-1 16,6 3 2-16,-4-4 1 0,2 2 0 0,-2-4 0 15,2 3 1-15,2-3-4 0,-6 2 1 0,1 3-1 16,10-3 1-16,6-2 1 0,-3-1 0 0,-3-1 0 0,8 8 0 16,-2-3-1-16,-1-3 1 0,-3 1 0 0,2 5 1 15,8-4 1-15,-1-2 1 0,-10-3 0 0,7 9 0 16,7-6 1-16,-7 1 2 0,-2-5-1 0,4 3 0 15,7 0 1-15,-7-3-1 0,-6 1 1 0,10 5-1 16,-4-1-1-16,-4-1-1 0,2-3 0 0,2 9 0 0,3-6-2 16,-5 1 0-16,-4-3 0 0,-1 1 1 0,5 3 4 15,0 0-1-15,-4-1 1 0,0 3 0 0,-2 2 0 16,3 0 0-16,1-4 0 0,0 4 0 0,2 0 0 16,2 4 0-16,-6-4 1 0,6-4 0 0,-1 4-3 15,-1 4 0-15,-3-8 1 0,1 0 0 0,11 4-2 16,-7 0 1-16,-6-1-1 0,2-5 1 0,-2 6-2 0,0-4 1 15,4 1 0-15,2 3 0 0,4 3-1 0,-6-3 0 16,2 0 0-16,-1 0 0 0,-1 6-2 0,-2-2 1 16,-1-4-1-16,1 1 1 0,2 7-4 0,0-3 2 15,-4-5 0-15,2 2 0 0,2 2-2 0,-2 0 1 16,-4-8-1-16,4 4 1 0,2 4-1 0,-2-2 0 16,-1-4 1-16,3 2-1 0,-2 5-1 0,0-5-1 15,0 0 0-15,4-3 1 0,-2 6-2 0,-4-3 1 0,0 0 0 16,0 2 0-16,6 2-1 0,-4-4 1 0,-3-6-1 15,1 6 0-15,0 2-1 0,0 2 1 0,-3-4 1 16,-1 0-1-16,8 6-1 0,-4-1 0 0,1-1 0 16,-1 0 2-16,-6 1-2 0,3 1 1 0,-2-1-1 15,10 8 1-15,-3-7 1 0,-1-2-1 0,-3-3 0 16,-1 3 0-16,3-4 0 0,0 0 1 0,0 0-1 16,6 6 1-16,-6-6 0 0,0-6-1 0,1 2 0 0,3 8 0 15,1-4 1-15,-2-4-1 0,-3 8 0 16,4 2 1-16,2-3 0 0,-6-6-1 0,2-3 0 0,6 12 0 15,-3-6 0-15,-4 0 0 0,-1 0 0 0,6 3 0 16,-4-1 2-16,-2-2 0 0,-5-2 1 0,3 8-1 16,0-2 2-16,1-4 0 0,1 0 0 0,2 7 1 0,2 1-4 15,-8-6 2-15,3 1-2 0,1 3 1 0,2-1-1 16,-2-1 0-16,4-2-1 0,-4 5 2 0,6-1-3 16,-4-6 0-16,-3 0 0 0,1 9 1 0,0-3-2 15,0-6 1-15,-3 0 1 0,-3 5-1 0,3-1-1 16,-1-4 1-16,-3 0-1 0,4 9 1 0,-1-3-1 15,-1-4 0-15,-2 2 0 0,-1 5 1 0,-4-3-1 0,1-3 0 16,2 7 0-16,-1-3 1 0,1 0-1 0,0-1 0 16,-2-4 0-16,4 11 0 0,5 2 2 0,-1 0 1 15,-10-6-1-15,2-3 0 0,-4 3 2 0,3-4-1 16,-1 5 0-16,2-7 2 0,2 9-3 0,-2-3 0 16,-6 0 0-16,4-1 2 0,2 5-3 0,1-4 1 0,-9 0-1 15,4 2 2-15,1 1 0 0,-1 1 0 0,0-2 1 16,3 4 0-16,-3 3 1 0,-4-7 0 0,1 2 1 15,1-3-1-15,-1 1 1 0,-2-2 0 0,1 1-1 16,1 4 2-16,-2-2-2 0,-2-5 0 0,1 0 0 16,1 6 0-16,2-3 0 0,-6-3-1 0,0 1 1 15,0-1 0-15,1 6 1 0,-1-4 1 0,-1-3-1 16,-7 3 1-16,3 2 1 0,3 3 0 0,-6-3 0 16,3-2 1-16,-1 6-6 0,0 0 2 0,-1-2-2 15,-4 4 1-15,0 3-2 0,1-1 0 0,-3-5 0 0,4 1 0 16,0 4-2-16,-2 0 1 0,-4-3-1 0,0 5 1 15,5 1-1-15,-3-1 2 0,-3-3-1 0,-3 3 0 16,0-3-1-16,3-7 1 0,-3 1 0 0,-2 4 0 0,-1-5-1 16,-2-1 1-16,0-5-1 0,3 10 1 0,1-4-1 15,3-3 2-15,0 1-2 0,-7 2 1 0,0-1-1 16,5-1 0-16,0-2 0 0,-1 6 1 0,-1-3-1 16,6-1 1-16,-3 2 0 0,-3-5 0 0,-3 3 0 15,0 0 0-15,0-3 1 0,9-2 0 0,-4-3 2 16,-3 3 1-16,-4 0-1 0,-2-8 1 0,2 10 1 15,1-3 1-15,1-3 0 0,0 0 1 0,3 6 0 0,-1 0 0 16,-4-6-1-16,4 0 2 0,5 7 1 0,-5-1 1 16,-5-1-1-16,5-5 0 0,11 10 0 0,-10-5 0 15,-7-1 0-15,-5 1 0 0,9 7-1 0,-2-3 1 16,-8-9 0-16,-5 5 0 0,4 8-1 0,7-3 2 16,-6-8-3-16,4 3 3 0,0 8-9 0,-3-3 1 15,3-1 1-15,-3 2-1 0,8 8-2 0,-4-12 1 0,-11-3-1 16,9 7 2-16,1-4-3 0,-2-1 0 0,-9-4 0 15,6 5 1-15,-1-1-1 0,5-2 0 0,-5-3 0 16,1 9 0-16,3-5-1 0,1 1 0 0,-7 1-1 16,10 1 2-16,2-4-2 0,2-1 1 0,-6-3 0 15,-1 6 0-15,1-6-1 0,0 4-1 0,-4-4 1 16,-5 5 0-16,4-5 1 0,1 2 0 0,-1 2-1 16,1 5 2-16,6-3-1 0,-1-3 1 0,-7 3 0 15,12-2 0-15,2 1 0 0,-4-5 0 0,-12 2 0 16,3 2 0-16,1-4-1 0,5 0 1 0,-1 0 0 0,-7 0 0 15,7 0-1-15,0 0 0 0,0 0 0 0,-2 3 0 16,8 3 0-16,-2-6 1 0,-11 0-2 0,7 0 2 16,6 0-1-16,0-4 1 0,-8 1 0 0,-2 4 0 0,5-2-1 15,4-1 1-15,-3-4 0 0,0 8 0 0,2-4 0 16,-3-2 0-16,-1 1 0 0,-4 5 0 0,1-4 0 16,-1 0 1-16,1 2 0 0,6 0 1 0,9 0 0 15,-6-4 1-15,-4 2-1 0,7 2 2 0,-3-3-1 16,3-3 2-16,-7 2-2 0,-1 4 2 0,4-2-2 15,-2 2 0-15,-3-3 1 0,-2 3 0 0,4 0-2 16,0 0 2-16,-2-4-1 0,1 8 0 0,4-4-1 0,1 0-1 16,-6-6 0-16,10 6 1 0,1-4-2 0,0 3 1 15,-1-7 0-15,1 6 0 0,-1-3-1 0,-2-3 0 16,1 3 0-16,-3-7 0 0,0 3 0 0,3-4 0 16,-3 2 0-16,-6-4 0 0,2 2-1 0,-2 2 1 15,0 0-1-15,8-4 1 0,3 6-1 0,-1-1 1 0,-6-5-1 16,13 2 1-16,2 4-1 0,-4 2 0 0,-4-6 0 15,6 3-1-15,-4 3 1 0,2-2 0 0,-3-1 0 16,-6-5 0-16,-1 2 0 0,5 2 1 0,1-4-1 16,1 6 1-16,1-2-1 0,4 2 1 0,-6-4-1 15,4 5 1-15,0-1-3 0,4-1 2 0,-2 1 0 16,2 4 0-16,-4-5-1 0,2 5-1 0,2-5 1 16,1 7 1-16,1-3-1 0,0 1 0 0,3-1-1 15,-3-3 2-15,3 3-1 0,-3-1 0 0,3-1-1 0,-10-7 2 16,4-1 0-16,3 1 0 0,0-2 0 15,3-7 0-15,1 3-1 0,1 3 0 0,2-8 1 0,-2 1 0 16,4 7-1-16,0-1 0 0,0 2-1 0,0-1 1 16,4 3-1-16,2 2 1 0,-6-2-1 0,5 4 1 15,5-4-2-15,-1 0 0 0,-4 0 0 0,5-5 0 16,1-3 1-16,2 3 0 0,-4 0-1 0,8-5 1 0,5 1 2 16,-5 0 0-16,2-2 0 0,5-6 1 0,-2 6-2 15,-1 0 2-15,-6 2-1 0,3 2 1 0,-3 5-1 16,2 2 0-16,0-3 0 0,-2 6 1 0,0-1-1 15,0 2 0-15,0-2 0 0,9-4 1 0,6 4-4 16,-6 2 1-16,-4-2 0 0,8 4 0 0,-4-2-1 0,-3 0-1 16,3 1 1-16,4 1-1 0,2-6-1 0,3 6 0 15,1-6 0-15</inkml:trace>
  <inkml:trace contextRef="#ctx0" brushRef="#br0" timeOffset="60103.91">12931 3793 878 0,'0'0'0'16,"0"0"0"-16,0 0 0 0,0 0 7 0,-2 23 0 15,2-23-1-15,0 9 1 0,2 2-1 0,2-7 0 0,-8-4 1 16,10 5 0-16,3-3-4 0,-2 2 1 0,-5-4-1 16,4 0 0-16,1 0-1 0,1-4 0 0,-5 2 0 15,11-7 0-15,2-6-1 0,7 0 0 0,-3 0 1 16,14-5-1-16,-6 1 0 0,-2 4 1 0,4-3-1 16,7-3 1-16,-2 3 2 0,2 3 0 0,4-6 1 15,2 1-1-15,2-4 3 0,-2 3 0 16,-4 3-1-16,0-1 1 0,0 2 1 0,0 1 0 0,-1-1 0 15,3 11 0-15,2-3 1 0,-10-4 1 0,-1 2-1 16,1 5 1-16,5-3-1 0,-12 0 1 0,-6-3 0 0,2 3 0 16,-7 0-2-16,-2 3 1 0,-1-3-1 0,-3 3 1 15,-3-1-3-15,-3 1 2 0,-3 1 0 0,2-1 0 16,2-3-2-16,-4 3-1 0,0 3 1 0,0-9-1 0,0 3 1 16,0 0 1-16,-6-2-2 0,-1 1 2 0,5 5 2 15,-4-3 1-15,-1 3 0 0,1-1 0 0,3 2 5 16,1 3 1-16,-2-3-2 0,-2-2 2 0,1 6 4 15,5-3 0-15,0 1 1 0,-4 2 0 0,0-4-1 16,2 4 0-16,2 0 1 0,2 0 0 0,0 0-3 16,0 0 0-16,-2 0 0 0,4 0 1 0,-2 0-5 0,1 0 1 15,1 0 0-15,4-6 0 0,5 3-1 0,-4 3 0 16,2 0 0-16,2 0 0 0,-4 0-3 0,-3 0 0 16,-2 0 0-16,1 0 0 0,-3 0-4 15,2 0 0-15,-4-2-1 0,4 2 2 0,-4 0-6 0,0 0 2 16,0 0-2-16,0 0 1 0,0 0-3 0,0 0 0 15,0 0 0-15,-4 5 2 0,-7 5-4 0,1 5 2 16,1-4 0-16,-4 17 0 0,8 1-1 0,-5-8 0 0,-8-2 0 16,6 1 0-16,7-5 0 0,-5-6 0 0,1 0 0 15,-2 3-1-15,4 3 1 0,1-10 1 0,-3-1 0 16,7 5 0-16,2-3-1 0,-4-3 1 0,-2-1 0 16</inkml:trace>
  <inkml:trace contextRef="#ctx0" brushRef="#br0" timeOffset="107479.96">11994 5062 515 0,'0'0'0'0,"0"0"0"16,0 0 0-16,0 0 22 0,17 6 0 0,-14-5 1 0,7 9 0 16,5 8 6-16,-4-3 0 0,2 4 0 0,5 3 0 15,-3 2-17-15,-7-5 2 0,-1-8-2 0,8 4 2 16,-4-2-1-16,2-4 2 0,-3-9-1 0,1-9 1 15,7 0-2-15,1-2 1 0,2-4-1 0,12-24 2 16,3 1-4-16,3 3 1 0,4-10 1 0,14-3-1 0,1-2-7 16,2-4 0-16,5-15 1 0,11-9-1 0,12 0 1 15,-6 9 1-15,5-9-2 0</inkml:trace>
  <inkml:trace contextRef="#ctx0" brushRef="#br0" timeOffset="135427.94">15741 5747 313 0,'0'0'0'0,"0"0"0"0,0 0 0 16,0 0 0-16,0 0 0 0,0 0 0 0,0 0 0 15,0 0 0-15,0 0 1 0,0 0 0 0,0 0 0 16,0 0 7-16,0 0 0 0,0 0 0 0,0 0-1 0,0 0 7 15,0 0 0-15,0 0 1 0,0 0 0 0,0 0-1 16,5-25 1-16,-1 18-1 0,-2-8 1 0,5 6-3 16,-1 0 1-16,3-5-1 0,3 3 0 0,1-4-2 15,2 6 2-15,-6 0-1 0,-2-2 0 0,4 5 3 16,1-1 0-16,-7-1 0 0,1-1 0 0,3 0 0 0,0 5-1 16,-3 2 1-16,0-5 0 0,1-1-6 0,2 4 0 15,-3 4 0-15,3-5 0 0,1 1 1 0,-1 2 0 16,2-1 0-16,-2-3 0 15,1 0-2-15,-1 5 2 0,2-1 0 0,2-2 0 0,2 2-2 0,0 2 1 16,-6 0 0-16,3-4 0 0,1 1-2 0,2 6 1 16,-1-3 0-16,5 0 0 0,2 0 3 0,-1 4 0 15,4 2 0-15,-1-6 1 0,3 2 1 0,-2 1 2 0,-4 1-2 16,5-8 2-16,-3 8-2 0,-1 2 0 0,-7-6 1 16,7-6-1-16,-1 8-1 0,-3 2 1 0,-2-4-1 15,0-6 1-15,4 6-3 0,-1 0 1 0,-1 0-1 16,2 0 1-16,-4 0-2 0,-2 6 0 0,2-6 0 15,5-4 1-15,-3 4-2 0,-4 4-1 0,0-1 1 16,4-3 1-16,1 0 0 0,-7 6 0 0,3-6-1 16,0 0 2-16,1 2-1 0,0 1 1 0,-2 1-1 15,-2-4 1-15,1 0-2 0,-3 2 1 0,-2 2-1 0,1-2 1 16,3 1-1-16,0 1 0 0,-7-2 0 0,3 2 0 16,6-1 2-16,-3 3 0 0,-3-1 0 0,1 1 1 15,1 3 1-15,0 1 0 0,1-8-1 0,1 5 1 16,-2 4-5-16,-7 0 0 0,4-1 0 0,1 4 1 15,2 0-4-15,-3 0 0 0,0 1 1 0,3 4-1 0,2-2 1 16,-2-4-1-16,-1 2 0 0,-3 5 2 0,5-9-2 16,-5-2 2-16,-1 1-1 0,2 5 1 0,-5-2-1 15,3-8 2-15,0 5-1 0,1 4 1 0,-1-2-4 16,-2-3 0-16,2 0 1 0,1 8 0 0,-3-2-1 0,0-6 1 16,0-1-1-16,2-1 1 0,-2 6-1 0,1 2 1 15,1-6-1-15,-2 2 1 0,3 8-2 0,3-4 2 16,-8-6-2-16,0 2 1 0,4 4-1 0,-1-2 0 15,-1-3 0-15,-4 12 0 0,-1 2-1 0,1-3 0 16,0 1 0-16,-2-2 2 0,0-1-2 0,3-8 0 16,-9 4 0-16,1 4 0 0,3-3 0 0,1-3 0 15,-1-9 0-15,-5 11 0 0,4-4 0 0,1-2 0 16,-3-3 0-16,-4 13 0 0,-2-5 0 0,2-2 1 0,2 1-1 16,1-4 1-16,-1 11 0 0,2-3 0 0,-4-2 0 15,0-2 0-15,0-2 0 0,0 4 1 0,-4-2-1 16,0-2 1-16,4 2-1 0,2-3 0 0,-2 1 0 15,-2-2 2-15,2 0-3 0,0 6 0 0,2-5 0 16,-8-3 1-16,0 2-1 0,3 1 0 0,-5-1 0 16,2-5 1-16,1 3-1 0,-1 1 0 0,-1-1 0 15,-1 6 0-15,1-4 2 0,3-7 1 0,-4 2 1 16,1 5-1-16,1-1 7 0,-1-1 0 0,1-1 0 0,-3 3 1 16,5 0 4-16,-4-7 1 0,3 2 0 0,-4 5 1 15,5-3 0-15,-2-4 1 0,-7-2 0 0,0 3 1 16,2 1-3-16,-1-8 0 0,-1 2 0 0,-3 8-1 0,6-10-3 15,1 1 0-15,0 1 0 0,-5 4 1 0,3-2-4 16,6 0 1-16,-7 1-1 0,1 5 1 0,0-4-5 16,3-4 1-16,3 2 0 0,-8-4 0 0,3 1-2 15,3-3-1-15,-1-3 0 0,3 7 2 0,-1-2-3 16,-1-3 0-16,-8-3 1 0,2 1-1 0,7 0-1 16,-2 3 0-16,3-7 0 0,-6 6 1 0,7-1-2 0,2-1 2 15,0-8-1-15,-2-3 0 0,2 5-1 0,2 2 0 16,-2-2 0-16,2-6 1 0,6 8-1 0,-2 2 0 15,-5-4 0-15,3-5 0 0,6 7 0 0,-3 2 0 16,-3-8 0-16,2-1 0 0,7 1 0 0,0 0 0 16,-5 3 0-16,3 1 0 0,4-4 0 0,0 1 0 15,-4 1 0-15,2 2 1 0,4-4-1 0,2-5 1 0,-8-2-1 16,8-5 1-16,-2-1 0 0,0 4 1 0,-1-2-1 16,5-3 0-16,-2 12-1 0,0 1 0 0,1-4 0 15,1 3 1-15,1-1-1 0,1 5 0 0,-3-3 0 16,4 7 0-16,-1-2-1 0,-1 0 1 0,1-4 0 15,-3 10 0-15,5-4 0 0,-1 4 0 0,2-4 0 16,0 3 0-16,2-1 0 0,1-2 0 0,-3 2 0 16,4 0 0-16,0-2 0 0,-2 2 0 0,1-4 0 15,5 2 0-15,2 2 0 0,-5 1 0 0,1 1 0 16,-2 3 0-16,2 1 0 0,-4-1 0 0,-4 3 0 16,6-1 0-16,-2 2 0 0,-2 2 1 0,-1 0-1 15,-3 0 1-15,2 0-1 0,1 2 1 0,-3 2-1 0,-1-4 1 16,-3 1-1-16,3 1 0 0,0 0 0 0</inkml:trace>
  <inkml:trace contextRef="#ctx0" brushRef="#br0" timeOffset="135969.01">15853 5873 916 0,'0'0'0'0,"0"0"0"16,18 15 0-16,-8-6 36 0,1 1 1 0,-8-3-1 16,3 6 1-16,-2-4 2 0,-2 1 2 0,-2 1-2 15,3-2 2-15,3-3-31 0,-6 3 1 0,0 0 0 0,6 1 0 16,-1 5-8-16,1-4-1 0,1-6 0 0,-1 5 0 15,3 3-2-15,-3-2 0 0,3-6 0 0,0 5 0 16,-5-1-1-16,2 0 0 0,1-3 0 0,2-2 0 16,1 1-1-16,-3 1-1 0,-1-6 1 0,3 0 0 0,-1 2 0 15,-1-2 0-15,-3-2 1 0,-1 2 0 0,5 0 0 16,-4 0 0-16,1-4 0 0,1-2 1 0,-2 1-1 16,-3 1 1-16,3 4-1 0,0-5 1 0,1-7 0 15,-3 3 0-15,2 0 0 0,-4-6 0 0,2 2 0 16,0 2 0-16,0 0 0 0,1-8 0 0,-3 0 0 15,2 3 0-15,0-1 0 0,4 6 0 0,-1-1 0 0,-5 3 0 16,0 0 0-16,2-2 1 0,-2 1-1 0,0 1 1 16,2-2-1-16,-2 4 1 0,0 1-1 0,0 2 1 15,0 2 0-15,0-3 0 0,0 5 0 0,0-4 1 16,0 0-1-16</inkml:trace>
  <inkml:trace contextRef="#ctx0" brushRef="#br0" timeOffset="136334.1">16408 5855 866 0,'0'0'0'0,"0"0"0"16,0 0 0-16,0 0 26 0,0 0 1 0,0 0-2 15,11 20 2-15,-5-13 20 0,1-5 1 0,-3 2-1 16,1 5 0-16,1-3-26 0,-2-2 0 0,-2-4 1 0,1 5-1 15,5 4-13-15,-1-1 1 0,-5-4-1 0,6-1 1 16,-5 3-6-16,3 0 1 0,-1-1-1 0,-3 4 0 16,2 6-2-16,0-2 1 0,-4-3-1 0,-4 1 0 0,2 0-1 15,0-4 0-15,0-1 0 0,-5 3 1 0,0 1-1 16,-3 1 0-16,1-2 0 0,3 0 1 0,-7 3-1 16,2-7 0-16,2 3 0 0,-2-3 1 0,1 1-1 15,3-6 0-15,-1 2 0 0,5 5 0 0,-7-5-1 0,5-2 0 16,1-2 0-16,4 2 0 0,0 0-3 0,0 0 2 15,0 2 0-15,0 2 0 0,0-4-2 0,0 0 2 16,-2 0-1-16,0-4 0 0,2 2-2 0,0-4-1 16,0 5 0-16</inkml:trace>
  <inkml:trace contextRef="#ctx0" brushRef="#br0" timeOffset="136776.2">16639 5931 853 0,'0'0'0'0,"0"0"0"16,0 0 0-16,0 0 9 0,0 0 2 0,0 0-2 16,0 0 1-16,0 26 5 0,0-17 1 0,0-3 0 15,2 3 1-15,0 0-1 0,1 2 1 0,-3-1 0 0,0 5 1 16,6-2-9-16,-2 0 1 0,-4-4 0 0,5 0 0 15,-3 1-4-15,0-1 1 0,-4-3-1 0,2-3 1 16,2-1-2-16,0 2-1 0,-2-4 1 0,-2 2 0 16,0 0 0-16,0-2-1 0,2-2 1 0,-3-4-1 0,1 1 1 15,2-1 0-15,-6 0 0 0,-1-10 0 0,-5-1 0 16,3-4 0-16,-2-3 0 0,4 0 1 0,1 4-3 16,2 3 1-16,2 0 1 0,4 2-1 0,2 6 0 15,0-2 0-15,1 1 1 0,-3 5-1 0,2 1 0 16,0-1-1-16,1 5 0 0,1 0 1 0,3 0-2 15,-3 0 1-15,1 0 0 0,4 5 0 0,2 4-1 16,4-3 0-16,2 3 1 0,5 6-1 0,0-6-1 0,-5 1 1 16,-8 1 1-16,2 0-1 0,2 8-1 0,-4-6 1 15,-5-2-1-15,-1-2 1 0,3-3 0 0,-8 3-1 16,0-3 0-16,0-3 1 0,0 3-1 0,-4-4 0 16,0 2 0-16,-3-1 1 0,-2 5-1 0,-5-1 0 15,0-1 0-15</inkml:trace>
  <inkml:trace contextRef="#ctx0" brushRef="#br0" timeOffset="136861.5">16576 6037 690 0,'1'-2'0'0,"1"-2"0"16,4-1 0-16,3-1 8 0,1 2 0 0,1 3 1 16,13-7 0-16,13 2 3 0,-1 3 0 0,-12 1 0 15,9-4 1-15,-3 1-10 0,-4 1 2 0,0-5-2 16</inkml:trace>
  <inkml:trace contextRef="#ctx0" brushRef="#br0" timeOffset="137866.97">15720 5628 653 0,'0'0'0'15,"0"0"0"-15,39-15 0 0,-9 9-2 0,0 2 2 0,4 4 0 16,-5-9 0-16,-1 5 2 0,-5 2-1 0,-1-3 0 16,8-4 0-16,-2 3 1 0,-4-1 2 0,0 1-2 15,2-3 1-15,2 3-2 0,-2 4 2 0,4-5-1 16,2-1 0-16,0 7 3 0,-1 1-1 0,-1 1 1 16,6-2-1-16,-5 2-1 0,-1 5 1 0,0-6-1 15,3 0 0-15,-3 6 2 0,-2 3 1 0,2-4-1 16,9-5 1-16,-5 6-3 0,-5 3 1 0,-3-3-1 0,6 1 1 15,-2 4-1-15,-6 4 0 0,0-3 0 0,-1 2 1 16,-3 3 0-16,-5 0 2 0,0 2-1 0,6 5 1 16,-7 0 1-16,-2-4 1 0,1-1-2 0,-2 3 2 15,4-7 2-15,-2-2 0 0,-4-4 1 0,0 12 0 0,1-6-5 16,-3-6 2-16,1 0 0 0,-3 6 0 0,-3 0-3 16,0-6-1-16,4-3 1 0,-5 3 0 0,1 3-3 15,2-3 2-15,-2-5-1 0,0 10 0 0,1 7-1 16,-3-2-1-16,0-5 0 0,0 7 0 0,-5 3-1 15,1 0 0-15,2-7 0 0,-7 5 0 0,0 2 0 16,1-1 0-16,-1-1 0 0,-2 2 0 0,0 2 0 0,-2-7 0 16,-6-4 0-16,2 9 0 0,2-4 0 0,0-3 0 15,0 2 0-15,4 9 1 0,4-2 0 0,-8 2 1 16,-4-6 1-16,10 0-1 0,5 8 1 0,-3-4 2 16,-12 2-1-16,10 2 1 0,-1 3-4 0,5-3 0 15,-6-6 0-15,-2-1 1 0,7-5 0 0,-3-3 0 16,-4-2 0-16,2 2 0 0,-4 0 0 0,0-6 1 15,-2-3-1-15,0 5 0 0,-5-2-2 0,5-3 0 0,-2 1 0 16,3 4 1-16,-3-1-1 0,-3-7 0 0,-4 3 0 16,-2 1 0-16,2 1-1 0,1-3 1 0,1 1-1 15,0 3 1-15,-8 1-3 0,6-5 0 0,-4-1 1 16,0-4 0-16,4 6-6 0,4-1 0 0,-10-5 0 16,6-4 2-16,2 3-7 0,2 1 2 0,-1 0-1 15,1-10 1-15,1 5-3 0,3-1 1 0,-3-1-1 16,-3 7 1-16,5-2-2 0,-1-8 2 0,-4 1-2 15,-2 5 2-15,13-1 0 0,-6-3 1 0,-9 1 0 0,0 5-1 16,2-7 5-16,2 0 2 0,-2-6-1 0,-4 9 0 16,6-3 3-16,-1-6-1 0,3 2 1 0,-4 5 0 15,2-1 1-15,1-6 0 0,1 0-1 0,-2 2 2 16,5 2 1-16,1-4 1 0,-3-7-1 0,1-4 1 0,7 5 0 16,1-3 0-16,-6 0 0 0,5-6 0 0,11 6 2 15,-4 4 1-15,-3-10 1 0,0 6-1 0,-3 0 7 16,9-1 1-16,3 1 1 0,2 4-1 0,5-3 3 15,-5-3 2-15,-4-3 0 0,4-11 0 0,2 5-1 16,-1-4 1-16,3 0 0 0,0 6 1 0,3 3-3 0,2 2 2 16,2 2 0-16,-2 0-1 0,4 2-2 0,0 1 0 15,-2 3 1-15</inkml:trace>
  <inkml:trace contextRef="#ctx0" brushRef="#br0" timeOffset="139240">16296 6502 300 0,'0'0'0'0,"0"0"0"0</inkml:trace>
  <inkml:trace contextRef="#ctx0" brushRef="#br0" timeOffset="140615.44">15823 7023 363 0,'0'0'0'0,"0"0"0"0,0 0 0 16,0 0 20-16,0 0 0 0,0 0 1 0,0 0-1 15,0 0 6-15,0 0 1 0,0 0-2 0,0 0 2 0,24-17-13 16,-15 8 0-16,4-1 1 0,10-8 0 0,-3 1-6 16,-1 2 1-16,0-1-1 0,-3 4 1 0,7-1-5 15,1 6 1-15,-4-6 0 0,6 5 0 0,1-1-1 16,-1-4 0-16,2 4 0 0,1 3 1 0,-3 1-2 16,-1-5 2-16,-1 5-1 0,8 5 1 0,1-6 3 0,-5 2 0 15,-2 1 0-15,-2 5 1 0,-1-2 0 0,-1-2 1 16,-1 4 0-16,7 5 1 0,-4-3 0 0,-4-2 0 15,1 5 1-15,3 2-1 0,-2 3-1 0,-1-9 2 16,-1 3-2-16,8 5 1 0,0-4-2 0,-4-1 1 16,-7 0 1-16,6 3-1 0,-1-4-2 0,0 5 0 15,3-1 0-15,-5 0 0 0,1 6-1 0,-5 2 0 16,-1-4-1-16,0-2 1 0,2 4-2 0,-2 4-1 0,2 1 1 16,-1 1 1-16,-3 6 0 0,-3-2-1 0,-5 4 1 15,5-3 1-15,-5 2-1 0,-1-7 0 0,-6-6 1 16,0 5 0-16,4 3-1 0,-2-7 0 0,-6-1-1 15,-3 6 2-15,2-3-2 0,-3 1 1 0,1-2-1 16,-4 7 1-16,2 0-1 0,-2 0-1 0,-8 4 1 16,-3-8 1-16,4 7-2 0,-3 0 1 0,-1-1-1 15,-6 2 1-15,4-2-1 0,2-3-1 0,3-3 1 0,5 6-1 16,-1-3-1-16,-2-9 1 0,-1 3-1 0,-5 6 2 16,1-7-3-16,-4-3 1 0,-1-3-1 0,1 10 2 15,1-5-2-15,3-6 0 0,-9 1 1 0,-1-1-1 16,2 4-1-16,-1 0 0 0,-10-4 0 0,4-3 0 0,5-1-1 15,1 1 1-15,-8-2 1 0,0-6-1 0,2 2-1 16,3 0 0-16,-3-4 0 0,2-1 1 16,5-1-1-16,-1 2 0 0,-1-9 0 0,4 2 1 0,4-4-1 15,4 0 0-15,-6 0 0 0,2-3 0 0,2-1 0 16,1-1 0-16,-1-4 0 0,2 1 0 0,5 1 0 16,4-2 0-16,-2-6 0 0,2-5 1 0,2 5-1 15,2 0 1-15,-1-3-1 0,1-5 1 0,5 9-1 0,2 3 1 16,-1-4 0-16,3 2 1 0,3 2-1 0,3 0 0 15,-6 2 0-15,4 5 0 0,7-9 0 0,-2 2 0 16,0-2 0-16,3-3 1 0,1-3-1 0,2 4 0 16,-1 0 0-16,7-3 0 0,7 9-1 0,2 3 1 15,3-5 0-15</inkml:trace>
  <inkml:trace contextRef="#ctx0" brushRef="#br0" timeOffset="143170.75">16369 6361 766 0,'0'0'0'0,"0"0"0"16,0 18 0-16,0-9 7 0,0-5-1 0,0 2 1 15,-6 5 0-15,2 2 12 0,1 2 0 0,1 0 0 0,-4 9 1 16,3 11-5-16,-7-5-1 0,5-4 1 0,-1 2 1 16,2 5-8-16,-1-1 0 0,-5-2-1 0,3 0 1 15,1-3-3-15,1-2-1 0,-1-1 1 0,-5 6-1 0,7-10-2 16,-1-1 1-16,-3 1-1 0,1 4 1 0,3 1 0 16,-3-5 0-16,-1-1-1 0,-1-3 1 0,5-1 0 15,0 2-1-15,-3 0 0 0,-1-4 2 0,1 2-2 16,0-1 0-16,-1-2 0 0,4-5 1 0,-5 4-2 15,3-1 1-15,-1-3 0 0</inkml:trace>
  <inkml:trace contextRef="#ctx0" brushRef="#br0" timeOffset="143582.2">15800 6584 954 0,'0'0'0'0,"0"0"0"16,0 0 0-16,0 0 6 0,0 0 0 0,0 0-1 16,23 20 2-16,-8-3 0 0,-4 0 1 0,2-2-2 15,6 5 2-15,-3-1-1 0,-1-4 1 0,-2-1 0 16,4 3 0-16,5-2-5 0,-3 0 1 0,2 4 1 15,-5-1-1-15,3 3 2 0,-2-10 0 0,-2 2-1 16,5 5 1-16,1-3 1 0,-1-2 0 0,-5 4 1 16,7-6 0-16,-1 8 8 0,1-2 1 0,1-4-2 0,1-4 2 15,2 0-1-15,-6 2 1 0,-3-1 0 0,0-5-1 16,0 5-1-16,-2-1 0 0,0-4-1 0,1-3 1 16,5 8-5-16,-6-1 0 0,-4 0 0 0,0-9 1 0,0 0-4 15,-1 0 1-15,-3 2 0 0,0 0 0 16,-1-2 1-16,-2-2 0 0,-2 0 0 0,3-2 1 0,3 3-5 15,1-5 2-15,-7 2-1 0,2-14 0 0,-1-1-5 16,3 2 2-16,-2 2-2 0</inkml:trace>
  <inkml:trace contextRef="#ctx0" brushRef="#br0" timeOffset="143857.6">16794 6437 929 0,'0'0'0'0,"0"0"0"16,-26 0 0-16,11 5 15 0,3 1 2 0,5 3-1 15,1 1 1-15,3 1 19 0,-1 4 1 0,-2-2-1 16,-3 2 1-16,-2-1-16 0,2 3 0 0,-3 2 1 16,3 9-1-16,-4 1-11 0,0-3 0 0,0 4 0 15,2 0 1-15,0-6 0 0,-1-5 0 0,3-1 0 16,0 12 0-16,-4-9-3 0,2-3 1 0,1 3 0 15,1-1 0-15,1 8-2 0,1-7 1 0,-4-5-1 0,1-3 1 16,1 6-2-16,4-8 0 0,-10 0-1 0,2-1 2 16,3 3 2-16,1-4 0 0,-2-4 0 0,-2-1 1 15,2 4-2-15,1-5 1 0,-1-3-1 0</inkml:trace>
  <inkml:trace contextRef="#ctx0" brushRef="#br0" timeOffset="144150.84">15892 6643 1017 0,'0'0'0'0,"0"0"0"0,0 0 0 0,0 0 16 0,0 0 0 15,0 0-1-15,0 0 1 0,0 0 14 0,0 0 1 16,0 0-1-16,-6 36 0 0,1-18-13 0,1 5 1 15,0-1 0-15,2 2 0 0,0 0-12 0,2-9-1 16,2 0 1-16,0 7 0 0,2-3-4 0,0 0 1 16,1-5 0-16,1 11 1 0,3-1-3 0,-5 2 0 0,1-4 0 15,-3-5 1-15,6 3-2 0,-1 3 2 0,-3-8-1 16,0-4 0-16,1 2-1 0,-5 2 1 0,0-4 0 16,0-2 0-16,2-3-1 0,-2 3 1 0,-2-5 0 15</inkml:trace>
  <inkml:trace contextRef="#ctx0" brushRef="#br0" timeOffset="144394.81">15499 6855 941 0,'0'0'0'0,"0"0"0"0,0 0 0 0,0 0 10 15,0 0 0-15,13 19 0 0,-11-12 0 0,1 1 11 16,1-1 0-16,-2 1 0 0,0-3 1 0,3 7-2 16,1 1 1-16,-1-4-1 0,5 0 2 0,1 6-12 0,2-4 0 15,-4 0 0-15,8-3 1 0,0-1-5 0,0 3-1 16,-1-1 1-16,10 4 0 0,2-2-1 0,-1 0 1 16,-9-2-1-16,8-3 1 0,2 3-1 0,-4-1 0 15,-9-3 1-15,4-8-1 0,1 1 0 0,-1 2 0 16,2-10 0-16</inkml:trace>
  <inkml:trace contextRef="#ctx0" brushRef="#br0" timeOffset="144661.43">17002 6407 1017 0,'0'0'0'0,"0"0"0"0,-15 21 0 16,6-7 7-16,0 1 0 0,-8 2 0 0,-2 0 0 16,3 3 8-16,-1-1 1 0,-6 1-2 15,1 4 2-15,3 8-5 0,-1 0 0 0,-2-1 1 0,3 5-1 0,2-5-7 16,-3-8 1-16,1 5-1 0,2 5 1 0,2-3-3 15,-1-6 1-15,-3 6 0 0</inkml:trace>
  <inkml:trace contextRef="#ctx0" brushRef="#br0" timeOffset="146787.6">16149 6442 653 0,'0'0'0'0,"0"0"0"16,0 0 0-16,30 25 0 0,-19-14 0 0,-7-2 0 0,5-5 1 16,-5-4-1-16,1 2 1 0,3 1-1 0,-5-1 1 15,1-2-1-15,-2 0 0 0,-2 4 0 0,4-4 0 16,-4 0 3-16,0 0 2 0,0 0-2 0,2 0 2 0,-1-6-3 15,-1 3 0-15,-1 1 0 0,-1-2 1 0,2-2-2 16,0 1 0-16,0 1 0 0,0-1 1 0,0-3 1 16,0 3 0-16,-6 3-1 0,-1 2 2 0,5-4 1 15,-2 4 1-15,0-4-1 0,1 4 2 0,3 4 0 16,0-4 1-16,-2 4-2 0,-4-4 2 0,1 0 0 16,-5 2 1-16,5 1-1 0,-1 1 1 0,2 2 2 15,4-1 0-15,-5-1 1 0,1-4-1 0,2 0 2 0,0 2 1 16,2 1-1-16,0-3 1 0,0-3-2 0,0-1 0 15,0 2 1-15,0-2 0 0,0 3-2 0,0-3 1 16,0 2-1-16,0-2 1 0,0-5-2 0,0 3 1 16,0 3 0-16,0 1 0 0,0 2-2 0,0 0 0 0,0 0 0 15,0 0 0-15,0 0-3 0,0 0 2 16,0 0 0-16,0 0 0 0,0 0-1 0,0 0-1 0,0 0 1 16,0 0 0-16,0 2-1 0,0 1 0 0,0-3 0 15,0 6 1-15,2 5-4 0,0 2 2 0,2-4-2 16,-4 1 1-16,5-3 0 0,-3 1 0 0,0-6 0 15,-2-4 0-15,0 2-2 0,0 0 2 0,0 0-1 16,2 0 0-16,2 0 0 0,-4 0 0 0,0 0 0 16,2-4 1-16,1-2-1 0,1 1 0 0,-2 1 1 15,2-2-1-15,-1-3-1 0,3 4 2 0,-4 1-2 16,0 0 1-16,3 2 1 0,1-1-1 0,-6 1 1 0,0 2 0 16,0 0 1-16,2 0-1 0,0 2 0 0,-2 1 2 15,0-3-1-15,1 0-1 0,-1 0 1 0,4 2 0 16,-4 0 1-16,6 0-1 0,-4 2 1 0,1 1 1 15,1-3-1-15,-4 2 1 0,0-1 0 0,2-3 0 16,0 0-2-16,-2 0 2 0,0 6-1 0,5-6 0 0,-3 0 0 16,2 4 1-16,0-2-2 0,1 1 2 0,3-3-4 15,-1 0 2-15,-7 6-2 0,2-6 2 0,0 0-3 16,0 0 0-16,-2 4 1 0,4-4 0 0,-4 0-2 16,0 0 0-16,0 0 0 0,0 0 1 0,0 0 0 15,-4 0-1-15,-2 0 0 0,-1 0 0 0,1-4-1 16,1-2 1-16,-1 6 0 0,-5-5 0 0,0 5-1 0,3 0 1 15,-1 0 1-15,3 0-1 0,-1 0 0 0,-1 0 0 16,5 0 0-16,-3 0 0 0,0 5-1 0,3-5 1 16,3 0 0-16,-6 0 1 0,2 2-2 0,-1 2 1 15,-1-4 0-15,2 4 0 0,4-4 0 0,-3 2 0 16,-1 1 0-16,-2-3 0 0,5 2 1 0,-3-2-1 16,2 0 0-16,2 0 0 0,0 0-1 0,0 0 1 0,0 0 0 15,-2 2 0-15,-3 0-1 0,-1 2 0 0,0-4 0 16</inkml:trace>
  <inkml:trace contextRef="#ctx0" brushRef="#br0" timeOffset="147740.7">16097 7521 401 0,'0'0'0'16,"0"0"0"-16,0 0 0 0,0 0 8 0,0 0 1 15,0 0 0-15,0 0 0 0,0 0 2 0,0 0 2 0,0 0-2 16,18-18 1-16,-18 14-3 0,2 2 0 0,0 2 0 15,4 0 0-15,-6-2-1 0,2 0 0 0,1-1 0 16,-1 3 1-16,0 0-4 0,0 0 1 0,2 0-1 16,-4 0 1-16,1 0-1 0,1 0 0 0,0 0 0 15,0 0 0-15,0 0 0 0,-2 0-1 0,2 0 1 16,1 3 0-16,-3-3 1 0,0 2 1 0,0-2-1 16,-5 0 1-16,1 0 3 0,2 0 1 0,0 0 0 15,1 2 0-15,1 0 0 0,0 2 1 0,-4-4 1 16,4 0-1-16,0 0 0 0,0 0 2 0,0 0-1 0,0 0 1 15,0 2-4-15,0 0 1 0,0-1 0 0,0 5 1 16,0 1 1-16,4 5 2 0,-4-3-2 0,0 2 2 16,0 2 6-16,0 2 0 0,1-8 1 0,1 1 0 0,2-3 4 15,0 1 1-15,-1-2-1 0,-3 1 1 0,2-1-7 16,-2-2 0-16,0 2 0 0,2 5 1 0,-2-7 4 16,-4-4 0-16,-3-2 0 0</inkml:trace>
  <inkml:trace contextRef="#ctx0" brushRef="#br0" timeOffset="150266.51">16136 6491 715 0,'0'0'0'0,"0"0"0"0,0 0 0 0,0 0 0 15,0 0 0-15,0 0 0 0,0 0 2 0,0 0-2 16,0 0 1-16,0 0 0 0,0 0 0 0,0 0 0 0,7 17 0 16,-5-14 0-16,-2 12 0 0,-4 15 3 15,3 0 0-15,-3 3 1 0,0 6-1 0,2-9 1 0,-3-6-1 16,-1 6 1-16,-3 2 0 0,1-1 3 0,3-9 0 16,-5 6 0-16,5 0 1 0,-1 10 2 0,6-1 1 15,-5-2 0-15,1 8 0 0,-4 3 0 0,5-3 1 16,-1-4-1-16,4-3 2 0,-6-7 0 0,3-4 1 15,-8-1-1-15,3 4 1 0,6-4-3 0,-2-2 2 16,-1 6-1-16,-1-4 1 0,6-1-3 0,2 3 1 0,-4 0 1 16,-1-2-1-16,3 2-2 0,0-2 1 0,-4 0 0 15,0 0 1-15,2 1-2 0,0-9 0 0,-1-3 0 16,-3 4 0-16,2-6-3 0,4-5 1 0,-5-1-1 16,5-3 1-16,-4 6-2 0,2-3 1 0,0-1-1 15,0 2 1-15,2-6-2 0,0 1 0 0,0 3 0 16,0-4 0-16,0 0-1 0,0 0 0 0,0 0 0 15,-3 0 0-15,-3-4-2 0,1-1 2 0,-5-1-1 16,3-5 0-16,-1-7 1 0,1-5 0 0,-1-3 0 16,3-9 0-16,1 5 1 0,4 2-1 0,0 2 1 0,2-4 0 15,2 6 0-15,1 0-1 0,3-6 1 0,1 0 0 16,6 1 1-16,0 1-1 0,0 0 1 0,-6-7 1 16,6-1-3-16,0-7 1 0,-6-5-1 0,-1-4 2 0,5 9-2 15,-4 2 1-15,0-2-1 0,8 1 2 0,0 4 0 16,-4 5 0-16,-2-4 0 0,4-4 1 0,0-2-1 15,-4 4 1-15,-7-2 0 0,3 2 1 0,4 9 1 16,1 8 0-16,-11 5 0 0,7-7 0 0,3 9-4 16,-2 6 2-16,-9 3-1 0,4-3 0 0,-4 3-1 15,2 6-1-15,2-3 1 0,1 1 0 0,1 4-2 16,-4 1 0-16,-4-3 0 0,4 0 1 0,0 0-4 0,-2 0 1 16,0 0 0-16,0 15 0 0,0 6-1 0,-2 7 0 15,-6-2 0-15,3 22 0 0,-1 2 0 0,1-5 0 16,-7-2 0-16,5-1 0 0,-2-3 0 0,-4-1 0 15,-2 4 0-15,5 7 0 0,5-1-1 0,-1-1 1 16,1 1 0-16,-3 6 0 0,6-11-1 0,-3-8 0 16,-5-5 0-16,-5 5 1 0,6-7-3 0,4-2 2 0,-3 2 0 15,-1-4 0-15,3 6-1 0,2-4 1 0,1-5-2 16,3-5 2-16,-4 5-1 0,4-6 1 0,0 0 0 16,-6-6 0-16,6-4 0 0,0 1-1 0,-1 0 1 15,-1-5 0-15,-4-1 0 0,6 0 0 0,-4 0 0 16</inkml:trace>
  <inkml:trace contextRef="#ctx0" brushRef="#br0" timeOffset="165161.34">1945 7581 476 0,'0'0'0'0,"0"0"0"15,0 0 0-15,0 0 15 0,0 0 1 0,0 0-1 16,0 0 1-16,0 0 4 0,0 0 1 0,0 0-1 16,0 0 1-16,19-21-3 0,-4 12 1 0,3-4 0 15,18-11 0-15,3 5 0 0,-4 4 0 0,3-1 0 16,-3-8 1-16,2 5-11 0,-1 8 1 0,-3-8-1 0,10 4 1 15,-4 0-4-15,-9 4 1 0,-4-4 0 0,6 0 0 16,3 1-4-16,-1-1 2 0,1-2-1 0,-1 6 0 16,3-2 3-16,-7 2 0 0,-6-1 0 0,-4 3 1 15,-1 0-1-15,-4-2 1 0,0 1 0 0,0 1 0 16,-2 0 0-16,-6 3 1 0,-3 2-1 0,-4 3 1 0,0-5-3 16,4 4 2-16,-2 0 0 0,-4-3 0 0,2 5-1 15,0-4-1-15,0 4 1 0,-4-6 1 0,-5 3-2 16,-2 1 0-16,1-2 0 0,-5-1 1 0,0 5-3 15,1 0 1-15,4 0-1 0,3 0 2 0,5 0-1 16,2 0 1-16,0 0 0 0,0 0-1 0,0 0 0 0,0 0 0 16,-4 0 1-16,2 0 0 0,2 1-3 0,2 3 1 15,2-4 1-15,1 6-1 0,5 3 0 0,5-3 0 16,-2-1 1-16,2 3-1 0,-4 1 0 0,-2 2 0 16,-5-5 1-16,-4-1-1 0,2 1-1 0,1 1 1 15,-3-1-1-15,0 3 0 0,-3 0-1 0,-3-1 0 0,2-1-1 16</inkml:trace>
  <inkml:trace contextRef="#ctx0" brushRef="#br0" timeOffset="168078.6">6402 7371 677 0,'0'0'0'0,"0"0"0"16,0 0 0-16,0 0 19 0,0 0 0 0,0 0 1 16,26 15-1-16,-3-2 13 0,-3 2 1 0,-5-2-1 15,0-6 1-15,-2 2-4 0,-4 1 1 0,-3-3 1 16,3-3-1-16,1-2-9 0,-5-1 1 0,1-1-1 0,-1 0 0 16,5 2-7-16,-1-2 0 0,-5-2 1 0,7-1-1 15,2-7-2-15,-2 5 0 0,2-4 0 0,13-12 1 16,8-3 2-16,-1-4 2 0,-9 2-1 0,12 5 1 15,-3-3-3-15,1-5 2 0,11-11 0 0,-2-13-1 0,5-1 8 16,0 0 0-16,8-8 0 0</inkml:trace>
  <inkml:trace contextRef="#ctx0" brushRef="#br0" timeOffset="191088.63">1794 9279 401 0,'0'0'0'0,"0"0"0"0,25-9 0 0,2 0 11 16,-2-6 2-16,-3 0-1 0,2 4 0 0,4 0-3 16,-4-2 0-16,6-4 0 0,4 2 0 0,-4-2-2 0,-1-3 0 15,14-6 0-15,-4 4-1 0,4-1 2 16,-7 3 0-16,-8-4 0 0,7-6 1 0,-7 9-6 0,-4 1 2 15,-3-1-1-15,9-1 1 0,3 7 0 0,1 0 1 16,5-5 0-16,0 1-1 0,4 1 4 0,-4 3 0 16,-6 0 0-16,3 7 1 0,-1-1 4 0,-3 0-1 15,-8-2 1-15,-2 1-1 0,6 3 3 0,-7 1-1 16,-14 1 1-16,8 1 1 0,-4-2-4 0,-1 1 2 16,-10-1 0-16,13 6-1 0,-8 0-3 0,-3-3 1 0,-2-1-1 15,0 4 1-15,0 2-2 0,0-2 0 0,0-2 1 16,-5 2 0-16,-10 0-2 0,-4 0 1 0,-1 0-1 15,-20 2 1-15,7-2-3 0,3-2 1 0,6 0-2 16,3 8 2-16,8-1-5 0,2-1 2 0,-4-4-2 16,0 4 2-16,6 1-1 0,2-5 2 0,1 0-2 15,0 2 2-15,1 2 0 0,5-4-1 0,-4 0 1 16,4 2-1-16,-4-1 0 0,3 1-1 0,1 2 1 16,9 2 1-16,6-5-2 0,0 1 1 0,0 0-1 15,-1 6 2-15,1-1-2 0,0-1 1 0,-5-4-1 0,-7 3 1 16,-1 1 0-16,2-3 2 0,-8-3-1 0,2 6 0 15,2 0 0-15,0-3 1 0,0 3-2 0,-15 18 2 16,-3 11-1-16,-3 4-1 0,-3-3 1 0</inkml:trace>
  <inkml:trace contextRef="#ctx0" brushRef="#br0" timeOffset="199064.69">12331 8731 853 0,'0'0'0'15,"0"0"0"-15,0 0 0 0,0 0 11 0,0 0 0 16,0 0-1-16,0 0 1 0,0 0 12 0,19 9-1 16,-19-13 0-16,2 2 1 0,5 2-2 0,0 0 1 15,1 0-1-15,-1 0 0 0,6 0-8 0,0 0 0 16,-1 0 0-16,1 0 1 0,3-2-6 0,3 1 1 0,-4-3 0 15,5 9 0-15,5-3-4 0,-7-4 2 0,-5 2-1 16,4 8 0-16,2-6-1 0,-4-2-1 0,-4 0 1 16,6 5-1-16,-1-3 0 0,3-4-1 0,0 1 0 15,1 4 1-15,1-3 3 0,-3 0-1 0,3 6 1 16,1-4 0-16,2-2 2 0,-3 0 1 0,3 0 0 16,0 3 0-16,2-3 2 0,0-1 2 0,-1-1-2 15,1 5 2-15,2 1 0 0,-4-4 2 0,-4 0-1 16,5 2 0-16,-1-2 0 0,0 0-1 0,0 4 1 15,6-2 1-15,-6-2 1 0,1 0 1 0,3 0-1 0,3 7 1 16,7-7 0-16,-7-6 0 0,3 5 0 0,3 2 0 16,-3-2-5-16,-3-5-1 0,1-1 0 0,3 3 1 15,-1-2-6-15,-1 1 2 0,-1 1 0 0,5 4 0 16,-1 0-1-16,1-6 0 0,2 3 0 0,-4 3 1 0,3-4 2 16,-7-2 0-16,-3 1 1 0,6 5 0 0,-10-4-2 15,0-2 1-15,1 1 1 0,6 9-1 0,1-3-2 16,-8-1 1-16,6 0-1 0,0 4 1 0,3 2 0 15,-5-6 1-15,2 0-1 0,4 0 2 0,-3 2-1 16,-1-2 0-16,2-2 0 0,-1 2 0 0,1 0-4 0,-6 0 1 16,6 0 0-16,3 0 0 0,-1 0-3 0,-4-6 2 15,5 2 0-15,4 8 0 0,0-4-4 0,-1-5 1 16,-5 1 1-16,8 4-1 0,-2-4 0 0,-5-1-1 16,3-1 0-16,2 6 2 0,-3 0-4 0,-7 0 1 15,1-6 1-15,7 8-1 0,1-4-1 0,-3-1 1 16,1-1 0-16,6 4 1 0,-8-2-1 0,-2-5 0 15,-1 1 0-15,-1 4 1 0,-2-3-2 0,-2 1 0 0,2 0 0 16,-2 4 1-16,-2 4-1 0,-5-4 1 0,-2-6-1 16,0 8 0-16,-1 2 0 0,-3-4 1 0,0 0 0 15,-1 4 1-15,-3 1-1 0,-4-5 0 0,-1 0 0 16,2 0 1-16,-4 0-1 0,1 2 0 0,1 2 0 16,-4-4 1-16,0 2-1 0,0-2 0 0,0 0 0 15,0 0 2-15,0 0-2 0,0 0 1 0,0 0 0 16,0 2 0-16,-4-1-1 0,-1 3 0 0,-1-4 1 15,-7 2 0-15,-7-2 0 0,-5-2 1 0,1-3-1 16</inkml:trace>
  <inkml:trace contextRef="#ctx0" brushRef="#br0" timeOffset="200070.83">3630 9270 677 0,'0'0'0'0,"0"0"0"16,0 0 0-16,0 0 17 0,0 0 1 0,0 0-1 15,0 0 1-15,0 0 17 0,0 0 1 0,20-13-2 16,-16 11 2-16,-2-1-7 0,1 1 1 0,3 0-1 15,3 0 1-15,1-2-12 0,1 2 0 0,2-1 0 16,4 3 0-16,5 0-7 0,2 0 0 0,-7 0 1 16,11 3-1-16,6-3-2 0,-1 0 1 0,-7-3-1 0,11 8 1 15,-1-1-2-15,-3-4 0 0,6 0 0 16,4 2-1-16,2 0 0 0,-2-2 0 0,-4-2 0 0,11 4 0 16,-7-2 7-16,-4-2 0 0,4 0 1 0,2-2 0 0,3 2 4 15,-9-3 1-15,-3 3-1 0,3 2 1 0,-2-2 2 16,-3-2-1-16,-4 2 0 0,5 4 2 0,-1-2-1 15,-10-2 1-15,0 1-1 0,11 2 2 0,-7-1-8 16,-3 0 2-16,-7 0 0 0,3 6 0 0,-6-10-5 16,-4 2 0-16,-2 2 1 0,4 2-1 0,-4-2 2 0,1 0 0 15,-8 0 1-15,3 0 0 0,-1 0-5 0,0 0 1 16,-4 0 1-16,2 0-1 0,-2 0-3 0,0 0 1 16,0 0 0-16,0 0 0 0,0 0-2 0,0 0 0 15,0 0 0-15,-2 0 1 0,-2 0-1 0,0-2-1 16,4-1 1-16,-2-3 1 0,2-1-2 0,0-1 0 15,0 1 0-15</inkml:trace>
  <inkml:trace contextRef="#ctx0" brushRef="#br0" timeOffset="-173054.06">11794 8913 916 0,'0'0'0'0,"0"0"0"0,0 0 0 16,0 0 8-16,0 0 1 0,25 6-1 0,-10-6 1 0,9 5 4 15,-6 3 2-15,-3-8 0 0,6-4-1 0,-1 2 3 16,-1 2 0-16,0-2 0 0,5-5 1 0,0-3 6 16,-3 5 1-16,-3-8 0 0,3-4 1 0,-3 2-16 15,1 0 0-15,1-3 0 0,5-7 0 0,4 1 6 16,-1-2-1-16,8-2 1 0,-3-1 1 0,6-7 1 0,-5-10 1 16,1-14-1-16,8-5 1 0,8 2-2 0,-3 3 0 15,4-7-1-15,4-9 1 0,6-2-2 0,-5-10-1 16,7-6 1-16,10 2 0 0,-1-15-6 0,-6-3 0 15,8-7 0-15</inkml:trace>
  <inkml:trace contextRef="#ctx0" brushRef="#br0" timeOffset="-126827.33">7308 10468 815 0,'0'0'0'0,"0"0"0"15,0 0 0-15,0 0 9 0,0 0 1 0,0 0 1 16,0 0-1-16,0 0 18 0,0 0 0 0,0 0 0 16,0 0 1-16,30-13-8 0,-16 13 1 0,5-2-1 15,5-1 0-15,6-1-12 0,-4-4 1 0,-2-12 0 16,-1-6 1-16,3-2-6 0,2-2 2 0,-4-3-2 16,11-4 2-16,8-4-3 0,-9-4 0 0,-1-7 1 15,3-17-1-15,-3-5-1 0,6-1 2 0,10-8-2 0</inkml:trace>
  <inkml:trace contextRef="#ctx0" brushRef="#br0" timeOffset="-54633.32">1901 12462 263 0,'0'0'0'0,"0"0"0"0,50-33 0 0,-11 9 2 0,4 1 1 16,2-6-1-16,3-3 1 0,-5 2 7 0,-4 4 1 15,-4-3-1-15,3-9 1 0,3 7 1 0,-2 1 2 16,2 2-1-16,0 0 1 0,7 0 4 0,-3 4-1 16,-2-4 1-16,-4 2 0 0,4-6-3 0,-4 3 1 15,-9-1-1-15,5 0 1 0,-1 6-8 0,-6 2 1 16,-4-1-1-16,6 1 1 0,-6 5-1 0,-4 4-1 16,3 0 1-16,1-5 1 0,-9 3 1 0,0 4 1 15,-6-1-1-15,2 5 0 0,2 1 0 0,-7-3 1 0,-1 3 0 16,-5-1 0-16,0 5-2 0,0 0 2 0,0 0-2 15,0 1 1-15,0 1-2 0,0-4 0 0,0 2 0 16,-9 0 1-16,-6 0-2 0,-5 0 1 0,5 2-1 16,-13 2 0-16,2-2 4 0,3 0 0 0,3 2-1 15,11 6 1-15,3-7-9 0,2-1 2 0,2 0-1 16,-1 2 0-16,3-2-1 0,0 0-1 0,0 0 0 16,3 0 0-16,-3 0 2 0,0 0 1 0,2 0-1 0,-2 0 0 15,4 0 4-15,-4 0 0 0,6 0 0 0,3 2-1 16,6 0 4-16,-4 0 1 0,2-2-1 0,2 5 1 15,5-1 2-15,-5 2 2 0,-7-1-2 0,-6-1 2 16,1-4-3-16,1 2 2 0,-2 0-2 0,7 9 2 0,-3 6-4 16,-2 1 1-16,-4 1-1 0,0 13 1 0,0 5 2 15,-4 2-1-15,-5 2 0 0,-3 3 1 0,3-5-4 16,-2-3 0-16,-17 1 0 0</inkml:trace>
  <inkml:trace contextRef="#ctx0" brushRef="#br0" timeOffset="-52487.23">1489 14271 539 0,'0'0'0'0,"0"0"0"0,0 0 0 16,31-28 6-16,-16 13-1 0,6 0 1 0,16-5 1 0,-2 1 2 16,-5 2 0-16,-2 1 0 15,2-3 1-15,4 0 0 0,-1 3 1 0,-1-3-1 0,7-3 2 0,4-1-8 16,-4 3 0-16,4-6 1 0,5 2-1 0,3 1 1 15,-3 1-1-15,4-4 1 0,2-6-1 0,0-1-1 16,-11-3 0-16,2-1-1 0,0-2 2 0,-3 8-1 16,-8 6 0-16,-4-1 1 0,0-2-1 0,3 2 5 0,-3 8 0 15,-6-1 0-15,-5 4 1 0,1 0 3 0,-5 2 0 16,-6 4 1-16,1 5 0 0,-1 1 4 0,-3-1 0 16,-10 0 0-16,-2 2 1 0,5-1-4 0,-3 1 2 15,0-2-2-15,-5 8 2 16,-2-4-2-16,-4 0-1 0,5 0 1 0,-10 5-1 0,-3-3-2 0,7-2 2 15,1 2-2-15,5 4 1 0,3-1-1 0,5-3 2 0,-2-4-1 16,3 2 0-16,-3 2 0 0,4-2 0 0,-4 0 0 16,4 0 1-16,0 0 0 0,0 0 2 0,0 0-2 15,4 4 2-15,0-2-1 0,-3 0 2 0,3 3 0 16,2 6 0-16,7 2-3 0,-2 2 0 0,-2-4 1 16,-3 6 1-16,-6 5-6 0,4-1 1 0,-4-3 0 15,0 10 0-15,1 6-3 0,3-1-1 0,-8 3 1 16</inkml:trace>
  <inkml:trace contextRef="#ctx0" brushRef="#br0" timeOffset="-50082.93">15346 6623 892 0,'0'0'0'16,"0"0"0"-16,-23-9 0 0,16 9 10 0,1 0 0 15,3 1 0-15,3-1 0 0,0-1 9 0,0 1 0 0,0 0 0 16,0 0 0-16,0 0-7 0,0 0 0 0,0 0 0 16,0 0 1-16,2 0-6 0,-1 1 2 0,1 3 0 15,17-4 0-15,11 0-5 0,0 0 0 0,-1-5 1 16,9-3-1-16,-5 3-2 0,-3 1 1 0,0-4-1 15,3-7 0-15,-1 8-1 0,2 1 0 0,-1-5 1 16,6-2-1-16,4 6 1 0,-6 3 0 0,-1-1 0 16,5-5 1-16,5 5 0 0,-3 1 2 0,-2 4-1 0,4-9 1 15,1 7-1-15,-6-2 2 0,-5-5-1 0,10-2 1 16,-4 3 1-16,-6 3-1 0,-5-5 1 0,5 3 0 16,1-2-2-16,-5-1 1 0,-3 5 0 0,0-3-1 15,-2 1 0-15,-5 1-1 0,1 2 1 0,2 1-1 0,-1-3 0 16,-8 1 0-16,-8-3 0 0,2 8 1 0,-3 2-2 15,-6 0 2-15,0-4-1 0,4 2 1 0,1 2-2 16,-5-2 1-16,0 0-1 0,-20 4 0 0,-14-4 0 16,-5-4 0-16,0 4-1 0,-4 5 2 0,4 3-3 15,2-3 1-15,-8 1 0 0,2 3 0 0,2-3-1 16,-7-1 1-16,-6 5-1 0,-2-1 1 0,2 10-1 0,4 1 0 16,1-5 0-16,-5 0 0 0,9 4 1 0,3 1-1 15,-11 0 0-15,-3 5 0 0,6 3-1 0,5-6 1 16,1 0-1-16,-5 8 1 0,10-10-1 0,6 1 1 15,-3 1-1-15,8-1 1 0,4-3-1 0,5-8 0 16,3-3 0-16,10 6 2 0,6-7-2 0,0-3 0 16,-4-3 0-16,8 6 1 0,2-4-1 0,-6 2 0 0,-4-4 0 15,11 0 1-15,8 0-1 0,2 0 0 0,5-6 0 16,29-3 0-16,6-6 0 0,-6 0 0 0,1 6 0 16,-2-4 0-16,1 0 0 0,-1-4 0 0,2-7 0 15,10 1 0-15,-1-1 0 0,-7 4 0 0,9-3 0 16,6-3 0-16,0 6 0 0,-7 5 0 0,-12-4 0 15,8-1 0-15,-4 5 0 0,-2 6 0 0,2-6 0 16,4 0 1-16,1 7-1 0,-6 3 0 0,-12-6 0 16,5 3 1-16,-5 1-1 0,-7 3 0 0,-3-1 0 15,-1 6 1-15,-6-2 1 0,-7 1 2 0,-4 0-2 16,-7 5 1-16,-1-5 1 0,-1 0 0 0,-9 0 1 0,-1 4-1 16,-1-2 0-16,1-2 0 0,-7 3 1 0,-24-1-1 15,-12 11-1-15,6 2 2 0,0-4-2 0,8-3 2 0,-4-3-2 16,2 5 1-16,-8-1-1 0,-2-2 1 0,6 6-1 15,4-1 0-15,-4 1 0 0</inkml:trace>
  <inkml:trace contextRef="#ctx0" brushRef="#br0" timeOffset="-49409.32">15774 5683 653 0,'0'0'0'0,"43"-22"0"0,2-2 0 0,3 2 0 0,-3 7 0 15,-2-2 0-15,2-2 1 0,-4 10 14 0,-6 3 2 16,0-8-1-16,-1-1 1 0,-4 5-7 0,3 5 1 15,7-5 0-15,-1 5 1 0,2-1-6 0,-2 3 1 16,0 3 0-16,4 3 0 0,0 3-4 0,-10-4 1 16,1 11 0-16,1 2 0 0,8 3-4 0,-4 5 1 15,-9-1 0-15,-2 8 1 0,-2 5-2 0,0 0 1 16,6 4 0-16,-4 4 0 0,-2-7-1 0,-8-7 1 0,-3 3 0 16,-4 13 0-16,-1-6-1 0,-1-2 0 0,-5 0 0 15,1 8 0-15,-5-1 0 0,-3 5 0 0,-7-1 0 16,-5 2 1-16,-1-9-1 0,-9-7 0 0,-8-1 0 15,-6 1 0-15,1 5 0 0,5 0 0 0,-6-4 0 16,-2 1 0-16,7 3 0 0,-5-2 0 0,-13 0 0 16,-4 0 0-16,-2-1-1 0,2-12 0 0,1 0 0 15</inkml:trace>
  <inkml:trace contextRef="#ctx0" brushRef="#br0" timeOffset="-48485.34">16220 6729 892 0,'0'0'0'0,"-23"7"0"0,7 3 0 0,-5 1 0 0,1-2 0 16,-10-3 0-16,2 3 0 0,-8-3 0 0,3-3 0 16,-4 5 0-16,-6 5 0 0,2-4 0 0,4-2 0 15,-4 1 0-15,1 7 0 0,7-6 0 0,3 0 0 16,-4 3 0-16,-5 2 0 0,2 1 1 0,-2-3 1 0,-2 6-1 16,-2 1 1-16,8 5 3 0,-3 2 0 0,-1 2 1 15,4 2 0-15,1 11 2 0,10-2 1 0,-2-6-2 16,7 2 2-16,1-1-1 0,-3-6 0 0,-1-2 0 15,-2 7 1-15,3-3-2 0,6 4 0 0,6 3 1 16,7 6 0-16,4 1-1 0,2-1 0 0,1-2-1 16,7 4 1-16,1-8-1 0,1-7 0 0,-2-6 0 15,10 0 1-15,8-4-2 0,-6-5 1 0,0 0 0 16,12-4-1-16,1-1 1 0,-4-7 1 0,8-3-2 16,8 2 2-16,3-4-1 0,-2-3-1 0,3-3 1 15,6 1 1-15,3-2-3 0,-3-10 1 0,5-1-1 0,8 1 2 16,-3-2-3-16,-5-3 1 0,-3-4 0 0,1-3 0 15,-1-3-1-15,-3 6 0 0,3-3 0 0,3-8 1 16,-7 5-2-16,-8 8 0 0,-6-5 0 0,5 3 2 16,-3 3-4-16,-10 3 1 0,-9 0 0 0,0 3 0 0,-5-3-1 15,-8 0 0-15,-4-3 0 0,-7-3 0 0,-4 2 0 16,-7-3 0-16,-4-3 0 0,-4 0 0 0,-5 8 0 16,1 9 0-16,1 0 0 0</inkml:trace>
  <inkml:trace contextRef="#ctx0" brushRef="#br0" timeOffset="-47608.74">17740 5990 375 0,'0'0'0'0,"0"0"0"16,-15-18 0-16,4 12 17 0,-4 2 1 0,-3 3-1 15,1-3 1-15,7 0-6 0,1-1 2 0,-11-1-1 16,-3 0 1-16,3 1 0 0,-3 1 1 0,-1 0 0 16,-8 8 0-16,3-4-5 0,3 0 2 0,0 2-1 15,-1 7 0-15,1 1-1 0,2 3 1 0,-2 3-1 16,-2 3 2-16,2 1 2 0,2 5 2 0,1 2 0 16,1 5-1-16,5 5 0 0,2 2 1 0,-7 6-2 15,3 0 2-15,-1-12-1 0,3-1-1 0,-3 5 1 16,1 8 0-16,10 1-2 0,7 3 0 0,-2 4 1 0,8 7-1 15,3-6-2-15,3-9 2 0,3-3-2 0,-2 1 1 16,6-13 0-16,3 0 0 0,1-4 0 0,3-2 1 16,4-2-7-16,-4-1 2 0,8-10 0 0,5-6 0 15,2 3-1-15,0-8-1 0,6-4 1 0,3-11 0 0,1 2-5 16,-6 0 0-16,-4-5 1 0,13 3-1 0,2-9-2 16,-4-1 0-16,4-1 0 0,4 4 1 0,0-4-1 15,-12-4 0-15,1-9 0 0,1-5 0 0,1 1-1 16,-8 7 1-16,-4-6 0 0,-3-3 0 0,-5-3-1 15,-10 7 1-15,5 2-1 0,1-4 1 0,-5-6 0 0,-14-6 0 16,-8-9 0-16,-2 1 0 0,-5 9 0 0,-2 8 1 16,-8 3-1-16,-3 9 1 0,1 3 1 0,-5 3 0 15,-11 2 1-15,-1 3-1 0,7 7 1 0,-8 3 0 16,-17 2 1-16,-8 11 0 0,-3 1 2 0,2 9 1 16,-4 8-2-16,4 6 2 0,-8 1-1 0,-5 4 0 15,-11 7 0-15</inkml:trace>
  <inkml:trace contextRef="#ctx0" brushRef="#br0" timeOffset="-46871.69">17297 4671 916 0,'0'0'0'0,"0"0"0"16,-8-20 0-16,-1 9 9 0,-6 7 1 0,0 4-1 16,-7-6 1-16,3 12 12 0,4 3 0 0,-7 1 0 15,-6 1 0-15,0-2-3 0,-2 2 0 0,-9 2 0 16,-4 4 1-16,2 5-9 0,2 2 0 0,-8-3 0 15,-1 12 0-15,9-3-5 0,7-4 1 0,-7 2-2 16,9 9 2-16,8 2-3 0,3 8 2 0,-5 7 0 0,7 20-1 16,2 4-1-16,6-7-1 0,-4-4 0 0,6-2 1 15,3-2-2-15,8-9 0 0,7 0 0 0,13-5 2 0,-5-5-3 16,1-10 0-16,-1-4 0 0,7-4 1 0,5-8 0 16,5-12-1-16,-1-1 0 0,12-1 0 0,3-9 0 15,2-5 0-15,2-5 0 0,0-9 0 0,-5 0-1 16,-1-9 0-16,-3-8 0 0,5-4 0 0,6 0-1 15,-2 6 1-15,-3 0-1 0,3 0 1 0,-2 2-2 16,-13-8 0-16,-9-14-1 0,-2-14 1 0,0 12-6 0,-6-2 0 16,-9-1 1-16,-4 5 0 0,-1 1 2 0,-4 4 2 15,-10-9-1-15,-3-2 0 0,-1 11 3 0,-8 15 0 16,-21 0 0-16,-2 9 0 0,-6 6 0 0,0 9 1 16,-9 9 0-16,-7 8 0 0,-2 20 0 0,-11 8 0 15,-14 4 0-15</inkml:trace>
  <inkml:trace contextRef="#ctx0" brushRef="#br0" timeOffset="-34407.64">13302 14394 916 0,'0'0'0'0,"0"0"0"16,0 0 0-16,-26-2 7 0,11-4 1 0,0-1-1 16,0 3 1-16,-2 0 11 0,2-1 0 0,-1-3 0 15,-12 6 0-15,2-5 0 0,1 1 0 0,1 3 0 16,-6 3 1-16,4-2-9 0,-4-2 2 0,-5 0-1 15,-12 2 1-15,-3-1-3 0,2-3 0 0,-1-1 0 16,1-1 1-16,-1 6-2 0,5-3 1 0,-1-3-1 16,-4 1 1-16,-3 1 4 0,4-1 0 0,-8-4 1 0,0 3-1 15,9 5 2-15,6 1 0 0,0-2 0 0,2-2 0 16,2 5-2-16,5-3 0 0,-1 4 1 0,-4 0 0 16,7 0-10-16,4-2 2 0,-8-5-1 0,1-1 0 0,5 8-3 15,5-2 0-15,1-3-1 0,1-3 2 0,1 6-2 16,7 2 1-16,-2-3 0 0,6-5 1 0,3 3-2 15,-1 5 1-15,-1-6 0 0,-1 0 0 0,5 1-2 16,2 1 1-16,0 2 1 0,1-1-1 0,1-1-1 16,-4 2 0-16,2 0 0 0,2 0 2 0,2 0-3 15,2 1 1-15,-4-1-1 0,0 0 1 0,0 2-1 0,0-2 0 16,0 0 0-16,0 0 0 0,1 2-1 0,1 0 1 16,0 0 0-16,2 0 0 0,-4 0 0 0,2 2 0 15,1 0 0-15,1 4 0 0,2 5 0 0,-2 2 0 16,1 2 0-16,-5 11 0 0,0 3 0 0,0-4 0 15,0-11 0-15,0 1 0 0,0-5 0 0,-7-5 0 16,1 1 0-16,0-2 0 0,3-4 0 0,1 0 1 16,-2 0-1-16,-1 3 1 0,-1-1 1 0,6-2 0 15,0 0 1-15,0 2 0 0,0-2 0 0,0 0 1 0,0 0-1 16,0 0 0-16,0 0 2 0,0 0 1 0,0 0-1 16,-4 2 1-16,1 0 3 0,1 0 1 0,-4-1 0 15,2 3 0-15,-1 2 2 0,-3 1 2 0,3 1-2 16,3 5 2-16,-2 0-1 0,4-2 1 0,0-6-1 15,4 1 2-15,1 0-3 0,-1-3 0 0,2-3 1 16,3 0 0-16,8-9-5 0,1 2 0 0,-3-1 0 16,23-7 1-16,1-7-7 0,-4-4 1 0,1-8 0 0</inkml:trace>
  <inkml:trace contextRef="#ctx0" brushRef="#br0" timeOffset="9153.58">30217 3977 401 0,'0'0'0'0,"0"0"0"0,0 0 0 0,0 0 4 15,-19 2-1-15,15 2 0 0,0-4 1 0,1 2 14 0,-1 0 0 16,0-2 0-16,2 2 0 0,-1 1 19 0,-1-3 0 16,2 2 0-16,-2-2 1 0,1 0-28 0,1 0 1 15,-2 0 0-15,0 0 1 0,2 0-2 0,2 0 0 16,0 0 0-16,0 0 0 0,0 0 5 0,0 0 0 16,0 0 1-16,0 0 0 0,0 0-1 0,0 0 1 15,0 0 0-15,6 4 1 0,5-4-11 0,2 4 1 0,4-4 0 16,13 0 1-16,5 0 2 15,-3 0 0-15,-4 0 0 0,2 0 1 0,-2 0-1 0,1-4 2 0,5 0-1 16,7 4 0-16,-2-2-1 0,-3-5 0 0,1 1 0 16,4 6 1-16,-4-2 0 0,-2-5-1 0,5 1 0 15,4 6 1-15,-1 4-2 0,-2-4 1 0,4 0 0 16,5 0 0-16,-1 0-2 0,-8-4 1 0,0-1-1 16,3 5 1-16,1-4-1 0,-2 2 1 0,2 2-1 15,5 6 1-15,2-2-3 0,-5-8 2 0,-6 4 0 16,3 4 0-16,-5-8-1 0,-3 0-1 0,3 2 1 15,6 8 0-15,-1-2-2 0,-3-4 1 0,0 5 0 0,6 1 0 16,-4-6 2-16,-6 0 1 0,0-4 0 0,6 8 0 16,-5-4 8-16,-1-6 0 0,2 1 0 0,4 5 0 15,-2 0 5-15,-2 0 2 0,4 0-1 0,7 5 1 0,-5-10-1 16,-4 1 2-16,0-2 0 0,3 6-1 0,-6-3-1 16,-3-3-1-16,2 0 1 15,6 6-1-15,-4 0-4 0,-3 0 1 0,1-3 0 0,4 8 0 0,-6-5-5 16,-3-2-1-16,-2-1 1 0,5 1 0 0,-7-2-5 15,-5 0 1-15,-3 2-1 0,3 2 1 0,-5 0-4 16,-7-7 0-16,-5 5-1 0,3 8 1 0,-1-3-3 16,-5-1 1-16,-1 2-1 0,0 0 0 0,-2-4-2 0,0 2 1 15,0 1-1-15,0-3 0 0,0 0-1 0,0 0 0 16,0 0 0-16,0 0 1 0,0 2-1 0,0 2 0 16,0-4 0-16,-11 4 0 0,-11-4 0 0,-6-4 0 15,0 0 0-15</inkml:trace>
  <inkml:trace contextRef="#ctx0" brushRef="#br0" timeOffset="9906.44">31372 3447 904 0,'0'0'0'0,"0"0"0"16,0 0 0-16,0 0 11 0,0 0 0 0,0 0 1 15,0 0 0-15,0 0 10 0,0 0 1 0,0 0-1 16,2 24 2-16,-6-16-6 0,0 1 0 0,0 0 0 16,-1 6 1-16,-1-5-9 0,3-5 0 0,3 5 0 15,0 1 0-15,0 4-2 0,0-2 1 0,0-10 0 16,0 12 0-16,0 6-2 0,1-3 1 0,1-1-2 15,4 7 2-15,1 0-2 0,1 1 1 0,-1-5-1 16,3 4 1-16,-1 2 0 0,-4-2-1 0,-1-1 1 0,2-1 0 16,-1 0 1-16,-1-7 0 0,-2-4 0 15,2 8 0-15,-1-10 0 0,-1 1 1 0,-2 1 0 0,2 4 0 16,2-4-1-16,-2 2 0 0,-2-4 0 0,3 8 0 0,3 7 2 16,0-2 0-16,-3-1 0 15,-1-2 1-15,6 7-1 0,1-6 0 0,0 2 1 0,1-5-1 0,1 4 0 16,-4 1 0-16,-5-2 0 0,0-1 0 0,0-2-2 15,0-4 1-15,0-2 0 0,1 9 0 0,-1-3-2 16,-2-6 0-16,-2-1 1 0,2 1 0 0,2 2-3 16,-2-8-1-16,-4-1 1 0,3 7 0 0,-1-5-1 15,2-3-1-15,0 3 0 0,0-2 2 0,0 1-3 0,0 1 1 16,-2-2 0-16,0-2 0 0,2 1-2 0,0-1 1 16,0 0-1-16,2 0 2 0,-2-2-2 0,0 0 0 15,-2 0 0-15,2 0 0 0,2 0-1 0,-2 0 1 16,-2 0-1-16</inkml:trace>
  <inkml:trace contextRef="#ctx0" brushRef="#br0" timeOffset="16684.07">31323 4753 489 0,'0'0'0'0,"0"0"0"0,0 0 0 0,-15 24 50 16,8-9 1-16,0-4-1 0,3 8 1 0,0-2 4 16,-2-2 1-16,-1-2-1 0,1 5 1 0,5-7-35 15,-1-1 1-15,-2-5-1 0,-2 8 0 0,3 0-7 16,1 0-1-16,-2-9 1 0,0 7-1 0,2-1-5 0,1-5 0 16,1-1 0-16,0 1 0 0,0-3-5 0,0 2 1 15,1 0 1-15,1-2-1 0,-2 1-3 0,0-3 2 16,0 4-1-16,2-4 0 0,0 2-2 0,0 2 1 15,0-4-1-15,0 0 1 0,-2 0-1 0,0 0 0 16,0 0 0-16,2-4 0 0,-1-2 0 0,1 1 0 16,0 1 0-16,7-5 0 0,6-8 0 0,2-5 0 0,0-1 0 15,-2 5 0-15,-2 3 0 0,-2-4 0 16,0 4 0-16,4 0 0 0,2-3 0 0,-4 1 0 0,-2 2 0 16,4 2 2-16,-2 2-1 0,-2 5 0 0,-1-1 0 15,3 0 0-15,-2 5 0 0,0 2 1 0,-5 2 0 16,5 3 0-16,-2-3 0 0,-3 2 0 0,-3 1 1 15,5 10 0-15,1 0-1 0,-1-2 2 0,-5-2-2 16,3 4 1-16,1-2-1 0,-1-2 2 0,-2-1-1 16,1-1 0-16,1 0 1 0,-2-3 0 0,-4-1 1 15,3 1-1-15,-1 3 0 0,0-9-1 0,2 4 0 0,-2-4 2 16,-1 2-3-16,1-2 2 0,-2 0-1 0,2 4 0 16,0-4 1-16,0 0-1 0,-2 0 0 0,2 0 1 15,0 0-2-15,-1 0 1 0,-1 0 0 0,2-6 0 16,2-1-1-16,0-5 0 0,0 1 1 0,1-7-1 0,3-7 0 15,-3-4 0-15,1 5 1 0,-3-3 0 0,1 11 0 16,-2 5 1-16,-2-4-1 0,0 4 0 0,4 7 1 16,0 0-1-16,-3 2 1 0,-2-3 0 0,-1 5-1 0,2 0 1 15,0 0-1-15,2 0 1 0,-1 2-1 0,1 1 0 16,-2-3 1-16,4 15-1 0,2 11 0 0,-1 2 1 16,-1-4-1-16,0 6 2 0,-3-6-3 0,1-7 0 15,0-2 0-15,4 3 2 0,-2-3-3 0,-4-5 1 16,0-5 0-16,1 8 1 0,1-2-1 0,0-5 1 15,-2 0-1-15,0 1 2 0,0-1 0 0,0-5 1 16,0 3-1-16,2 0 1 0,-2-4 0 0,0 2 1 16,2 1 0-16,0-3-1 0,-2 0 2 0,0 0 0 0,2 0-1 15,-1-3 1-15,3-3-7 0,0 1 1 0,0-5 0 16,5-1 0-16,2-13-2 0,0 5 1 0,0-1-1 16,1 11 1-16,-1-1-10 0,-4 1 0 0,-3 0 0 15,2 1 1-15,3 4-18 0,-2 1 1 0,-3 1-1 16,0-2 1-16,1 2-11 0,1 2 2 0,-2-3-3 15,3 6 3-15,2-1 1 0,-1 2 0 0,-4 1 1 16,-2-1 0-16,-1 2 8 0,3-1 1 0,-2-1-1 16,-2 2 0-16,0-3 6 0,2 3 1 0,-2-6 0 15,0 6 0-15,0-3 6 0,0 3 1 0,0-4-2 0,0 5 2 16,0-1 8-16,0-1 1 0,0-1-1 0,-2 2 1 16,-2-5 2-16,1 1 0 0,3 0 0 0,0 8 0 15,0-7 2-15,1 3 2 0,1-1-1 0,0 5 0 16,2-5 8-16,0-1-1 0,-3-4 0 0,3 6 0 0,0-1 6 15,0-1-1-15,-1-4 1 0,3-4 1 0,0 4-3 16,-1 0 1-16,-1-4 0 0</inkml:trace>
  <inkml:trace contextRef="#ctx0" brushRef="#br0" timeOffset="17647.95">32227 4867 515 0,'0'0'0'0,"0"0"0"15,0 0 0-15,0 0 30 0,-15 18 0 0,11-12 0 16,3-4 1-16,-1 1-5 0,0 1-1 0,0-4 1 16,0 0 0-16,0 2-9 0,0 2 1 0,0-4-1 0,1 2 1 15,-1-2-8-15,0 0 1 0,2 0-1 0,0 3 1 16,0-3-5-16,0 0-1 0,0 0 1 0,0 0 0 0,0-3-2 15,0 1 2-15,0 2-1 0,0 0 1 0,0 0 0 16,0 0-1-16,0 0 1 0,0 0 1 0,0 0-3 16,2-6 1-16,0-1-1 0,3-8 2 0,8-11-2 15,2-8 1-15,-2-1-1 0,0-4 2 0,0 9-2 16,-2 6 1-16,1-6-1 0,4 0 2 0,-1 12-5 16,-2-3 1-16,2 1 0 0,2 1 1 0,-6 1-2 0,-3 7 1 15,-1-4 0-15,4 7 1 0,-1 3-1 0,-5 3 0 16,-1-2 0-16,-2 4 2 0,-2 0-2 0,0 0 1 15,2 0 1-15,0 4-1 0,-2-2 0 0,0 1 1 16,0-3-1-16,-4 10 0 0,-4 14 0 0,-1 2-1 16,-2 2 0-16,2 3 0 0,1 8 1 0,2-3-1 15,-1 1 0-15,1 2 2 0,3-4-4 0,1-10 0 0,-2-7 0 16,6-1 0-16,0-4-2 0,0-4 2 0,0-3 0 16,1-1 0-16,1 1-2 0,0-2 1 0,-1-4 0 15,3 0 0-15,2 2-3 0,-1-2 1 0,0-2 0 16,12-2 0-16,3-5 1 0,1-6 0 0,-3-2 0 15,-1-2 1-15,-4-1-1 0,-2-2 1 0,0-8 0 16,6-5 1-16,-5 9 0 0,-1 1 0 0,1 1 0 16,0-4 0-16,5 12-1 0,-2 1 1 0,-4-4-1 15,0 0 1-15,2 3-2 0,-2 1-1 0,-2 6 1 16,0-5 1-16,0 5-3 0,-1 2 0 0,-3-6 0 16,1 7 0-16,-3 1-2 0,-3-3-1 0,-2 3 0 0,2-1 2 15,-2-3-3-15,-2 3 0 0,-2 0 0 0,1 3 0 16,-1 1-1-16,0 2 1 0,0-4-1 0,-3 4 1 0,-2-4 1 15,-1 3-1-15,3 1 0 0,-1 5 1 0,1-5 2 16,1 4 0-16,1 1-1 0,-3 7 2 0,1 6 1 16,3-3 0-16,0 4 1 0,3 3 0 0,2 10 0 15,3-6-1-15,0-2 1 0,3-4 1 0,5 8-1 16,-1-2 1-16,2-1 0 0,5-1-1 0,-1 0 1 16,0-4 0-16,2-1 0 0,1-4 1 0,-3-10-1 15,-4-1 0-15,-2-2 0 0,10-4 1 0,-1 2-3 0,-3-4 2 16,-6-7-1-16,6 2 1 0,0 0-1 0,-3-3-1 15,-2 3 1-15,-1-6 0 0,0 6-1 0,-2 3 0 16,-3 3 0-16,3-7 1 0,1 9-2 0,-3 1 1 16,-3-4 0-16,-1 0 0 0,1 2 0 0,0 2 1 15,0 2-2-15,3 2 2 0,-1 1 0 0,-1 1 1 16,-1 1-1-16,-2 8 0 0,-2 2 1 0,0 2 1 0,2-4-1 16,3 5 1-16,3-5 0 0,-3-6 0 0,-3 0 0 15,4 1 0-15,-1-1 1 0,1-7 2 0,0 2-1 16</inkml:trace>
  <inkml:trace contextRef="#ctx0" brushRef="#br0" timeOffset="18528.53">30019 3624 401 0,'0'0'0'0,"0"0"0"0,0 0 0 0,-7-19 11 16,8 16 2-16,-1 1-1 0,-1-8 0 0,-1 5 15 16,2 1 0-16,0 4 0 0,0 0 1 0,0 0-18 0,0 0 2 15,0 0-1-15,0 4 0 0,0-4-6 0,0 2 0 16,0 1 1-16,-2 7-1 0,-2 14 0 0,-1 8-1 15,-3 5 1-15,2 7 1 0,3 5 0 0,1-10 1 16,-6-4 0-16,-1 10-1 0,2-12 3 0,-1-3 2 16,-1-6-2-16,1 6 1 0,3 5 3 0,-1-1 2 15,3-8-1-15,1 2 1 0,-2 2 2 0,-3-4 1 16,-1-4 0-16,1 2 0 0,1-1 8 0,0-5 1 16,1 1 0-16,-3-3 1 0,3-1-2 0,-1-2 0 0,-1-7 0 15,3 3 0-15,2-5-7 0,2 2 1 0,0-6-1 16,2 5 1-16,0-1-2 0,-2-2 1 0,0 1 0 15,4 3 0-15,-1 0-3 0,3-3 1 0,1-3 0 16,18-3 0-16,8 3-6 0,3 0 0 0,-1 0 0 16,-2 0 0-16,-5 0 3 0,-1 0 1 0,-1-2-2 15,5-8 2-15,-3 5 0 0,-4 1 2 0,4-5 0 16,2 3 0-16,-2 1-3 0,-5-1 1 0,-5-9 0 16,1 2-1-16,1 2 0 0,-1-4 0 0,-6-9 1 15</inkml:trace>
  <inkml:trace contextRef="#ctx0" brushRef="#br0" timeOffset="19094.32">30438 4204 866 0,'0'0'0'0,"0"0"0"0,17-18 0 0,-10 10 32 16,-3 5 1-16,0-1-1 0,3-4 1 0,1-1-14 0,-3 2 0 15,-3 5 0-15,2-7 1 0,2-3-11 0,-1 5 2 16,-1 0-3-16,-4-3 3 0,0 1-9 0,0 0 1 16,0-3-1-16,0 9 2 0,0-3-4 0,-2 6 0 15,-2-4 0-15,1 3 1 0,1 1 0 0,0 0 0 16,2 0 0-16,-2 0 0 0,-2 0 1 0,2 0 0 16,2 0-1-16,-3 11 1 0,-3 7 3 0,-1 3-1 0,1 3 1 15,4 9-1-15,4 5 3 0,2-7 1 0,-2-8-2 16,5 5 2-16,1-8 0 0,-3-1 0 0,3-5 0 15,3 1 1-15,0 0-2 0,-2-5 0 0,-1-5 1 16,1-1 0-16,2 1-2 0,-3-5 0 0,-3 0 0 16,6 0 1-16,1-3-3 0,-3-3 1 0,0-3-1 15,14-15 2-15,-3-2-3 0,-3 1 1 0,2-2-1 16,-1 0 1-16,5 0-1 0,-3 4 0 0,-5 1-1 16,-4-4 2-16,4-2-2 0,0 7 0 0,-2-8 0 15,2 5 1-15,0 3-2 0,-4 1 0 0,-2-3 0 16,2 7 1-16,-3-3-2 0,-4-2 1 0,-3-3 1 0,3 4-1 15,0 1-1-15,-2 1 0 0,-4-3 0 0,0 1 1 16,0 5-1-16,0 6 1 0,0 3-1 0,1-3 1 0,-1 3-1 16,0 2 0-16,0 4 0 0,-5 4 1 0,-3-2-1 15,3 2 0-15,3 1 0 0,-7 14 1 0,-6 12-1 16,2-1 0-16,2-7 0 0,2 1 0 0,2-4 0 16,-1-5 0-16,-1 4 0 0,-4 7 0 0,4-2 0 15,4-4 0-15,-3 14 0 0,3 1 0 0,1 8 0 16,-1 5 0-16,-2 6 0 0,3 6 0 0,0-12 0 0,1-7 0 15,-1-2 0-15,2 2 0 0,-1-4 0 0,-3-3 0 16,1-4 0-16,3-4 0 0,0 2 0 0,-1 1 0 16,-6 1 0-16,9-9 0 0,0-3-1 0,-2-7 0 15,-3 2 0-15</inkml:trace>
  <inkml:trace contextRef="#ctx0" brushRef="#br0" timeOffset="19423.59">31046 4400 878 0,'0'0'0'0,"0"0"0"16,33-24 0-16,-20 11 4 0,-2 5 0 0,1-7 1 15,-3-3-1-15,-2 3-1 0,1 0 1 0,-1-15-1 16,4-3 0-16,-1 3-1 0,-3 0-1 0,-3-3 0 0,-2-1 1 15,3 2-2-15,-1 1 0 0,-8 8 0 0,1-1 1 16,1 0-1-16,0 4 0 0,-4 1 0 0,-3 4 0 16,0 6 0-16,3 3 0 0,4 1 0 0,0 1 0 0,2 8 0 15,0-4 0-15,0 5 0 0,-1 10 0 0,-5 6 0 16,-1 3 0-16,-3 0 0 0,3 9 0 0,-1 3 0 16,3-3 1-16,-1 8-1 0,2 8 1 0,1 1 2 15,-1 2 0-15,0-7-1 0,4 3 2 0,-2-9 2 16,-3-13 1-16,-3 2 0 0</inkml:trace>
  <inkml:trace contextRef="#ctx0" brushRef="#br0" timeOffset="20368.4">32887 3183 941 0,'-41'60'9'0,"0"12"9"16,5-9 1-16,8-18 0 0,6-4 0 0,5-8-2 0,4-5 1 16,2 2 0-16,-2 0 0 0,2 5-10 0,1-5 1 15,3-6 0-15,-2-3 0 0,-4 1-6 0,1-7 2 16,3-8-1-16,3 1 1 0,-3-3-3 0,0-5 0 16,3 0 0-16,1 0 0 0,-1-3 1 0,2 1-1 15,1-2 0-15,-1-11 0 0,-4 4 1 0,3-4-1 16,1 2 0-16,6-17 0 0,-2 1 0 0,0-1 0 15,2 6 0-15,3-1 0 0,-1-1-1 0,-2-5 2 0,4-5-2 16,5 1 1-16,0-2-1 0,0 0 1 0,4-10 0 16,4 1 0-16,3 7-1 0,0 9 1 0,3-4-1 15,4 6 1-15,3 8 0 0,-2-1 0 0,-2 1-1 16,4 11 1-16,-4-4-1 0,-6 3 0 0,-3 9 1 16,5-3 0-16,0 2-1 0,-4-6 0 0,-3 7 0 15,4 6 1-15,-3-5 0 0,-5 0-1 0,0 4 0 16,-1 2 0-16,-7-1 0 0,-3 1 0 0,0 1 0 15,-2 1 0-15,0-1 1 0,0-1-1 0,-2 3 0 16,-11 6 0-16,-7 11 0 0,-3 2 1 0,-5-4-1 0,-2 2 2 16,1-2-2-16,-3 2 0 0,-5 2 0 0,-1-2 1 15,5-4-1-15,3-1 0 0,2 3 1 0,2 10 0 0,7-14-1 16,3-5 0-16,-5 0 0 0,2 9 0 0,3-4 0 16,3-5 1-16,3 4-1 0,7 11 0 0,-1-6 0 15,2-4 0-15,4 5 0 0,5-1 0 0,-1 5-1 16,0 1 1-16,5-6 1 0,9 6-1 0,1 0-1 15,-3-2 1-15,3-2 0 0,5-6 0 0,-2-1-1 16,-2-10 1-16,1 1-1 0,7-3 1 0,-4 0-1 0,-6-7 1 16,1-3-1-16,5 3 2 0,-2-6-2 0,-5-3 1 15,-3 0-1-15,3-3 1 0,-2-2-1 0,-4-1 1 16,0-4-1-16,0-1 1 0,-2 1-1 0,-3 4 1 16,-3-4-1-16,-1-1 1 0,2 1-1 0,-3 12 1 15,-3-2-1-15,0-4 2 0,2 7-2 0,-2 2 0 16,0 2 0-16,0 2 1 0,0 0-1 0,0 0 0 15,0 0 0-15,0 2 1 0,0 2-1 0,0-4 0 0,0 0 0 16,2 21 1-16,0 12-1 0,-2 2 0 0,0-3 0 16,4-2 1-16,-1-10-1 0,1-9 0 0,0-1 0 15,-1 3 1-15,3-8-1 0,0-5 0 0,-1 0 0 16,-1 2 1-16,-4-2-1 0,0 0 0 0,2 0 0 16</inkml:trace>
  <inkml:trace contextRef="#ctx0" brushRef="#br0" timeOffset="20531.26">33188 3477 715 0</inkml:trace>
  <inkml:trace contextRef="#ctx0" brushRef="#br0" timeOffset="21412.96">33507 3533 893 0,'0'0'5'0,"0"0"12"0,0 0 1 0,0 0 0 16,0 0 0-16,0 0-1 0,0 0 0 0,-19-11 0 15,18 11 1-15,-1 0-8 0,0 0 0 0,0 0 0 16,-2 0 0-16,-3 0-4 0,-3-4-1 0,1 4 1 15,-8 7 0-15,-3-1-2 0,-2 0 0 0,-3-1 1 16,5 10-1-16,9-6 0 0,3-3 0 0,1 1 0 16,1 4 0-16,4 1-2 0,0-3 2 0,2-3-1 0,4 3 0 15,2 4 0-15,-1-2 0 0,1-5 0 0,3-3 1 16,1 1-2-16,-3 2 0 0,-1-6 0 0,3-4 1 0,4 2-2 16,-2-2 0-16,-3 4 0 0,-1-5 1 15,4 1-1-15,-1 2 1 0,-5-2-1 0,-1-1 0 0,1 1-1 16,1 4 0-16,-2 0 0 0,-2 0 0 0,-1 0 0 15,1 0 0-15,0 4 0 0,-2-2 0 0,2 5 0 16,0 1 0-16,0-1 0 0,0 23 0 0,-2 11-1 16,-4 2 1-16,0-10 0 0,2 2 0 0,0-5 0 15,-1-9 0-15,-7-3 0 0,-3 1 0 0,2-4 0 0,-2-4 0 16,-5-6 0-16,-7 5 0 0,3-7 0 0,1-3 1 16,1 0-1-16,-2 2 1 0,3-4-1 0,6-1 1 15,0-1 0-15,2 8 0 0,3-8 0 0,3-2 1 16,-1 1-1-16,4 1 1 0,2-1-1 0,2-1 1 15,-2-3 1-15,6-6-1 0,7-15 0 0,3-3 0 16,1-8 0-16,7-8 1 0,4 1-1 0,2 7 0 16,2-4 0-16,5-1 1 0,-5 1-2 0,-6 0 0 15,-2 1 0-15,2-5 0 0,-2-1-1 0,-5 6 1 0,0 1-1 16,-1 2 0-16,-5 7 0 16,0 14 0-16,-1 1 0 0,1 6 0 0,-2 6 0 15,-4-2 0-15,-1 9-1 0,-2-4 1 0,-3 4 0 16,1 4 0-16,0-4 0 0,0 1 0 0,0 7 0 15,0 7 0-15,0 9 0 0,0 2 0 0,-1 2 0 16,-1 3 0-16,-1 7 0 0,-3 3 0 0,0-6 0 16,0-2 0-16,1-5 0 0,-1-2 1 0,0-1-1 0,2-7 0 15,2-3 1-15,2 0 2 0,-2-6-3 0,0-1 0 16,0-5 1-16,0 1 1 0,0-4-2 0,0 2 0 16,0 2 2-16,0-4 2 0,0 0-4 0,0 2 0 0,0-2 1 15,0 3 1-15,0-3-2 0,0-3 0 0,0 1 1 16,2-2 0-16,0 2-1 0,0 2 0 0,1-4 0 15,1 4 0-15,2-3 0 0,1 1 0 0,3 2-1 16,1 0 1-16,0 0 0 0,2 5 0 0,2 1-1 16,0 3 0-16,2 4 1 0,-1-5 0 0,1-1-1 0,4-1 0 15,-7 3 1-15,-6-7 0 0,-6 2-1 16,-2-4 1-16,0 0 0 0,0 0 0 0,0 0-2 0,0 0 2 16,0-4 0-16,0 2 0 0,0-7 0 0,0-1 0 15,0-4 0-15,0-5 0 0,0-7 0 0,0-4 0 16,0 30-922-16</inkml:trace>
  <inkml:trace contextRef="#ctx0" brushRef="#br0" timeOffset="21532.47">33865 3168 1271 0,'0'0'0'0,"0"0"0"0,0 4 0 0,0 16 0 16,0 10 0-16,0 9 0 0,0 6 0 0,0 3 0 16,0-7 0-16,0-4 0 0,0-5 0 0,0-2 0 15</inkml:trace>
  <inkml:trace contextRef="#ctx0" brushRef="#br0" timeOffset="21849.43">32221 4621 1192 0,'0'0'0'16,"30"-9"0"-16,15-2 0 0,15-4 0 0,7-4 2 15,7-5-2-15,6 4 1 0,4 1 1 0,0-5 1 0,2-2 1 16</inkml:trace>
  <inkml:trace contextRef="#ctx0" brushRef="#br0" timeOffset="22718.96">30787 3027 577 0,'0'0'0'0,"0"0"0"0,0 0 0 15,0 0 23-15,0 0-1 0,0 0 1 0,0 0 0 0,0 0 5 16,0 0 0-16,0 0 0 0,0 0 1 15,0 0-3-15,0 0 1 0,-23 9 0 0,3 4 1 0,-3 2-14 16,-1 0 0-16,0 5 1 0,4 5 0 0,-1-1-6 16,2 5 0-16,-1 1 0 0,1 9 0 0,4 0-6 15,0 0 1-15,-1 1 1 0,-1-1-1 0,2-10 2 16,0-3 1-16,-2-5-2 0,1 1 2 0,1-1 0 16,3-6 0-16,1-1-1 0,0-4 1 0,2-1 0 0,0 0 1 15,1-7-1-15,4 2 1 0,2-2-1 0,1 1 0 16,-1-3-1-16,0-3 2 0,-2 1-2 0,2-2 1 15,0 2-1-15,-1-1 1 0,-1-1-1 0,2-2-1 16,0 1 1-16,-1-5 1 0,-1 5-4 0,-2-4 0 16,2-3 1-16,1 5-1 0,-1 1-3 0,2 3 0 15,0 1 0-15,0-2 0 0,1 4-1 0,-1 4 0 16,2-4 0-16,0 2 1 0,2 5-5 0,-1 2 1 0,1 3-1 16,4 12 2-16,3 9-3 0,4-3 2 0,2 0-1 15,2-6 1-15,0-4 1 0,-1-5-1 0,1-5 1 16,0-5 1-16,5-1-1 0,1-4 1 0,-3-4 0 15,4-11 0-15,3-3 0 0,0-3 2 0,0-5 0 16,0-5 0-16,5-1 0 0,2-7 0 0,-1 2 0 16</inkml:trace>
  <inkml:trace contextRef="#ctx0" brushRef="#br0" timeOffset="44608.33">32138 2761 300 0,'0'0'0'16,"0"0"0"-16,-21-15 0 0,8 11 0 0,2 2 0 15,0-1 0-15,3-3 0 0,3 6 0 0,-1 0 0 0,0 0 0 16,-1-4 1-16,1 2 7 0,3-1 0 0,-3 3 0 16,-3 0 1-16,1-6 12 0,3 6 1 0,1 0-1 15,2-4 1-15,2 3-4 0,0-3 0 0,0 4 0 16,0 0 1-16,0 0-4 0,0 0-1 0,0 0 1 15,0 0 0-15,0 0-3 0,0 0 0 0,0 0 1 16,2 0 0-16,0 0-2 0,0 0 2 0,-2 0-1 16,13-4 0-16,11-1 4 0,4-1 1 0,2 0 0 15,3 1 0-15,1 1-1 0,-2 0 2 0,1 2-1 0,4 2 1 16,2 2-2-16,-1 2 1 0,3 2 0 0,3-6-1 16,-3 0 8-16,-7 0-1 0,-4 3 1 0,1-3 1 15,-1 6 2-15,-4-2 0 0,0 1 0 0,6 1 1 16,-2-2-1-16,-6 3 1 0,0 0-1 0,2-5 1 0,1 2-1 15,-5 2 1-15,-3-3 0 0,-1-1 0 0,-1 7-5 16,-4-5 1-16,2-4-1 0,0-4 1 0,-2 8-8 16,-6-2 0-16,-3 2 0 0,-4-4 1 0,2 0-10 15,2 0 1-15,-3 0-1 0,-1-4 1 0,0 2-5 16,0-2 0-16,0 4 0 0,0 0 1 0,0-5-3 16,0-1 0-16,0 3 0 0,-3-9 0 0,-5-2-1 0,-1-5 0 15,-2 0 0-15,0-7 1 0,-1-2-1 0,3 4 0 16,0 4 0-16,3 9 0 0,-1-2 0 0,-1 3 0 15,3 3 0-15,-3-1 0 0,3 1 0 0,3-2 1 16,-2 5 1-16,0 4-1 0,2 0 0 0,2 0 1 16,0 0-1-16,0 0 1 0,0 0 1 0,0 4-1 15,2-3 0-15,2 9 1 0,2 3 0 0,1 2-1 0,1 0 0 16,5 5 0-16,3 0 1 0,-1-1 0 0,-5-4-1 16,1-4 2-16,0 2-3 0,0-4 0 0,-2-3 0 15,-1 0 1-15,-1 3-2 0,-1-5 0 0,0-2 0 16,-3-2 1-16,-3 3-1 0,2-1 0 0,0 2 0 15,0-4 0-15,0 0 0 0,-2 4 0 0,0-4 0 16,0 5 0-16,-2 1 0 0,-4-3 0 0,-1 3 0 16,-8 9 0-16,-9 3 0 0,-2 3 0 0,0-2 0 15,1-8 0-15,1-2 0 0,0-3 0 0,-2-3 0 0,0 5 0 16,1-1 0-16,5 3 0 0,-1-3 0 0</inkml:trace>
  <inkml:trace contextRef="#ctx0" brushRef="#br0" timeOffset="63876.85">33196 3483 357 0,'0'0'3'0,"28"0"2"0,-15 3 1 15,-8-3 0-15,-3 2-1 0,-2 2 19 0,0-4-1 0,2 2 1 16,-2-2 1-16,0 0-3 0,0 0 2 0,0 0-2 15,0 3 2-15,0-3-3 0,0 4 1 0,0-4 1 16,0 0-1-16,0 0-6 0,0-4 0 0,0 1-1 16,0 3 2-16,0 3 0 0,0-3 1 0,0 4 0 15,-2-4 0-15,-1 0-1 0,-1 0 1 0,2 0-1 16,0 0 0-16,0 0-1 0,0 0 0 0,1 0 0 16,-1 0 0-16,0-4-2 0,0 1-1 0,0 1 1 15,0-2 0-15,-1 2-1 0,-1-5-1 0,2 1 0 16,-4 1 1-16,-1-1-4 0,-1 2 1 0,3-1 0 0,-1-1 0 15,1-1-2-15,-1 5 0 0,0-2 0 0,1 8 1 16,1-4 0-16,2 2 0 0,0 2 0 0,1-4 1 16,-1 3-2-16,2-3-1 0,0 2 1 0,-2 2 0 0,-2-4 0 15,2 4 0-15,2-3 0 0,0-1 1 0,0 0-2 16,0 0 2-16,0 0-1 0,-3 0 1 0,-5-5-3 16,1-1-1-16,3-3 1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176" units="cm"/>
          <inkml:channel name="Y" type="integer" max="1024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18.23126" units="1/cm"/>
          <inkml:channelProperty channel="Y" name="resolution" value="616.8674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3-04T11:34:34.72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30817 3084 24 0,'0'0'0'0,"0"0"0"15,0 0 0-15,0 0-19 0</inkml:trace>
  <inkml:trace contextRef="#ctx0" brushRef="#br0" timeOffset="1199.58">30783 3057 12 0,'0'0'0'0,"0"0"0"15,0 0 0-15,0 0 1 0,0 0 0 0,0 0 0 16,0 0 1-16,0 0 3 0,-19-17 1 0,16 13-2 16,1 4 2-16,0-4 7 0,0 4 2 0,-2 0-1 15,-1 0 1-15,-1 0-2 0,2 0 1 0,1-1-1 16,-1-3 1-16,0 2-3 0,0 2 0 0,1 0 0 15,-5 0 2-15,-1 0-3 0,0 0 1 0,1 0-1 16,-1-4 1-16,-4-1-2 0,0 5 1 0,0-4-1 0,0 4 2 16,-4-2 1-16,0-2 1 0,2 4 1 0,2 0-1 15,0 4-1-15,0-4 0 0,0-4 0 0,0 4 1 16,-4 4-3-16,1-2 0 0,-1-2 0 0,-2 4 1 16,2-3-1-16,1-1 1 0,-3 4 1 0,-2 0-1 0,7 2 1 15,1-6 1-15,-4 0-1 0,-2 5 1 0,2 1 2 16,4-3 0-16,0 1-1 0,0 2 1 0,-4-1 0 15,1-1 1-15,3 3 0 0,0 1 1 0,0 3-4 16,0-2 2-16,-1 3-2 0,0-5 2 0,-5-1-4 16,0 3 0-16,1-4 0 0,-3 5 1 0,-1 5-8 0,-1-1 1 15,-1 1-1-15,0 0 1 0,2 0-4 0,-1 0 0 16,-1 0 0-16,-2 13 1 0,5-8-2 16,1-5 0-16,-4 6 0 0,0 12 0 0,1-9 0 0,3-7 0 15,-1 2 0-15,3 5 0 0,-3-4 0 0,1-1 0 16,-1-2 0-16,-1 7 0 0,1 0 0 0,3-2 0 15,-7-1 0-15,1 3 0 0,4 0 0 0,1 2 0 0,0 2 0 16,1-2 1-16,3 2 0 0,2 2 1 16,0-6-1-16,2 6 0 0,-1-4 1 0,3-8 0 0,0 3 1 15,5-1 0-15,2-1 4 0,0-4-1 0,-1 0 1 16,1 9 0-16,0-6 1 0,2-6 0 0,0 3-1 16,0 3 2-16,0 3-1 0,2-3 0 0,0 3 0 15,-1 3 0-15,3 9-4 0,0-3 2 0,-2-4 0 16,1 4-1-16,3-2-1 0,0-8 0 0,-1-1-1 15,1 5 2-15,1 2-3 0,-1-7 1 0,-4-3 1 16,0 3-1-16,3-4 1 0,1-2 0 0,-4 2-1 0,3 5 2 16,3-5 1-16,-3 0 0 0,1-6 1 0,3 6 0 15,1 2-4-15,-1 0 2 0,2-6-2 0,4-2 1 16,2 6 1-16,-1 2-1 0,-3-4 1 0,4-2 1 0,0 2-1 16,-2-2 2-16,0 2 0 0,2-7-1 0,-2 3 1 15,-4 2 1-15,0-1-1 0,6 8 1 0,-1-7-2 16,-1-1 1-16,0-5 0 0,6 5-1 0,1-5 0 15,-1 1 0-15,-5-3-1 0,3 3 1 0,1 0-2 16,1 1 2-16,-1-1-2 0,1 3 2 0,5-4-3 16,0-1 2-16,-2-2-2 0,1 2 2 0,3 1-2 15,-2-5 2-15,-4 0-2 0,2 0 2 0,-3 0-2 0,-3-3 0 16,1 1 1-16,5 2-1 0,0-6-1 0,-1 2 2 16,-1-1-2-16,0 7 1 0,1 1-2 0,-3-3 2 15,-1 0-2-15,3 4 1 0,3 2-1 0,-3-1 0 16,-3-8 0-16,3 6 2 0,2 3-3 0,-2-2 1 15,-3-10 0-15,7 8 0 0,2-2-1 0,-5-2 1 16,-7-2-1-16,3 4 1 0,-2-5-1 0,-2 1 0 16,1 2 0-16,5-2 1 0,3 1-1 0,-2-3 0 0,-3-3 0 15,0 1 1-15,1 1-1 0,-1-2 0 0,-2-2 0 16,3-4 0-16,1 3 0 0,-3 3 0 0,-1 0 0 16,0-6 0-16,0 6 0 0,-3 3 0 0,5-3 0 15,2-2 0-15,3 7 0 0,-4-2 0 0,-5-3 0 16,2 0 0-16,-2-2 0 0,0 3 2 0,2-1-2 15,1-2 1-15,-1 0-1 0,-2 3 1 0,3 1 0 16,3-12 0-16,-1 6 0 0,-3 6 0 0,-4-3 0 16,4 1 2-16,0-2-2 0,-2 2 0 0,-2-1 0 0,5 5 1 15,1-5-1-15,-2 5 0 0,-4-5 1 0,4 1 0 16,-1 0 2-16,-3 0 2 0,-5-1-2 0,1 5 2 16,1-5 2-16,-3 3 1 0,-5-1 0 0,0 7 0 0,1-5-2 15,1 2 0-15,-6-5 1 0,2 0 0 16,0-1-2-16,0 3 0 0,0-6 0 0,0-13 1 0,0-4-2 15,0 2 2-15,-3-2 0 0,1-3 0 0,2 9-3 16,0 7 2-16,-6-7-2 0,2-4 2 0,4 2-1 16,0 2 1-16,-3 0 0 0,-1 5-1 0,-5-2 2 15,-1 1 1-15,1-8-1 0,0 2 0 0,-4-4 1 0,-4-3 0 16,-6-12 0-16,-10-27 0 0,7 36 0 0,2 3 1 16,-4-3-1-16,-2-3 1 0,9 4-3 0,-1 11 2 15,-12-6 0-15,12 21 0 0,-10-6-3 0,1 0 1 16,-6 0 0-16,-16 15 0 0,9-15-2 0,-7 2 0 15,-8 2 0-15,-14 20 0 0,13-3-2 0,4-4 2 16,-11 2-2-16,-3 20 1 0,-7-24 0 0,-3 15-1 16,-17 9 0-16</inkml:trace>
  <inkml:trace contextRef="#ctx0" brushRef="#br0" timeOffset="9167.2">31843 3752 12 0,'0'0'0'0,"0"0"0"0,0 0 0 0,0 0 1 0,0 0 1 0,0 0-1 0,0 0 2 15,0 0 3-15,0 0 1 0,0 0 0 0,2 19 1 16,0-8 5-16,-2 0 2 0,-2 2-1 0,0 11 1 15,2 1 7-15,0-5 1 0,-4-5-1 0,1 0 1 16,1-4-5-16,0-2 0 0,-2-1 0 0,1 3 1 0,-1 4-1 16,0-6 1-16,0 0-1 0,-1 8 1 0,-3 2-4 15,3-4 2-15,1 3 0 0,2 3 0 0,0-1 1 16,0 3 0-16,2-3 0 16,0 4 1-16,0 0-5 0,0-1 2 0,0 5-1 0,0-2 0 0,2 2-1 15,2-8 0-15,-2-1 1 0,-2 5 0 0,2-7-3 16,1-3 0-16,-1 1 1 0,0 2 0 0,4-2-2 15,-3-8 1-15,-3 1-1 0,4 3 1 0,2-5-3 0,-1-3 0 16,-3-1 0-16,0 6 1 0,2-3-4 0,0-1-1 16,-3 1 1-16,3-3 1 0,-2 2-5 0,0 0 1 15,0-4 1-15</inkml:trace>
  <inkml:trace contextRef="#ctx0" brushRef="#br0" timeOffset="9659.21">31741 3929 389 0,'0'0'0'0,"0"0"0"0,0 0 0 16,-19-6 2-16,13 6 0 0,3-3 1 0,-1 3 0 0,2 0 1 16,0 0 1-16,0 0-1 0,-1 0 2 0,-3 0 2 15,1 0 0-15,3 0 0 0,2 3 1 0,0-3 0 16,0 0 0-16,0 0 0 0,0 2 1 0,0 2 3 16,0-4 2-16,-2 4-1 0,-2-4 1 0,2 2 3 15,2 1 0-15,0-1 0 0,0 6 0 0,0 3 2 16,0-2 0-16,0 0 0 0,2 8 2 0,6 5-4 0,-1-7 0 15,-1 6-1-15,-1-3 3 0,3-1-5 0,-3-2 2 16,-1-2 0-16,2-2 0 0,1 8-3 0,-1-2 2 16,-1-1-1-16,1 5 0 0,3 3-2 0,0 0 0 15,-1-3 1-15,-6-1-1 0,0 1-2 0,1-7 2 16,3 1-2-16,-2 4 1 0,-1-6-2 0,1-2 2 16,-2-2-2-16,-2 3 1 0,2-3-2 0,1-4 0 0,-1 3 0 15,-4 3 0-15,1-5-4 0,1-3 2 0,0 3 0 16,0 0 0-16,0-1-3 0,0-1 2 0,0-4-2 15,-2 4 2-15,-2-3-5 0,0 3 1 0,2-4 0 16</inkml:trace>
  <inkml:trace contextRef="#ctx0" brushRef="#br0" timeOffset="10100.44">31552 4411 690 0,'0'0'0'0,"0"0"0"0,0 0 0 0,0 0 9 0,0 0 1 0,0 0-1 0,19 4 1 0,-17 1 10 16,0-5 1-16,2 0 1 0,-3 4-1 0,-1-2-2 15,2 1 1-15,2-3 0 0,-2 0 1 0,0 6-11 16,1-2 1-16,-1-2-1 0,4 7 1 0,0 0-6 0,-1 1 0 15,1-5 1-15,-1 4 0 0,3-3-3 0,-3-2 0 16,-1-4 1-16,0 0-1 0,1 2-2 0,1 1 0 16,-2-1 0-16,-2 2 2 0,1-4-2 0,3 0 0 15,-1 0 0-15,12 0 0 0,6 0-1 0,-3 0 1 16,-3-4 0-16,0 2 1 0,-1-3 0 0,-1 1 1 16,-2-2 1-16,2 6-1 0,-2-5 2 0,-2-3 1 15,1-1 0-15,1 4-1 0,0-1 1 0,-2 0 0 16,-4 1-1-16,-1 1 2 0,0 0-1 0,1 2 0 0,-1-3 0 15,3 5 1-15,0-4-1 0,-1 4 1 0,-6-4 0 16,9 3 0-16,2 1-1 0,-4 0 2 0,-9 0-1 16,6 1 1-16,-1-1-2 0,-1-1 1 0,-2 1 0 15,0 0 0-15,0 0-3 0,1 0 2 0,-1 0-1 16</inkml:trace>
  <inkml:trace contextRef="#ctx0" brushRef="#br0" timeOffset="10225.77">32044 4567 904 0,'0'0'0'0,"0"0"0"0</inkml:trace>
  <inkml:trace contextRef="#ctx0" brushRef="#br0" timeOffset="76866.07">17738 6707 515 0,'0'0'0'0,"0"0"0"15,0 0 0-15,0 0 0 0,0 0 1 0,0 0 0 16,-20-8 0-16,12 12 17 0,3-4 1 0,1 0 0 15,-2 4 0-15,-3 1 9 0,0-3 1 0,3 2-1 16,1 5 2-16,1-3-2 0,2-3 0 0,-2-3 0 16,2 2 1-16,2 2-10 0,0-2 0 0,0-2 0 15,0 2 1-15,0 3-5 0,2-5 1 0,-2 0-1 16,0-5 1-16,4 1-4 0,0 0 1 0,1-1-1 16,20-31 2-16,10-3-3 0,0 2 0 0,1 2 0 15,3 1 0-15,2 8 0 0,-2 2-1 0,4-4 0 0,2 6 1 16,-3-2 2-16,-2-1 1 0,-3 1-1 0,8 4 1 15,-1-3 3-15,-6 1 0 0,1-6-1 0,5 8 1 16,-3-1 0-16,-3-1 1 0,-9-4 0 0,1-4 0 16,0 11-2-16,-6-1 0 0,-5 0 1 0,3 1 0 15,1 6-5-15,-5 4 1 0,1-3-1 0,-4-2 2 0,-2 2-7 16,-2 9 1-16,-5-3 0 0,-1-3 0 16,-1 9-3-16,-4 0-1 0,-4-4 0 0,2 2 2 0,-1-3-4 15,1 5 1-15,0 0-1 0,2-4 0 0,0-2-1 16,0 1 0-16,-2 1 0 0,-9 0 1 0,0 4-2 15,1 0 1-15,3-2-1 0,-2-1 1 0,9-7 0 16,0 5 0-16,0 1 0 0,0 4 0 0,1 0 2 0,1 0-1 16,0 0 0-16,6-2 0 0,3-7 1 0,-2 0-1 15,-1-1 0-15,8-1 0 0,5-4 2 0,-1 0-1 16,-1 6 0-16,0 4 1 0,-4 1 0 0,-6 0 2 16,0 2-1-16,6 4 1 0,0-4-3 0,-4 2 1 15,-5 0-1-15,3 6 1 0,4-2-1 0,-4-3 0 0,-5 3 1 16,0-2-1-16,3 5 1 0,-3-1 1 0,-2-6-1 15,-2 4 2-15,0 1 1 0,0-3 1 0,-2 2 0 16,-9 11-1-16,0 3 1 0,-1-3 1 0,3-5 0 16,-11 4 0-16,5 11 0 0,4-5 0 0,-2-5 0 15,-4 0 1-15,2 3-1 0,4 3 0 0,-4-6 0 16,2 2 1-16,2 5-3 0,1-4 0 0,-5-4-1 16</inkml:trace>
  <inkml:trace contextRef="#ctx0" brushRef="#br0" timeOffset="121860.03">31674 9110 351 0,'0'0'0'0,"0"0"0"0,0 0 0 0,0 0 0 0,0 0 1 16,0 0 0-16,-2 22 0 0,4-16 0 0,-2-2 1 16,0 1 1-16,1 5-1 0,1-1 4 0,-2-2 0 15,0-1 0-15,2 1 1 0,2-1 4 0,0 0 0 0,-1-3 0 16,1-3 2-16,-2 4-7 0,0-2 2 0,0 0 0 15,0 0 0-15,-1-2-1 0,1 0-1 0,0 0 1 16,0 0 0-16,0 0 2 0,-2-2 0 0,0-2 0 16,2 0 0-16,0-5 0 0,-2 3 0 0,0 3 0 15,1-3 0-15,1 1 1 0,-2-5 0 0,0 5 0 16,0 1 1-16,0 0 3 0,0 2 0 0,0-1 1 16,0 1-1-16,0 0 3 0,0 0 1 0,0 2-1 15,0-4 1-15,0 4 1 0,0 4 1 0,0-4-1 16,0-4 2-16,0 2-3 0,0 2 0 0,0 2-1 15,0 2 1-15,0-2-2 0,2-2 1 0,0 2-1 0,0 3 1 16,0-3-4-16,0 0 0 0,0-2 1 0,1 2 0 16,-1 0-3-16,0 0 0 0,2 0 0 0,-2-2 0 15,-2 0-2-15,0 0 0 0,1 0 0 0,1 0 0 0,0 0-3 16,-2-2 1-16,0-2-1 0,0-2 1 16,0 1-1-16,0 1-1 0,0 4 1 0,-4-6-1 0,-3-3 0 15,0 4-1-15,1-1 1 0,-2 4-1 0,1 0 0 16,1 2 0-16,1 0 1 0</inkml:trace>
  <inkml:trace contextRef="#ctx0" brushRef="#br0" timeOffset="123207.26">31545 9212 464 0,'0'0'0'0,"0"0"0"0,0 0 0 0,0 0 16 15,0 0 1-15,19 4-2 0,-12-2 2 0,1-2 16 16,-1 0-1-16,2 0 1 0,8 2 0 0,2-2 1 16,1-2 0-16,3 0-1 0,5-3 2 0,0 3-15 0,-2-2 2 15,0 0-2-15,7-3 1 0,1 1-16 0,-4 4-1 16,-1-3 1-16,7 1-1 0,-5-1 3 0,-3-5 1 16,-2-1 0-16,4 7 0 0,-4-1 1 0,-5 1 0 15,1-2-1-15,-1 6 3 0,-4-3-2 16,-4 1 1-16,-2 0-1 0,-4 4 1 0,-3 0 2 0,-2 1 0 15,-2-3 1-15,0 0 0 0,0 0 1 0,0 0 0 16,0 0 1-16,0 0-1 0,0 0-1 0,0 0 0 0,0 0 1 16,-13 0-1-1,-13 6 6-15,-2-2 0 0,2 1 0 0,5-1 1 0,2 0 2 0,6-4 0 0,2 0 1 16,4 7-1-16,5-5 0 0,0-2-1 0,-2-2 0 16</inkml:trace>
  <inkml:trace contextRef="#ctx0" brushRef="#br0" timeOffset="124377.02">32007 9153 527 0,'0'0'0'0,"0"0"0"15,0 0 0-15,0 0 32 0,0 0 1 0,0 0 0 16,0 0 0-16,0 0 2 0,0 0 1 0,-5 19 0 16,5-18 0-16,0 3-30 0,0-4 1 0,0 2 0 15,0-2 1-15,0 0-8 0,0 0 1 0,0 0-1 16,0 0 1-16,0 0-1 0,0 0 0 0,0 0 0 15,0 0 1-15,0 0 0 0,0 0 0 0,0-2 1 16,0-3-1-16,0-3 2 0,0 1 0 0,0-1 1 16,1-3 0-16,1-8 3 0,0 3 1 0,-2-1 0 0,2 0 0 15,-2 2 3-15,0 0 0 0,4-3 0 0,-4-3 2 16,0-1-1-16,0 5 1 0,2-1 0 0,-1-3 0 16,3 6-2-16,-4 0 2 0,-7 1-1 0,5-9 0 15,2 3 0-15,-2 3-1 0,-5 0 0 0,1 2 0 16,2 1 2-16,0-3 0 0,-3 2-1 0,-4 0 2 0,0 0 1 15,1 0-1-15,-1-3 1 0,-2 3-1 0,0-6 0 16,2-7 0-16,-2 2 1 0,-2-2 0 0,0 2 0 16,2 4 1-16,-2 0 0 15,-2-2 0-15,4 3-3 0,2 4-1 0,-2 1 1 0,-2-7-1 0,2 3-3 0,4 1 0 16,0-1 0-16,-6 1 0 0,3 2 0 0,3 4 1 16,-4-1-1-16,0-1 1 0,2 0-2 0,2 0 0 15,-3 0-1-15,1 9 1 0,0 1 4 0,2-4 0 16,-1-3-1-16,-1 3 1 0,0-6 1 0,0-2-1 15,-2 1 1-15,-2-5 0 0,0 3 3 0,4-3-1 16,0 1 1-16,1-4 1 0,1 5 0 0,-4 0 0 16,-2 3-1-16,0-1 2 0,0 4-1 0,0-2 1 0,-1-4 0 15,-1 4 0-15,4-3-2 0,0 5 1 0,-4 2-2 16,-4 5 2-16,5-5-2 0,3 2 0 0,-4-1 1 16,-4 7 0-16,3-1-6 0,1 2 1 0,-2-2-1 15,-1 8 2-15,-1 0-5 0,1-2 2 0,-3 1 0 16,3 7 0-16,5-5-3 0,0 1 1 0,-3-1-2 15,-1 3 2-15,4 3-2 0,2 0-1 0,-2-2 0 16,2-1 2-16,6-1-4 0,-1-1 2 0,1 1-2 16,-3-10 1-16,3 3-3 0,3 3 1 0,4-3 1 15,0 0-1-15,0 0-1 0,0 0 0 0,0 0 0 16,0 0 0-16,0 0 0 0,0 0 0 0,0 0 0 16,4-3 0-16,0-3 0 0,-1 0 0 0,3-8 0 0,7-1 0 15,6-4-1-15,-1 4 1 0,-5 0 0 0,2 6 0 16,-4-4-2-16,-5 2 2 0,-2 0 0 0,1 7 0 0,1 0-1 15,-2 2 1-15,-4-3 0 0,1-3 0 0,1 6-1 16,-2-1 1-16,0 1 0 0,0 4 0 0,0 1-1 16,0-3 1-16,0 2-1 0,2 0 1 0,0 0-1 15,-2-2 1-15,-4 0-1 0,-3 6 1 0,-4-1-1 16,-4 3 1-16,-2-3-2 0,-9 5 2 0,2-1-1 16,1-4 1-16,5-3 0 0,1 4 0 0,6-2 0 0,3-4 0 15,1-2 0-15,-3 2 0 0,5 2 0 0,1-2 0 16,0-4 0-16,3 2 0 0,-1-2 0 0,0 2 0 15,2 2 0-15,0 0 0 0,0 0 0 0,0 0 0 16,0 0 0-16,9-3 0 0,8-3 0 0,3 1 0 16,5 1 0-16,14 2 0 0,2-2 0 0,-4 1 0 0,-5 1 0 15,1 2 0-15,-3-6 0 0,-2-1 0 0,2-1 0 16,2 10 0-16,-1-2 0 0,-3-2 0 0,-2-2 0 16,-2 4 1-16,1-5-1 0,1-14 0 0,4-10 0 15</inkml:trace>
  <inkml:trace contextRef="#ctx0" brushRef="#br0" timeOffset="133873.99">18204 8303 326 0,'0'0'0'0,"0"0"0"16,-32 11 0-16,21-6 0 0,-2-1 1 0,6-4 0 15,3 2 0-15,-3 0 5 0,3 0 0 0,2 2-1 16,-5-4 1-16,-3 1 2 0,1-1 1 0,0 0 0 15,-3 0 0-15,-1 4 18 0,-2 0 0 0,6-4-1 0,-2 0 1 16,2 2-10-16,1 3 0 0,1 5 0 16,-3 3 0-16,1 7-2 0,0 4 1 0,-2 6 0 0,-1 18 1 15,1 1-3-15,0-3 2 0,-4 1 0 16,0-1-1-16,2-1 3 0,2 0 1 0,2 1-1 0,-1 14 1 0,1 8 2 16,3-4-1-16,-3 5 0 15,-2-4 0-15,4-4 2 0,1-3-1 0,-3 9 0 0,3 11 1 0,0-4-2 16,1-9 0-16,-3 0 0 0,-5 1 1 0,6 2-4 15,-2 5 1-15,-1 9 0 0,1 0 0 0,5-12-2 16,-1-5 1-16,-5 6-2 0,5 13 2 0,-1 7-7 16,1-7 2-16,-10-4-1 0,9 2 0 0,12-2-3 0,-4 1 0 15,-12 11 0-15,8 1-1 0,2-12-2 0,4-12-1 16,-2 2 1-16,4 5 1 0,7 4-3 0,-8-7 0 16,-10-14 1-16,6 1-1 0,9-10-1 0,-1-9 2 15,0 0-2-15</inkml:trace>
  <inkml:trace contextRef="#ctx0" brushRef="#br0" timeOffset="189255.61">32242 7233 916 0,'0'0'0'0,"0"0"0"16,0 0 0-16,0 0 9 0,0 24 1 0,-2-14-1 15,-2-5 1-15,1 1 28 0,1-1 0 0,0 3 0 16,0-1 0-16,0 6-17 0,0-5 2 0,0-1-1 15,-1 8 1-15,-3 4 4 0,1 1-1 0,3 4 1 0,2 6 1 16,0 0-12-16,2 5 0 0,-1 4 0 0,1 6 0 16,-2-2-5-16,0-8 0 0,2 4-1 0,-2 4 1 0,-2-6-2 15,0 0 1-15,-1 8 0 16,-3-1 0-16,2 7 0 0,2 1 1 0,-1 2-1 0,-3 3 0 0,-1-6-1 16,-1-9 1-16,1 9 0 15,-1 8 0-15,1 1 1 0,-1 3 2 0,-1 10-1 0,-2 1 0 0,2-11 2 16,1-7 0-16,1 11 0 0,-1 2 0 0,1 7 0 15,1-3 0-15,2-1 1 0,1 1 0 0,-1 1-2 16,0-9 2-16,2 8-1 0,4 1 1 0,-2 1-5 0,-2-8 0 16,1-2 0-1,2 4 0-15,1-1-1 0,2-1 0 0,0 6 0 0,-1 7 1 0,3-15-3 0,0-7 0 16,-3 1 0-16,5 5 0 0,-3 1-1 0,-1 2 1 16,0 1-2-16,1 3 2 0,-1-9-1 0,-2-3 0 15,0 4 1-15,0 6 0 0,0 0-2 0,-2-6 1 16,0 2 0-16,0 2 0 0,-2-7-1 0,-2-4-1 0,0 5 1 15,2 12 1-15,-1 3-3 0,-3-7 1 0,2-10 0 16,3 6 0-16,-3-3 0 0,-2-5 0 16,3 5-1-16,-3 7 2 0,0-4-3 0,1-9 2 0,1-2-1 15,0 1 0-15,1-6 0 0,-3-1-1 0,-1 6 0 16,1 6 1-16,4 1 0 0,0-5-1 0,-2 3 0 16,3-1 0-16,2-6 1 0,-1-4-1 0,-3 4 0 15,3 1 0-15,2 6-1 0,-2-1 2 0,0 1-1 16,3-1 0-16,-3-10-1 0,-2 1 0 0,-1 1 1 15,3 2 0-15,2 4-2 0,-2 2 1 0,-4 5-1 16,6 7 1-16,1-10-1 0,-4-8 0 0,-9 4 0 0,7 2 1 16,1 3-1-16,0 2 0 0,-6 6 0 0,5-2 1 15,5-11-1-15,-1-4 0 0,-2 2 0 0,-3 0 1 0,2 0-1 16,0 0 0-16,-2 9 0 0,2 2 2 0,1-9-2 16,-1-8 0-16,0-1 0 0,0 7 1 0,0 0-1 15,2 0 0-15,0 3 0 0,0 3 0 0,4-10 0 16,-4-5 0-16,-4-4 0 0,0 1 0 0,10 1 0 15,0-4 0-15,-5 2 0 0,1 0 0 0,0 7 0 16,0 1 0-16,2 1 0 0,1 2 0 0,-3-5 0 16,-2-10 0-16,2 2 0 0,2 2 0 0,-2 0 0 0,0-2 0 15,-2 2 0-15,0 7 1 0,1 1-1 0,-2-1 1 16,-3 0-1-16,-4 6 1 0,7-7-1 0,-3-4 1 16,-6 3 0-16,3 6 0 0,1 4 1 0,1 0-1 15,-3 3 0-15,-1-1 0 0,2-10-1 0,-1-3 1 16,-1-2-1-16,1 1 1 0,3 1-1 0,-1-2 1 0,1 0 0 15,1 7 0-15,0 0-1 0,-1-5 2 16,-5-4-1-16,1 1 0 0,2-8-1 0,-1-6 1 16,1-2 0-16,1 0 0 0,2-2-1 0,1-3 0 0,-3-7 0 15,0-1 1-15,5-5-1 0,-1-2 1 0,-2-3-1 16,2-3 2-16,-2 0-2 0,1 0 1 0,1-2-1 16,-6-26 1-16,-1-16-1 0,0-5 0 0,-1 7 0 15</inkml:trace>
  <inkml:trace contextRef="#ctx0" brushRef="#br0" timeOffset="189647.26">31230 16462 1168 0,'0'0'0'0,"0"0"0"0,0 0 0 0,0 0 30 0,0 0 0 0,0 0 1 0,0 0 0 0,0 0 9 0,0 0 2 16,0 0-1-16,0 0 1 0,0 0-13 0,0 0 0 16,0 0 1-16,0 0 0 0,21 11-10 0,-18-5 1 15,1 1 0-15,7 14 0 16,6 7-5-16,0 3-1 0,-2-1 1 0,-2-2 1 0,0-4-1 0,0-5 0 15,2-2 0-15,3 1 1 0,3-3 0 0,-4-4 0 16,-2 0-1-16,1 1 1 0,7-5-3 0,-5-3 0 16,-1-2 1-16,7-1-1 0,-1 1-1 0,-3 0-1 0,3-4 1 15,1-3 0-15,4-5-3 0,2-1 0 0,-1-2 0 16,5-2 0-16,5-1-4 0,-2-5 1 0,2-5-1 16,2-7 1-16,2 5-1 0,-6 4-1 0,-7-6 1 15,6-2 0-15,-1-1-3 0,-1 1 1 16,-3-3 1-16,5-2-1 0,1-4-2 0,0-2 0 0,4-7 0 15,0-12 0-15,-3 3-2 0,-7 5 1 0,1-6 1 16</inkml:trace>
  <inkml:trace contextRef="#ctx0" brushRef="#br0" timeOffset="199211.1">23514 13549 803 0,'0'0'0'0,"0"0"0"0,0 0 0 0,0 0 10 0,0 0 1 16,0 0 1-16,0 0-1 0,0 0 1 0,0 0 0 16,0 0 1-16,0 0 0 0,19-4 5 0,-15 4 1 15,3 0-1-15,-1 0 1 0,3 0-7 0,0 0 0 16,1 0 0-16,6 0 1 0,5 0-8 0,-1 0 2 16,1 0-1-16,5 0 0 0,-5 4-1 0,-3-2-1 0,6-2 1 15,6 0-1-15,2 9 3 0,-2 0 1 0,0-3 0 16,3-6 0-16,1 2 2 0,-5 2 0 0,1-3 0 15,2-1 1-15,1 4-1 0,-1-2 1 0,5-4-1 16,6-2 2-16,2 3 3 0,0 1 1 0,3 0 0 16,6 0 1-16,-4-4-8 0,-5 4 0 0,2 4 0 15,-3-8 1-15,3 8-4 16,-6-1 2-16,4 1 0 0,5-2 0 0,-3 3 5 0,-4 3 1 0,-1-3-1 16,3 1 1-16,-6-2 4 0,-3-2 0 0,1 1 0 15,4 1 1-15,0 0 1 0,-4 0 1 0,2-3 0 16,4-2 0-16,-2 1 1 0,-5 1 1 0,-3-2-1 0,1 1 1 15,-3-4-3-15,-3 4 1 0,0 0-1 0,4-2 2 16,-2 2-13-16,-4 2 1 0,0-2 0 0,4 0 0 16,-1 4-2-16,-1-1 0 0,-2 1-1 0,8-2 1 0,-2 0-2 15,-1 1 1-15,3-1-1 0,1-2 1 0,-1 6-6 16,-2-1 2-16,3-1-1 0,0-4 0 0,-1 2-1 16,-2 2 0-16,-1-1 0 0,6 1 0 0,1 0-1 15,-5 0 2-15,-3-3-2 0,4-2 1 0,1 1-1 16,-1 1 0-16,-1-2 0 15,3-5 1-15,-1 2-1 0,-2 1 0 0,3-3 0 0,-1-1 0 0,3 5 0 16,-1 0 0-16,0-2 0 0,4-5 0 0,0 1-1 0,-4 3 0 16,2-1-1-16,4-1 1 0,-2 1-1 0,-3 2 0 15,3-1 0-15,1-3 1 0,-1 5-3 0,-1 3 1 16,1-2-1-16,1-4 1 0,-2 4 0 0,-3 4-1 16,0 0 1-16,2-4 1 0,-3 4 1 0,-5 4-1 15,-1-3 1-15,0-1 0 0,2 4 1 0,-3 1 0 16,1 1 0-16,2-3 0 0,-2 3 1 0,-4 1 0 0,-2 0 1 15,8-3 0-15,-3 1 1 0,-4 1 1 0,-5-1-1 16,1-1 0-16,-3-1 3 0,-1 1 1 0,-2 0-2 16,-2-3 2-16,0-1 0 0,-2 0 1 0,-5 0-1 15,3 4 1-15,4-1 0 0,-4 1 0 0,-3-4 0 16,-2-2 1-16,0 0-2 0,-1 0 0 0,-1 0 0 16,-2-2 1-16,0-2-1 0,2 0-1 0,-2 2 1 15</inkml:trace>
  <inkml:trace contextRef="#ctx0" brushRef="#br0" timeOffset="-213741.47">21914 14204 829 0,'0'0'0'0,"0"0"0"16,0 0 0-16,0 0 5 0,0 0 1 0,0 0 0 15,32 4 0-15,-1 1 8 0,1 3 0 0,-8-3 1 16,-2 3 0-16,-5 1 1 0,-4 0 2 0,4-1-1 16,2-1 1-16,1 0-9 0,-7-1 0 0,4-2 0 15,-2 1 0-15,0 1 0 0,0-2 0 0,1-6 0 16,11 7 1-16,0-5-2 0,-2 0 0 0,-3-5 0 16,6 5 0-16,2 0-4 0,-2-2 2 0,2-2-2 15,3 4 2-15,-7 0-3 0,-2 0 0 0,3 0 1 16,4 2-1-16,1 0-1 0,-2-2 1 0,-4 0-1 15,2 7 1-15,3-7-2 0,-1 0 1 0,2 0-1 0,3 4 1 16,4-4 1-16,-5-4 1 0,-4 1-1 0,1 3 0 16,3 0 1-16,-4-2-1 0,3-2 0 0,5 4 2 0,-1-2 1 15,-9 0-1-15,2 4 1 0,5 2-1 0,-1-4 9 16,-5 0 0-16,-1 4 0 0,6 3 1 0,-2-1 4 16,-5-4 1-16,1-2-1 0,2 5 1 0,0-1-6 15,-8-4 0-15,3 2 1 0,4 5-1 0,1-3-1 16,-4-2-1-16,0 0 0 0,6 7 2 0,-2-2 0 15,3-7 2-15,-1 2-1 0,4 6 0 0,-7-8-4 0,1 0 0 16,0 1-1-16,5 3 1 0,1-4 0 0,-3 0 0 16,1 0 1-16,-2 6-1 0,-1-6-8 0,-3-2 1 15,2 2-1-15,5 7 2 0,1-5-4 0,-5-2 1 16,-3 0 0-16,6 4 0 0,-2-4-2 0,-6-2 2 16,2-2-2-16,1 4 1 0,-4-3 1 0,-3-1 1 15,4 2-1-15,0 6 2 0,0-2-2 0,-3-2 1 16,-7 0 1-16,1 2-1 0,-2-2 1 0,-2-2-1 0,0-2 0 15,6 4 1-15,-6 2 0 0,-2-4 2 0,-3-4-1 16,1 4 1-16,0 4 0 0,-1 0 0 0,-7-2 1 16,3 0 0-16,0 0 1 0,-2 0-1 0,-2 0 1 15,2 2 1-15,-1 0-1 0,-1 0 0 0,0-2 0 16,2 0 0-16,0 0 0 0,-2 0-1 0,2 0 1 16,-2 2 1-16,-2 0-2 0,0-1 1 0,2 1-1 15,0 0 0-15,0 0 0 0,0 0 1 0,0-2 0 16</inkml:trace>
  <inkml:trace contextRef="#ctx0" brushRef="#br0" timeOffset="-143300.3">21864 5427 501 0,'0'0'0'0,"0"0"0"0,0 0 0 0,5 24 6 0,-1-15 0 15,1 2 0-15,7 13 1 0,4-3-3 0,-1-2 2 16,-9-10 0-16,3 0-1 0,1-3 13 0,-3-1 0 15,-1-1 0-15,-3-4 1 0,3-4 6 0,1 1-1 16,1 1 1-16,18-17 0 0,4-1-9 0,-1-5-1 16,5-10 1-16,-2 2 1 0,3-6-6 0,2-4 1 15,6-4 0-15,0-12 0 0,-2-5 0 0,2-4 1 16,9-5-1-16,10 4 1 0,10-5-7 0,-1-8 0 0,0-13-1 16</inkml:trace>
  <inkml:trace contextRef="#ctx0" brushRef="#br0" timeOffset="-136187.79">25109 5079 515 0,'0'0'0'0,"0"0"0"15,0 0 0-15,19 3 25 0,-13-3 2 0,-3 0-1 16,10 10 1-16,6 5 2 0,-2 5 0 0,-2-1 1 16,3 3 0-16,3-3 1 0,-4-6 2 0,-8-2-2 0,6 2 2 15,2-2-11-15,-3-5 1 0,-4-3-1 0,-1-6 2 16,2-3-10-16,2-3 1 0,0-6-1 0,12-15 2 15,1-5-5-15,-2 5 1 0,-2-4-1 0,10-1 0 16,1-4 0-16,5 2 1 0,5 2-1 0,5 1 0 16,-1-7-1-16,-1-11 0 0,-1-17 0 0,5-5 2 0,0 9-5 15,1 11 1-15,7 0 0 0</inkml:trace>
  <inkml:trace contextRef="#ctx0" brushRef="#br0" timeOffset="-121365.58">27008 5685 766 0,'0'0'0'0,"0"0"0"0,39-13 0 0,-17 8 0 0,-1 1 0 0,-1 2 0 15,7-2 0-15,-1 4 0 0,-6 0 0 0,-7-5 0 16,4-3 0-16,-2 3 1 0,-4-1 0 0,0 1 0 16,4-1 2-16,2-1 1 0,-4 5 1 0,0-4-1 0,2 2 2 15,0 4-4-15,-2 0 1 0,2 0 1 0,-2 0-1 16,0 0 0-16,0 4 1 0,2-4-1 0,3 0 0 0,5 6-1 15,-3-1 0-15,1-1-1 0,3-4 1 0,2 6-2 16,-2-3 1-16,1 3-1 0,1-10 1 16,5 4-1-16,-5 4 0 0,-5-10 0 0,5 3 2 0,-2-3-2 15,-1 6 1-15,-1-9-1 0,4-1 1 0,-2 7-1 16,-1 1 1-16,1-2 0 0,2 0 0 16,0 2 0-16,0 2 2 0,2 0-2 0,4-3 1 15,-1 3 0-15,-3 0 0 0,-3-2 1 0,6 2-1 0,-1 0 1 0,-4 2 2 16,0-4-2-16,2-4 2 0,-2 4-1 0,-3 2 2 15,-1 0-1-15,6 0 1 0,-2 4 1 0,-4 0 0 16,3-4 1-16,2-6 0 0,3 6-1 16,-2 2 1-16,0-4-1 0,-2-1 0 0,0 3 0 0,-1 0 1 15,-3-4 0-15,0-2 0 0,-1 6 0 0,-4 4-1 0,-3-8 1 16,5-1 0-16,-2 5 0 0,-6 0 0 0,0-4 0 16,2 2 1-16,0 2-3 0,-3 0 2 15,-5 0 0-15,3 0 0 0,3-4-1 0,-6 4-1 0,-1 0 1 16,0 0 0-16,1-3-2 0,1-3 2 0,-2 1-1 15</inkml:trace>
  <inkml:trace contextRef="#ctx0" brushRef="#br0" timeOffset="-110421.27">23058 6173 138 0,'0'0'0'0,"0"0"0"0,0 0 0 15,0 0 11-15,0 0 0 0,0 0 0 0,0 0 2 0,0 0 22 16,0 0 2-16,0 0-1 0,0 0 1 0,0 0-4 15,4 18 0-15,-4-12-1 0,3-1 2 0,5 5-5 16,-1-5 0-16,1 1 0 0,5 1 2 0,-2 1-9 16,4-3 0-16,-2-1 1 0,-6 2-1 0,4 1-7 15,-1-5 1-15,-1-2-2 0,2 4 2 0,4-2 4 0,-4 1 0 16,2-3 1-16,2 4-1 0,0-2 0 0,0-2 1 16,-2-2-1-16,0 2 2 0,4 2-5 0,-6 2-1 15,0-4 1-15,6 0 0 0,0 0-5 0,2 0 2 16,-3 0-2-16,7 1 2 0,-1-1-4 0,-1-1 0 15,1 1 0-15,4 3 0 0,0-3-1 0,-4-2 0 16,1 1 0-16,1 2 1 0,-2-1-1 0,-1 0 0 16,-1 0 0-16,3 4 0 0,1-4 2 0,-4-2 1 15,-3 0-1-15,6 6 0 0,5 0 2 0,-2-8 1 0,-4 2-1 16,4 10 1-16,2-5-1 0,-2-3 1 0,0 0-1 16,6 4 2-16,-2 2-2 0,-4-6 2 0,-2-4-2 15,8 10 2-15,-1-3-6 0,-3-3 0 0,-5-5 0 16,1 7 0-16,-4-2-4 0,-3-2 1 15,4-8 0-15,8 7-1 0,1 1-1 0,-4-4-1 0,-1 3 0 16,1-3 1-16,3-1-3 0,-2 1 1 0,0 0 0 16,1 3 1-16,-2 1-2 0,-5 2 0 0,-4-6 0 15,1 6 1-15,-3-2-1 0,-2 0 0 0,0 2 1 0,-1 0-1 16,-5 2 2-16,-1-4 0 0,-1-3 1 0,5 5-1 16,-1 0 6-16,-4 0 0 0,-3 5 0 0,4 5 0 15,5-5 6-15,-7-1 0 0,-4-4 1 0,5 2 0 0,1 2 3 16,-2-4 0-16,-2 0 0 0,-1 0 1 0,1 0-4 15,0 0 1-15,0 0 0 0,-2 2-1 0,0 1-3 16,0-3 0-16,0 4 0 0,2-4 0 0,0 0-6 16,-2 0 0-16,0 0-1 15,0-4 1-15,0-1-4 0,0-1 1 0,2-7-1 0</inkml:trace>
  <inkml:trace contextRef="#ctx0" brushRef="#br0" timeOffset="-97572.91">26920 6349 904 0,'0'0'0'0,"0"0"0"15,0 0 0-15,0 0 8 0,0 0 0 0,23 2 0 16,-10 6 1-16,5-3-6 0,-1-3 1 0,-2-2 1 16,2 8-1-16,-2-8-3 0,-2 0 1 0,0 0-1 0,4 5 1 15,3-1 1-15,-1-4 1 0,-4 0-1 0,3 0 0 16,8-4-3-16,1-1 2 0,-3 5-1 0,0 0 0 15,0 0-1-15,-3-4 0 0,1 0 0 0,6 2 0 16,-2-3 0-16,-2 1 0 0,2 0 0 0,4 4 0 16,0-2 0-16,0-1 0 0,3 1 0 0,5 2 1 0,-3 0 1 15,-3-4 0-15,-1 0 1 0,5 4-1 0,-5-2 1 16,-3-3 2-16,8-3-2 16,1 12 2-16,0-8 0 0,-3 3 1 0,-2 2-1 0,1 7 1 0,4-6 0 15,-1 1-1-15,-5-3 1 0,7 4 1 0,1 2-4 16,-6-6 1-16,-5-4 0 0,-2 8 0 0,-1-2 0 0,1-2 0 15,0 0 0-15,2 5 0 0,-2-3-1 0,-4-2 2 16,1 2-2-16,3 4 2 0,-2-3-3 0,0-3 0 16,2 0 0-16,2 6 2 0,-4-2-3 0,-3-8 1 15,-3 0-1-15,3 2 2 0,1 2-1 0,-3-5 0 16,-4 1 0-16,2 4 1 0,-2-2-1 16,-4-2 1-16,-2 1 1 0,2 3-1 0,0 3 0 0,-3-3 1 0,-3-3-1 15,-1 1 2-15,2-2 2 0,-1 4 2 0,1 0-1 16,-2 0 1-16,-4 0-1 0,0 0 0 0,2 0 0 15,-2 0 1-15,0 0 0 0,0 0 0 16,0 0 0-16,0 4 0 0,0-4-2 0,0 0 1 0,0 0 0 16</inkml:trace>
  <inkml:trace contextRef="#ctx0" brushRef="#br0" timeOffset="-96471.83">20788 6792 452 0,'0'0'0'15,"0"0"0"-15,0 0 0 0,0 0 29 0,0 0 1 0,19 21 1 16,-10-14-1-16,3-1 16 0,1-1 1 0,-4-1 0 15,6-4 0-15,-4 2-18 0,2 2 1 0,-6-4-1 16,1 3 1-16,5-3-16 0,-2-2 0 0,-2 1 1 16,10 2-1-16,3-1-7 0,-1-1 0 0,-2-3-1 15,7 8 1-15,0-4-3 0,-6-4-1 0,4 2 0 16,4 4 2-16,0 2-4 0,2-4 1 0,0 0 0 16,4 3 1-16,-1-1-1 0,-1-2 0 0,-1 0 0 15,9 6 1-15,-5-3 1 0,-1-3 1 0,1 0-1 16,8 4 2-16,-4-8-2 0,-7 1 2 0,3 1-2 15,2 4 2-15,1-4 0 0,-3 2 0 0,2 0 0 0,4 9 1 16,0-9-1-16,-4-4 2 0,1 4-1 0,3 4 1 16,0-8-1-16,-8 1-1 0,3 1 1 0,3 2 0 0,-2 0-2 15,-2-6 2-15,5 6-1 0,2 6 0 0,1-6-1 16,-4 0-1-16,-1 0 1 0,4 5 0 0,-2-1 0 16,-7-4-1-16,1 0 1 0,1 6 1 0,1-4-4 15,-3-1 1-15,4 5 1 0,4 0-1 0,0 3-1 16,-3-2 2-16,-3-3-1 0,10-6 0 0,-4 8-1 15,-2-4 1-15,-6-2-1 0,3-2 1 0,-1 2 0 16,-3 0-1-16,-2-4 0 0,5-2 0 0,4 1-1 0,0 1 2 16,2-1-2-16,2 1 1 0,-4-2 1 0,-3 1 2 15,-7-5-2-15,1 7 2 0,0-5-2 0,-4-1 0 16,-2 0 1-16,1 5 0 0,-3-2-1 0,-3 1-1 16,-1 5 0-16,5 0 1 0,-7 0 5 0,-3 0 1 15,2-6 0-15,0 12 0 0,-2-6 5 0,-2 0-1 16,-3 0 1-16,1 3-1 0,1-3 4 0,-3 0 1 0,-5 0-1 15,2 0 1-15,-4 0-10 0,1 0-1 0,1 0 1 16,2 0 1-16,2 0-5 0,-3 0-1 0,-3 0 0 16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176" units="cm"/>
          <inkml:channel name="Y" type="integer" max="1024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18.23126" units="1/cm"/>
          <inkml:channelProperty channel="Y" name="resolution" value="616.8674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3-04T11:42:16.94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17688 5819 929 0,'0'0'0'0,"0"0"0"0,0 0 0 0,0 0 9 15,26 19 1-15,-17-19 0 0,3 5 0 0,1-3 10 16,-2-4 1-16,-6-1 0 0,3 1 0 0,1 2-3 16,-3 0 1-16,-3-4 0 0,14-15 0 0,11-12 1 15,2-12 1-15,0-15-1 0,3 3 1 0,6-3-4 0,4 8 0 16,11-4 0-16,12-21 1 0,4-21-8 0,-3 1 1 16,17-4-1-16</inkml:trace>
  <inkml:trace contextRef="#ctx0" brushRef="#br0" timeOffset="43537.54">10591 8342 916 0,'0'0'0'15,"0"0"0"-15,0 0 0 0,0 0 8 0,0 0 1 16,0 0-1-16,0 0 1 0,0 0 7 0,0 0-1 0,0 0 1 15,0 0 0-15,0 0-6 0,0 20 0 16,0-16 0-16,2 3 0 0,1 6-2 0,-1 2 1 0,2 0 0 16,2-5 0-16,1 1-2 0,-1 0-1 0,-1-4 1 15,-1-3 0-15,5-2-3 0,2 2 2 0,-5-4-1 16,13-6 0-16,5-5 0 0,4-4-1 0,-2-5 1 16,7-7 0-16,3-10-1 0,1-2 0 0,2-4-1 15,0-5 2-15,-3-13 3 0,7-10 1 0,5-13-1 16,12 6 1-16,9 2-4 0,-4-6 2 0,-2-20-1 15</inkml:trace>
  <inkml:trace contextRef="#ctx0" brushRef="#br0" timeOffset="130563.27">10514 10377 878 0,'0'0'0'0,"0"0"0"0,0 0 0 0,0 0 10 16,0 0 0-16,23 7 0 0,-1-7 1 0,15 0 16 16,-3 0-1-16,5-5 1 0,0-4 1 0,-3-1-7 15,1-1 0-15,-4-2 0 0,3-4 1 0,3 4 11 16,0-2 1-16,-4-3 0 0,14 1 0 0,3-1-11 0,6-7-1 15,5 1 1-15,6 4-1 0,-4 1-5 0,-7-1 1 16,4-6 0-16,12-2 0 0,8-2-7 0,0-4 1 16,-9-5 1-16,1 0-1 0,-7 4-1 0,-1 7 1 15,4 2-1-15,5-8 1 0,-8 8-4 0,-6 6 0 16,1-2 0-16,-2 7 1 0,-3-4-5 0,-10 2 2 0,-2-1-1 16,3 7 1-16,-3-4-2 0,-6-6 1 0,-4 3-1 15,8 3 1-15,-6-13-2 0,-5-7 1 0,0-18-1 16</inkml:trace>
  <inkml:trace contextRef="#ctx0" brushRef="#br0" timeOffset="178025.27">8854 12237 766 0,'0'0'0'0,"0"0"0"0,0 0 0 16,0 0 11-16,0 0 0 0,0 0 1 0,28 15-1 0,-19-7-6 15,3 1 1-15,1 2 0 0,2 4 0 0,3 6 1 16,-3-3 0-16,-4-3 0 0,8-4-1 0,1 0 4 15,-5-3 2-15,-5-5-1 0,12 1 0 0,-5-4-4 16,-2-4 0-16,0-12-1 0,7-12 1 0,-5-2 2 0,1-2 1 16,1-8-1-16,5-9 1 0,-3-1 0 0,3 2 2 15,6-3-1-15,7-17 0 0,2-11-1 0,-3 5 0 16,1 1 0-16,13-1 1 0,2 5-2 0,-3-3 0 16,-5-20 0-16,11-6 0 0,6 7-5 0,2 0-1 15,8-17 0-15</inkml:trace>
  <inkml:trace contextRef="#ctx0" brushRef="#br0" timeOffset="196262.58">8228 14194 929 0,'0'0'0'0,"0"0"0"16,0 0 0-16,30 2 9 0,-15-2 1 0,4-2 0 16,16-7 0-16,-2-4 10 0,-3-4 1 0,-6-1 0 15,10-8 0-15,0 0 24 0,-3-2 0 0,1-11 0 16,7-2 1-16,0-6-28 0,0-12 0 0,0-17 0 0,1-14-1 16,8 3-4-16,0 1 0 0,12-14 1 0,13-17-1 15,-4 1-3-15,1-3 0 0,9-15 1 0,5-11-1 0,14 4-1 16,-1-4 0-16,0-27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176" units="cm"/>
          <inkml:channel name="Y" type="integer" max="1024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18.23126" units="1/cm"/>
          <inkml:channelProperty channel="Y" name="resolution" value="616.8674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3-04T11:46:25.28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17038 4971 929 0,'0'0'0'0,"18"-11"0"0,16-4 0 0,9-15 14 0,13-7 1 0,11-4-1 16,5-4 2-16,1 1 49 0,-4 5 1 0,-2-4 0 15,8-7 0-15,3 1-43 0,-2 5 1 0,8-1-1 16,0-13 2-16,2-5-25 0,-4-2 1 0,7-11 0 16</inkml:trace>
  <inkml:trace contextRef="#ctx0" brushRef="#br0" timeOffset="355.18">18249 7559 878 0,'17'-12'0'0,"24"-21"0"16,13-14 0-16,3 1 7 0,5-1 1 0,9-7 0 15</inkml:trace>
  <inkml:trace contextRef="#ctx0" brushRef="#br0" timeOffset="774.66">19048 10812 1407 0,'15'-18'0'0,"28"-32"0"15,28-17 0-15,14-10 3 0,-4-1 2 0,4-19-1 16,12 6 1-16,6 4-5 0,1-6 1 0,6-15 0 16</inkml:trace>
  <inkml:trace contextRef="#ctx0" brushRef="#br0" timeOffset="1102.8">20127 13017 375 0,'19'-21'0'0,"33"-38"0"15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176" units="cm"/>
          <inkml:channel name="Y" type="integer" max="1024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18.23126" units="1/cm"/>
          <inkml:channelProperty channel="Y" name="resolution" value="616.8674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3-04T11:46:59.71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19648 13469 916 0,'0'0'0'0,"-5"20"0"0,6 3 0 0,9-5 9 0,3-5 1 16,-8 2-1-16,7-5 1 0,-1-3 4 0,2-5 1 15,2-10-2-15,9-6 2 0,4-9 0 0,3-7 1 16,5-7 0-16,7-4-1 0,1-15-1 0,-1-10-1 16,4-18 1-16,7 0 0 0,2 2-5 0,0-7 0 15,9-23 0-15,13-5 1 0,10 5-3 0,-1-8 0 16,3-29 0-16,20 7-1 0,3 5 2 0,-10-1 0 0,12-29 0 15</inkml:trace>
  <inkml:trace contextRef="#ctx0" brushRef="#br0" timeOffset="4122.96">19473 13400 979 0,'0'0'0'15,"0"0"0"-15,0 0 0 0,0 0 41 0,19 6 0 16,-10-4 1-16,6-1-1 0,-4 1-15 0,2-2 0 0,0 0 0 16,4 0 0-16,1 0 19 0,-3 0 1 0,-5 0 0 15,-1 0 0-15,4 0-12 0,-2 0 0 0,-1 0-1 16,1 0 1-16,2 0-11 0,-2 0 0 0,-2 0 0 15,10 0 0-15,3 0-2 0,1 0 1 0,-1 0-1 16,6 4 2-16,0-4-9 0,-4 0 2 0,4 0-2 16,4 6 2-16,-1-5-5 0,-1-1 1 0,0 0-1 15,5 2 0-15,3-2-2 0,-3 0 0 0,-5 0 0 16,0 4 0-16,0-4-2 0,1-2 0 16,-3 2 1-16,8 6 0 0,-7-3-3 0,1-1-1 0,0 4 1 0,7 1 0 15,-1 1-2-15,-1-8 0 0,-3 0 0 0,-2 5 1 16,-6-1-1-16,-2-2 0 0,1 2 1 0,4-2-1 15,-8-1-1-15,-2-1 2 0,-2-1-2 0,3 1 1 16,1 1 0-16,-6 1-1 0,-5-4 0 0,-1 2 1 0,-1-1 1 16,-3-1 0-16,1 2 0 0,-2 0 0 0,-2 0 2 15,0 0 0-15,2 0 0 0,-2 0 1 0,0 0 0 16,0 0-1-16,0 0 1 0,0 0 1 0,0 0 0 16,0 0 0-16,0 0-1 0,0 0 1 0,0 0-1 15,0 0 1-15,0 0-1 0,0 0 0 0,-2-10 0 0,-2 1 0 16,0-2 0-16</inkml:trace>
  <inkml:trace contextRef="#ctx0" brushRef="#br0" timeOffset="66420.48">8629 14576 878 0,'0'0'0'16,"0"0"0"-16,0 0 0 0,0 0 13 0,0 0-1 15,0 0 0-15,0 0 1 0,0 0 21 0,0 0 1 16,0 0 0-16,0 0 1 0,0 0 10 0,18-2 0 16,-18 4 0-16,6 2 0 0,3 3-19 0,1-1 0 0,-9 1 0 15,9-1 1-15,5-1-2 0,0 1 0 0,-2-2 0 16,3-8 1-16,7 0-11 0,-3 0 1 0,-1-3-2 15,-4-8 2-15,5-4-7 0,3 1 2 0,-3-6-2 16,14-4 1-16,-1-6-5 0,3-1-1 0,-3-10 1 16,18-12-1-16,-5-9-2 0,-5-2 0 0,6-5 0 15</inkml:trace>
  <inkml:trace contextRef="#ctx0" brushRef="#br0" timeOffset="67717.35">13786 14652 640 0,'0'0'0'16,"0"0"0"-16,0 0 0 0,0 0 35 0,0 0 0 15,0 0 0-15,0 0-1 0,0 0-6 0,0 0 1 16,0 0-1-16,0 0 0 0,0 0-8 0,0 0 0 15,0 0 0-15,23-7 2 0,-16 7-10 0,-5 0 1 0,-4 0 1 16,4 2-1-16,2-2-4 0,-1 0 0 0,-6 0 0 16,3 3 0-16,3-1-2 0,-1-2 1 0,2 0-1 15,-2 4 0-15,5 3 0 0,-1 3 1 0,-2-1 0 16,11 8 0-16,5 5 2 0,1-2 0 0,-8-3 0 16,-8-6 0-16,6-3 1 0,-1-3 1 0,-7-1-1 15,3-2 0-15,1-2-1 0,-1 0 1 0,0 0 1 16,-1 0-1-16,8 0 6 0,-3-4 1 0,-1-5-2 15,11-15 2-15,5-2 1 0,-1-2 2 0,-4-4-2 0,1-3 1 16,1-1-1-16,-1 1 1 0,7-6-1 0,11-2 1 16,5-3-3-16,-1-8 1 0,-4-15 0 0,-3-9 0 15,3 4-2-15,4 7 0 0,5-6-1 0,6-13 2 16,4-3 1-16,-2 4 0 0,2-7 0 0</inkml:trace>
  <inkml:trace contextRef="#ctx0" brushRef="#br0" timeOffset="70283.14">16190 13629 728 0,'0'0'0'0,"0"0"0"0,0 0 0 0,0 0 3 0,0 0 1 0,0 0-1 16,0 0 1-16,0 0-1 0,0 0 0 0,0 0-1 16,7-19 2-16,3 14-2 0,1-3 0 0,-6 1 0 0,1-6 2 15,3 0 2-15,4 2 2 0,-5 1 0 0,5 3 0 16,0-1-3-16,-2 3 0 0,-2-3 1 0,6 1-1 16,4 0 0-16,1 1-1 0,-1-1 1 0,5 3 0 15,2 2 1-15,-1-2 0 0,-3 1-1 0,2 3 1 16,6 0 2-16,-4 0 0 0,2 0-1 0,-4 0 1 0,2-2 2 15,2-2 2-15,6 0-1 0,-1 2 0 0,-1-1 1 16,-2 1 1-16,2-4-1 0,7 8 0 0,-4-4 0 16,-1-2 0-16,-1 3-1 0,1 2 2 0,5 1 1 15,0 0 2-15,-6-2-2 0,5 2 2 16,3-2-2-16,-6-2-1 0,-5-2 1 0,0 4-1 0,1-3-4 0,-4-1 1 16,2 2-1-16,5 4 1 0,-1-6-1 0,-3 1 0 15,-2 1 0-15,6 4 1 0,5-6-3 0,-7-2 1 16,-1 1 0-16,5 5-1 0,6-4 0 0,-14-2 0 15,-3 1 0-15,-1-1-1 0,2 1 3 0,-2-3 0 16,4 1 0-16,4 5 1 0,-1 0-4 0,-1-2 1 16,0 1-2-16,4 1 2 0,-1 2-3 0,-3-4 0 0,0 2 0 15,3 0 1-15,1 2-3 0,-4 0 2 0,-6-2-1 16,2-1 0-16,2 1 3 0,-2 2 1 0,2 0-2 16,6 4 2-16,-5-3 3 0,-3-1 0 0,6 0 0 15,3 6 2-15,1 0 1 0,-4-3 0 0,-4-3 1 16,9 2-1-16,0-2 1 0,-5-2 0 0,-6-1 1 15,4 1 0-15,1-2-5 0,3 0 1 0,-1 1-1 16,10 1 1-16,-4 0-3 0,-1-2 1 0,-1-3 0 16,9 3 0-16,-1-2-4 0,-2 3-1 0,-11-3 1 0,1-1-1 15,1 5-1-15,-1 2 2 0,3-2-2 0,1 0 2 16,-5 4-2-16,-1 0 2 0,3 0-2 0,5-2 1 16,0 2 1-16,-9 1-1 0,0 1 1 0,3 2-1 15,1-3-1-15,-10 1-1 0,2-4 0 0,6 6 1 16,-1-3 1-16,-3-1-1 0,-1 2 1 0,-3 3-1 0,2 1-1 15,-2-5 2-15,-2 5-2 0,8 1 1 0,2-1 2 16,-2-3-1-16,-12 3 1 0,5 1-1 0,1-3 2 16,-2-3-1-16,-3 1 1 0,1 5 0 0,-1-1-1 15,-2-3 2-15,1-1 0 0,3 0-1 0,-4 0 1 16,-2 1 1-16,5 3-1 0,1-1 1 0,-1-3-4 0,-3-1 2 16,-2 7-2-16,3 3 2 0,-1-8-3 0,-6-1 1 15,6 3-1-15,-2 3 0 0,0-3-2 16,-4 3 0-16,2-3 1 0,-2 2-1 0,6 4-1 0,-2 0 0 15,-6-2 0-15,-1-1 1 0,5 1 0 0,-4 0 0 16,0 0 0-16,-3 2 0 0,2 4 0 0,-1 0 2 0,-3 0-1 16,-2-1 0-16,1 3 0 0,1-2 1 15,-2-3-1-15,0 7 1 0,0-1-2 0,3-3 1 0,-5-2-1 16,0 0 1-16,0-2-2 0,2-4 1 0,-2-1-1 16,0 1 1-16,-2 2-1 0,-2-2 0 15,1-1 0-15,1 5 0 0,0 0-1 0,0 0 0 0,-2-4 0 16,1 4 1-16,-1 0-2 0,-5 0-1 0,3 2 1 15,2 0 0-15,4 0-2 0,-3 0 2 0,-10-2 0 16,3 2 0-16,5 0-2 0,-1-2 2 0,-1 0 0 16,-6 2 0-16,1-1 0 0,-6 1 2 0,-3 0-1 15,1 2 1-15,1 0 0 0,2-2 0 0,4-1 0 16,-3 3 0-16,-1-4 0 0,0-2 0 0,-3-3 0 0,1 5 0 16,2-2 0-16,2-2 0 0,-2-3 0 0,-1 3 0 15,-1 2-1-15,4-3 1 0,0-3-1 0,-3 3 1 16,-6-1-2-16,1-3 1 0,1 3-1 0,-6 3 0 0,0-5 1 15,2-1 1-15,-6 2 0 0,0 5 0 16,1-6 0 0,5-1 0-16,-2 2 0 0,2 3 1 0,1-2 1 0,1 1-1 0,-4 1 0 0,2-1 0 0,2 3 1 15,2 0 1-15,-10-4 1 0,-7-1-1 0,0 3 1 16,0 1 0-16,-4-1-1 0,4-4 2 0,1 1-2 16,7 1 2-16,-3 3-1 0,1-5 1 0,-3 7-2 0,4-1 0 15,-3-2 1-15,2-3 0 0,3 1-1 0,-6 2 0 16,-5 2 0-16,-29 1 1 0,21 6 0 0,10-7 1 15,-4-3-1-15,8 3 1 16,3 4 0-16,2-6 1 0,-7-1-1 0,11 3 1 0,-4 0-1 0,-7 0-1 16,-8-2 1-16,-15 1 0 0,8-3 0 0,8 1-1 15,-9-1 1-15,18 6 0 0,1-9 0 0,-1 3 0 0,-10 4 1 16,23-3 0-16,-12-1-3 0,-5-1 1 0,-11-2 0 16,-13 3 0-16,18-3-1 0,8-1 0 0,-10 1 0 15,19 0 1-15,0 0-3 0,-5-1 0 0,-8 1 0 16,9-4 1-16,4 0-1 0,-11 0 0 0,-13 0 1 15,-10 6 0-15,19-10-1 0,8 4 0 0,-8 0 0 16,17 0 0-16,-6 0 0 0,3-2 1 0,-5 0-1 16,0 0 0-16,6-3 0 0,-7 1 0 0,-11 0 0 15,-18 1 0-15,18-3-1 0,10 0 1 0,-1 1 1 16,0 1-1-16,3-1-1 0,6 1 0 0,-5 0 0 0,3 2 1 16,0-5-2-16,0 1 1 0,-9 1 0 0,0-3 0 15,5 1-3-15,-3 1 2 0,-2-1-1 0,4-1 1 16,5 1-2-16,-4-1 0 0,-5 1 0 0,11 0 1 0,2-3-3 15,-4 1 1-15,-7-2-1 0,17-4 2 0,-1 6 0 16,-1-1-1-16,-8-5 1 0,0-3 1 0,-2 7-4 16,6-2 1-16,-4-4 1 0,3-2-1 0,6 8 0 15,1 0 0-15,-7-4 1 0,7 2-1 0,1-2 0 16,3 2 0-16,-1-2 1 0,2 4-1 0,0-8 0 16,0 3 0-16,-2-1 1 0,8 0-1 0,0-1-1 15,3 1-1-15,-3-5 0 0,-1-3 0 0,7-1 4 0,1-3 0 16,-6-5-1-16,1-18 2 0,13 13 0 0,-5 5-1 15,-2 3 1-15,-3 5 1 0,13 0 0 0,0 2 0 16,-7-3 0-16,6 7 0 0,1 0-1 0,-1 1 2 16,3-2 0-16,4 1 0 0,1-10 0 0,3 2 0 15,5-3 0-15,25-47 0 0,-10 33 0 0,-11 10 2 16,2-6-2-16,18 3 1 0,6 5 0 0,-13 7 0 0,0 0 0 16,4 5 0-16,-6-8 1 0,0 4 2 0,4 1-1 15,11 0 1-15,0 2-1 0,-6-4 0 0,8-10 1 16,26-16 0-16,-18 30 0 0,-12-10-1 0,11-5 0 15</inkml:trace>
  <inkml:trace contextRef="#ctx0" brushRef="#br0" timeOffset="71279.48">20267 13635 904 0,'0'0'0'0,"0"0"0"0,0 0 0 0,0 0 20 15,13-25 0-15,-6 16 1 0,6-8 0 0,4 2 16 16,2 2 1-16,5-2-1 0,0 4 1 0,4-4-7 0,0 1 0 15,4-1 0-15,5 2 1 0,-2-6-19 0,-1 0 1 16,3 3-1-16,6-7 1 0,2 5-8 0,-4 1 2 16,2-3-1-16,5-6 1 0,2 1-1 0,-5 5-1 15,2-4 1-15,7-4 0 0,-10 5 0 0,-1 5-1 16,-4-1 1-16,4-3 0 0,2 5-2 0,-6 2 2 16,-4-1-1-16,12 3 0 0,-2 0 7 0,-10 1-1 15,2 1 0-15,-3 2 2 0,-4-2 2 0,-10 0 0 0,1 1 0 16,-3 5 1-16,-3-5-4 0,-2 1 1 0,-5 4-1 15,-1 3 1-15,-5-2-5 0,0-2 1 0,-2 1 0 16,0 1 0-16,0 2 0 0,0 2 0 0,0-4 0 16,-4-1 2-16,-5-4-3 0,0-1 1 0,-3 5-1 15,-8-6 1-15,-8-2-1 0,0-1 1 0,2 5-1 16,9 2 1-16,0-1-1 0,3 5 0 0,-1-1 0 16,0 0 1-16,5 4 1 0,5 0 0 0,-5-2 1 15,7-1 0-15,-1-1-1 0,4 4 0 0,0 0 1 0,4-2-1 16,-4-2-2-16,0 2 1 0,0 2-1 0,2 0 1 15,5 0-3-15,-1 0 0 0,-1 0-1 0,18 2 2 0,12 2-3 16,-1 2 0-16,-14-5 1 0,2 1-1 0,-1 0-1 16,-10 2 0-16,2 0 0 0,-5 1 0 0,1 3-2 15,-2-3 2-15,-3 3-1 0,2-1 1 0,-1 2-2 16,-1-1 0-16,-2-3 0 0,0 5 2 0,-2-1-3 16,-2 0 1-16,-2 2 0 0,-1 4 0 0,-3 2 0 15,-1-4 0-15,-2-2-1 0,3 4 1 0,1 0-1 16,1-2 0-16,-3-2 1 0,-4-1 0 0,3 1-1 0,7 2 0 15,-5 0 0-15,4-6 1 0,3-3 0 0,-1 0-1 16,2 1 0-16</inkml:trace>
  <inkml:trace contextRef="#ctx0" brushRef="#br0" timeOffset="99060.13">21767 14784 979 0,'0'0'0'0,"0"0"0"0,0 0 0 0,0 0 41 16,0 0 0-16,5-20 1 0,1 10-1 0,1 3-7 15,-1 1 1-15,-2 1-2 0,3-3 2 0,2-1 19 16,4 4 0-16,-3 1 0 0,8-4 1 0,3 1-27 16,-1 3 0-16,1 0 0 0,-1-1 0 0,5 5-9 15,-1 2 0-15,-2 0 0 0,2-2 1 0,1 5-6 0,1 3 0 16,3-3 0-16,7-3 0 0,3 6-1 0,0 3 0 15,8-2 1-15,5-2-1 0,0 3-1 0,-2-3 1 16,3-1-1-16,1-4 2 0,0 3-3 0,-2 3 0 16,7-1 0-16,10 1 2 0,4-3-3 0,-6-3 1 15,-2 0 0-15,8 0 0 0,0 0 0 0,-1-2-1 16,12-4 0-16,4-4 0 0,-6-1-1 0,-8 0 1 16,8-2 0-16,11-2 0 0,-1 3-4 0,-8 1 0 0,-1 0 1 15,3-10 0-15,-2 8-1 0,-2 3 0 0,5-1 1 16,1-4 0-16,-8 6-2 0,-7 3 1 0,1-2 0 15,1-1 0-15,-2 3-1 0,-10 4-1 0,-5 0 1 16,-4-3 0-16,-6 4 0 0,-7 5-1 0,-2-2 1 16,-1-4-1-16,-5 3 0 0,-7 3-1 0,-2 0 0 15,4-3 2-15,-5 3-3 0,-8-1 1 0,-4-3 1 16</inkml:trace>
  <inkml:trace contextRef="#ctx0" brushRef="#br0" timeOffset="101418.13">30969 5328 866 0,'0'0'0'16,"0"0"0"-16,0 0 0 0,-26 17 10 0,11-10 1 15,0-1 0-15,2 9 1 0,2-6 6 0,2 0 0 0,0-7-1 16,3 6 1-16,0-1 1 0,1-3 2 0,-1-2-2 16,2 5 1-16,3-1 7 0,-1-3 0 0,0 3 0 15,0 0 1-15,0-1-8 0,0 3 1 0,0-1 1 16,1 6-1-16,1 11-4 0,1-3 0 0,3 3-1 16,0 7 2-16,1 7-4 0,3-3 0 0,-1 2 1 15,1 8 0-15,-1-8-5 0,1-3 1 0,-1-5 0 16,1 9 0-16,-3-3 0 0,-1-2 0 0,2 6 0 15,1 1 0-15,0 10-1 0,-1-6 0 0,0 8 1 16,-1 2 0-16,-1-9-1 0,-4-10 0 0,-2 4 0 0,6 6 0 16,1 0 1-16,-3 3 2 0,-2 2-1 0,2 14 0 15,0-5 2-15,0-7 0 0,-2 4 0 0,-2 5 0 16,0 1-1-16,2-3-1 0,2 3 1 0,2 7 0 16,-2-1-4-16,-2-8 0 0,0-4 0 0,-2 0 1 0,2 5-1 15,2 0 0-15,-1 4 0 0,3 10 0 0,0-8-2 16,-2-8-1-16,-4-3 1 0,0 6 0 0,2 3-3 15,2-2 2-15,-2 0-2 0,0 15 2 0,-2-13-1 16,-2-11-1-16,2 6 1 0,2 3-1 0,4 0 1 16,-2 3-1-16,-2 6 0 0,0-3 1 0,4-13-3 0,-2-4 0 15,-6 2 1-15,2 0-1 0,2 5-1 0,0 5 0 16,-2 4 0-16,2-8 2 0,2-12-3 0,-2-3 1 16,-6 3-1-16,3 6 1 0,1 0-1 0,0 0 0 15,2 6 0-15,0 9 1 0,0-12-1 0,-2-7 0 16,-2-1 0-16,-1-5 0 0,3 10-1 0,2 0 0 15,4 4 0-15,-2 7-1 0,-2-7-1 0,0-6 1 0,1 0 0 16,-2 2-1-16,-3-6 0 0,4 3 0 0,2-5-1 16,0 12 1-16,-1 1-2 0,-1-3 2 0,-3 0-1 15,-3-2 0-15,-1-6 1 0,1-3-1 0,2 5 1 16,4 4 0-16,0 6-1 0,-2-3 2 0,-5 6-1 16,1-5 0-16,1-8 1 0,-1-5 1 0,1 7 0 15,1 0 0-15,4 8 1 0,0 1 0 0,-4 0 0 16,0 5 0-16,-1-16 0 0,-1-4 1 0,3 3 0 0,1 5 0 15,0 0 1-15,2 0 2 0,2 3-1 16,0 6 1-16,-1-10 0 0,-1-7 1 0,0 2-1 0,0-1 2 16,0 7 0-16,2 0 2 0,4 4-1 0,-1 1 1 15,-1-3 0-15,-2-6 0 0,2 4-1 0,1 0 2 16,3 0-1-16,-1-4 1 0,1 0 0 0,7 6 0 0,-4 6-1 16,-6-7 1-16,3-2 0 15,-1-3 0-15,1-7 1 0,-1-4 0 0,1 5 0 0,3 3 0 0,0 5-2 16,-4 0 1-16,-1 2 0 0,3 4 0 0,1-14-1 15,-3-7 1-15,1 2 0 0,3 4 0 0,4-2-2 16,-6-4 1-16,-5 4-1 16,3 6 1-16,-1 1-1 0,-1-1 0 0,3-1-1 0,1-1 2 0,-1-8-3 0,-3-3 0 15,3 1 1-15,-1 2 0 0,-1 4-2 0,-3-2 1 16,-1 0-1-16,2 0 2 0,0 4-2 0,-1-4 1 16,1 0-1-16,0 4 2 0,0-10-3 0,-3-7 2 15,-1 4-2-15,0 6 1 0,-1-8 0 0,-1-1 0 16,0 7 0-16,2-1 0 0,-2 5 0 0,-2-1 0 15,2 0-1-15,2 0 2 0,-1-1-2 0,-3-5 2 0,-2-3-2 16,3 0 2-16,-1-2-3 0,0-4 1 0,0 3-1 16,2 4 2-16,-1-4-2 0,-3-5 1 0,1 2 0 15,3 2 0-15,-2 1-2 0,-2 1 1 0,-1 2 0 16,3-2 0-16,0-6-1 0,1-1 1 0,-3 1 0 16,-3 6 1-16,0-5-2 0,1-6 0 0,-1-1 0 15,-1 3 0-15,3-6 0 0,1-5 0 0,3 0 0 16,1-3 1-16,2-3-2 0,0 0 1 0,0 0 0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176" units="cm"/>
          <inkml:channel name="Y" type="integer" max="1024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18.23126" units="1/cm"/>
          <inkml:channelProperty channel="Y" name="resolution" value="616.8674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2-25T11:16:38.60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3883 10517 401 0,'0'0'0'0,"0"0"0"15,0 0 0-15,0 0 1 0,0 0 2 0,0 0-2 0,0 0 1 16,0 0 6-16,0 0 1 0,0 0 0 0,24-25 0 15,-13 12-4-15,-1-3 2 0,-5-1-1 0,1 2 0 16,1 8-1-16,-5-1-1 0,-4 3 1 0,2 1-1 16,0 2 1-16,0 0 1 0,0 2-2 0,0 0 2 0,0 0 1 15,0 0 2-15,0 0-1 0,2 2 1 0,2 0 1 16,2 2 0-16,-3-1 1 0,7 12 0 0,5 6 6 16,1-1 1-16,7-3-2 0,3-4 2 0,-4-6 6 15,-1-3 0-15,-7 0-1 0,11 3 2 0,3-3 1 16,-4 0-1-16,2-4 1 0,2 1 0 0,-2 5-1 15,-2-6-1-15,-1 0 1 0,8 0 1 0,3 0 8 0,-6-6-1 16,-2 5 1-16,6 8 1 0,-3-7-5 0,-4 0 1 16,4 0 0-16,5 6 0 0,-1-3-4 0,-3-3 0 15,-4 0 0-15,12 8 1 0,-9-5-4 0,1-3-1 16,-2 0 1-16,11 4-1 0,-3-4-4 0,-3 0 0 16,1-5 0-16,1 5 1 0,4-2-8 0,-1-2 0 15,-5 2 1-15,8 6 0 0,-2-6-3 0,-1-2 1 0,-3 1 1 16,8 3-1-16,-2-4-3 0,-4-2 0 0,-2 1-1 15,5 5 1-15,-1 0-2 0,-2-2-1 0,-7-2 1 16,3 6 0-16,3 4-2 0,-3 1 2 0,1-3-2 16,-4 7 2-16,3-6-1 0,-5-1 1 0,2 0 0 15,3 2-1-15,-3-5-1 0,-6-1 0 0,3 4 0 16,6 2 0-16,1-3-2 0,-1-3 2 0,1 0-1 16,-4 8 0-16,3-4 1 0,2-4 0 0,-1 0 0 15,7 3 0-15,2-3-1 0,-6-5 2 0,-5 3-2 16,5 4 2-16,-2-6-3 0,-1 0 1 0,1 2 0 0,3 4 0 15,1-2-1-15,-6-2 2 0,3 2-2 0,1 8 1 16,2-4-1-16,-7-4 1 0,-1 0-1 0,5 3 0 16,-3-3-1-16,-8 0 2 0,1-3-1 0,2 8 0 0,1-1 1 15,-1-4 1-15,-7 0-1 0,3 9 1 0,4-5 1 16,-2-2 2-16,-2-2 0 0,6 3-1 0,2-3 2 16,-6 0 1-16,-2 0 0 0,10 6 0 0,-1-12 0 15,-3 3 0-15,-6 1 0 0,2 4 1 0,-1-6-1 16,-1 2 1-16,4-2-1 0,0 8 1 0,-2-2-4 15,2-2 0-15,-8 0-1 0,8 6 1 0,-2-5-4 16,2-1 1-16,-4 2 0 0,1 6 0 0,-1-5-2 0,-4-3 0 16,8 2 0-16,2 4 0 0,-6-2-1 0,1-2 2 15,-1 1-2-15,2 5 1 0,-2-5-1 0,0-3 1 16,1 0-1-16,-1 8 1 0,4-6 0 0,2-2 0 16,-1 2 0-16,7 1 2 0,3-3-1 0,-2 0 0 15,-1 0 0-15,1 0 2 0,2-3-3 0,-4-3 1 16,-1-1 0-16,5 3 1 0,-5-2-1 0,-1 1 0 0,6 1 0 15,6 4 0-15,-2 0 1 0,-4-4-1 0,0 2 0 16,4 2 2-16,-4-2-2 0,-9-1 1 0,0 1-1 16,-2 6 2-16,1-3-2 0,-4-1 1 0,4 2 1 15,5 4-1-15,0-2-1 0,1-2 2 0,-1 1-2 16,5 5 1-16,0-5 1 0,-4-3-1 0,-1 0 0 16,3 8 2-16,-2-6-2 0,-10-2 1 0,3 0-1 15,7 3 0-15,4-3 1 0,0-1-1 0,4-1 1 16,2 4-1-16,5-2-1 0,-3 0 0 0,-12 0 1 0,2 0-1 15,-3-2 0-15,-4-2 0 0,-1 2 1 0,7 4 0 16,1-2-1-16,-1-2 0 0,1 2 1 0,4 4-1 16,2-2-1-16,-4-2 1 0,-2 0-1 0,-2 3 2 15,-1-3-2-15,-4-1 1 0,-6-1-1 0,2 4 1 0,-4-6 0 16,-1 0-1-16,3-1 0 0,6 6 1 0,0-2-1 16,2-3 0-16,-3 0 0 0,10 2 1 0,4-3-1 15,-4-3 0-15,1 3 0 0,-1 3 0 0,-6-2-1 16,-1-5 1-16,0 3 0 0,3 2 0 0,0-1-1 15,3-1 1-15,1 1 1 0,4 7-1 0,3-2-1 16,-5-2 1-16,-2 0 0 0,0 4 0 0,1-2-1 0,-11-2 1 16,5 0-1-16,-4 4 1 0,9 0-1 0,0-2 0 15,0 0 0-15,10 5 1 0,-7-3-1 0,3-2 0 16,-6 0 0-16,4 4 2 0,-4-8-2 0,-3-1 0 16,1-1 0-16,26 8 1 0,-12-4-1 0,-9-4 0 15,1 3 0-15,17 6 1 0,-17-12-1 0,-6 4 0 16,10 1 0-16,-12 2 0 0,-3-7 0 0,-2 1 0 15,-1 1 0-15,-10 9 0 0,11-8 0 0,-6 0 0 0,0 1 0 16,0 7 0-16,1-8 0 0,-5 1 0 0,1 3 0 16,1 4 0-16,-5-1 0 0,-4 3 0 0,-2-4 0 15,-4 0 1-15,-1 2-1 0,0 0 1 0,-3-2 0 16,-1 0 0-16,2 0 0 0,-4 0 2 0,2 0-1 16,-2 0 0-16,0 0 2 0,0 0-1 0,0 0 0 15,0 0 1-15,0 0-1 0,0 0 2 0,0 0-2 16</inkml:trace>
  <inkml:trace contextRef="#ctx0" brushRef="#br0" timeOffset="7072.77">7265 12766 665 0,'0'0'0'0,"0"0"0"16,0 0 0-16,0 0 17 0,20 13 0 0,-12-11-1 15,3 3 2-15,9 6 13 0,3 1-1 0,-3-1 0 16,8-8 2-16,2 3-4 0,-9 0 1 0,-1-10 0 16,2 9 0-16,3 1-10 0,-1-4 0 0,2-8 1 15,4-3 0-15,1 3-9 0,-6 3 1 0,-1-3 1 16,2-3-1-16,4-1 0 0,-2 5 2 0,2-4-2 15,3-1 2-15,1 7-3 0,-1 1 0 0,-1-8 0 0,7 5 1 16,-2 5-4-16,-3 0 3 0,5 0-2 0,0-8 1 16,2 7 1-16,-4 2 0 0,-3 1 0 0,1-2 2 15,-1 2 2-15,-6 2 2 0,2-2-1 0,3-2 1 16,-1 3 3-16,-1 3 1 0,-4-2-1 0,6-4 2 0,1 5-1 16,-1 1 2-16,-7-2-1 0,11-4 0 0,3 1-7 15,-5 1 0-15,-11-2-1 0,10-2 2 0,-1 4-1 16,1-2 0-16,5-9 1 0,0 0 0 0,0-1-5 15,0 5 1-15,-5-6-1 0,7-2 2 0,4 3-3 16,-6 5 0-16,-6-3 0 0,-1-3 1 0,-2 6-3 16,-6 1 0-16,6-2 0 0,0-1 0 0,3 5-3 0,-3 2 1 15,-2 2 0-15,4-4-1 0,1 4 0 0,-1 2 0 16,-2-3 1-16,-1-1-1 0,11 2-1 0,-7 2 0 16,-7 0 0-16,2-1 0 0,-4 5 0 0,1-3 0 15,1-3-1-15,2-2 2 0,5 4-2 0,-3 0 1 16,-2-2-1-16,7-4 0 0,-1 2 2 0,-1 2-1 15,-1-4 1-15,0 2 0 0,3 0 1 0,-7 2 0 0,2-4-1 16,0-4 2-16,0 4-1 0,-3 4-1 0,3 0 1 16,0-4-1-16,-2 2 1 0,2 0 0 0,3-2-1 15,3 0 1-15,1 1 0 0,-2-1 0 0,-1 0 1 16,0-2 0-16,-1 0-3 0,-1 3 2 0,-2-3-2 16,1-2 2-16,-1 1-2 0,-2 3 1 0,2-2-1 15,3 2 2-15,-1 4-3 0,0 0 1 0,-1-4-1 16,7 0 0-16,1 4 0 0,-6 0 0 0,-3 0 0 15,4-2 1-15,-4 2-2 0,-6 1 0 0,6-1 1 16,-3 2-1-16,3 0-1 0,-4-1 0 0,-1-3 0 16,3 0 0-16,-4 4-1 0,2 0 1 0,2 0-1 0,0-1 2 15,2 1-2-15,-10 0 1 0,1 0-1 0,3-4 1 16,0 3-1-16,-2 1 1 0,-7-4-1 0,2 0 1 16,2 4-1-16,-4-2 1 0,-2-2-1 0,-6 0 1 15,1 3-1-15,-3 1 1 0,1-2-1 0,-1-4 2 0,-1 0-2 16,0 4 1-16,-4 0 0 0,0 0 0 0,2 0 0 15,1-2 0-15,-3 0 0 0,0 0 0 0,4 0 2 16,-4 1-1-16,2 1 0 0,-2 0 0 0,0 2 2 16,0-4-1-16,0 0 0 0,0 0 1 0,0 2-1 15,0 0 2-15,0-1-2 0</inkml:trace>
  <inkml:trace contextRef="#ctx0" brushRef="#br0" timeOffset="8045.6">15843 12769 1369 0,'0'0'0'0,"0"0"0"16,0 0 0-16,0 0 33 0,0 0 1 0,0 0 0 16,0 0-1-16,0 0 19 0,0 0-1 0,0 0 1 15,23 13 1-15,-12-7-27 0,-2 1-1 0,6-1 1 16,0-2 1-16,5-4-17 0,-1-4 0 0,0-2 1 15,11-7-1-15,3-1-7 0,-1-3 0 0,5-5 1 16,0-6-1-16,8 0-2 0,2 0 0 0,1-9 0 16</inkml:trace>
  <inkml:trace contextRef="#ctx0" brushRef="#br0" timeOffset="8391.56">18204 12970 1168 0,'0'0'0'16,"0"0"0"-16,0 0 0 0,30-28 21 0,-10 1 0 16,5-5 1-16,1-11-1 0,5 2 29 0,-1 2 1 0,6-5-1 15,5-3 2-15,1 6-24 0,3 2 1 0,5-2 1 16,6 2-1-16,-3-2-9 0,-7 0 1 0,4-11-1 15</inkml:trace>
  <inkml:trace contextRef="#ctx0" brushRef="#br0" timeOffset="8731.29">20334 12972 929 0,'0'0'0'0,"0"0"0"0,0 0 0 0,33-5 46 0,-12-3 1 15,-1 1-1-15,10-3 1 0,0-4 0 0,-2-5 0 16,-4-7 0-16,4-11 0 0,4 0-15 0,-1-1-1 16,-1-4 1-16,6-5 0 0,-5 4-13 0,-1 6 0 15,6 2 1-15,8 3 0 0,3-5-10 0,-2 1 0 16,5-4 0-16,2-9 0 0,-2 8-3 0,-3 2 1 0,3-2 0 16</inkml:trace>
  <inkml:trace contextRef="#ctx0" brushRef="#br0" timeOffset="9043.99">23472 12881 1130 0,'0'0'0'0,"0"0"0"0,0 0 0 0,24-7 16 16,-11-3 1-16,0 1 0 0,4-10 1 0,-1-1 11 16,1-2 0-16,-2-4 1 0,6-8 0 0,-3 6-4 0,-1 0 1 15,-2-5-2-15,5-3 2 0,6 1-14 0,4-4 0 16,4 4 1-16,5 1-1 0,2-5-6 0,0-2 1 15,4-2-2-15,-3-5 2 0,-1 11-4 0,-1 5-1 16,2-1 0-16</inkml:trace>
  <inkml:trace contextRef="#ctx0" brushRef="#br0" timeOffset="9331.08">26550 12829 1117 0,'0'0'0'0,"35"-35"0"0,6-8 0 0,6 4 16 16,-1 2 1-16,3-8 0 0,-3-2-1 0,-3 1 17 15,-2 1 1-15,8-5-1 0</inkml:trace>
  <inkml:trace contextRef="#ctx0" brushRef="#br0" timeOffset="9952.32">4854 13543 1255 0,'0'0'0'0,"20"-15"0"16,12 1 0-16,0-5 1 0,5-1 0 0,6-3 1 15,3 3 0-15,7-3 1 0,-1-6 1 0,-2-12-1 16</inkml:trace>
  <inkml:trace contextRef="#ctx0" brushRef="#br0" timeOffset="14492.73">3222 13815 904 0,'0'0'0'0,"0"0"0"0,0 0 0 15,0 0 9-15,0 0 0 0,0 0 0 0,0 0 1 16,0 0 18-16,0 0 1 0,0 20-1 0,3-18 1 16,3-2-7-16,3 0-1 0,-3 2 0 0,9-2 2 15,9-4-11-15,0-1 1 0,-3-3-1 0,12-1 0 0,1 0 2 16,-4 0 0-16,-3-5 0 0,13 0 0 0,-11 1 1 15,5 3 0-15,1-1-1 0,4-2 1 0,4 4 0 16,-4 1 1-16,4 3 0 0,6-5 1 0,-4 3-4 16,-1 3 2-16,-5 1-1 0,6-5 1 0,2 1-4 15,-8 3 0-15,5 0 1 0,5-1-1 0,-1-1-1 16,1 2 0-16,-1 3 0 0,3-5 1 0,-5 2-2 0,-5 2 1 16,2-1-1-16,0-3 1 0,2 4-1 0,-3 2 0 15,3-2 0-15,5-3 2 0,3 3-2 0,-9 2-1 16,9 0 1-16,2-4 2 0,-2 0-1 0,-9 4 0 15,3-5 0-15,9 1 1 0,2 6-1 0,-6 0 0 16,2-4 0-16,5-5 0 0,-5-1-1 0,-5 4 2 0,3-1-1 16,2-3 0-16,0 3-7 0,-2 1 2 0,2-2-2 15,10 5 1-15,-10-5 0 0,-4-1-1 0,2-1 1 16,6 6-1-16,-4-3 0 0,0-1 2 0,4 2-2 16,5 4 2-16,0-3-3 0,-8-5 0 0,2 1 0 15,1 5 2-15,2-2-1 0,-6 1 0 0,3 1 1 16,9-2-1-16,-3 0-2 0,-5-1 2 0,3-1-1 15,4 2 0-15,3-1-1 0,-9 1 1 0,5 2 1 16,3 4-1-16,-4-4-1 0,-9-3 0 0,4 1 0 16,0 4 0-16,1-2 1 0,-5 0 0 0,0 4 0 15,8 2 0-15,-8-1 2 0,-4-1-1 0,-3-4 0 0,1 4 2 16,2 0-3-16,-7 0 1 0,2 0 0 0,7 5 0 16,-2 1-2-16,-5-6 1 0,-2 1 1 0,2 3-1 15,1-2-1-15,-1-2 0 0,-2-2 0 0,2 5 0 16,-1 1-1-16,1-3 2 0,7-4-1 0,0 4 0 0,-1-1-1 15,-8-4 1-15,1-1-1 0,1 3 1 0,2 0-1 16,-3 0 1-16,1 0 0 0,7 1 0 0,2 1-1 16,-3-2 2-16,1-2-2 0,-4 2 1 0,1 0-1 15,-8 0 0-15,1 0 0 0,7 2 1 0,-1-4-1 16,-5 1 0-16,2 2 0 0,5 3 1 0,2 0-1 0,-9 0 1 16,-4-1-1-16,2 5 1 0,-2-3-1 0,-1-1 1 15,-5 2 0-15,6 3 0 0,1 0 1 0,-7 4-1 16,6 0 0-16,0 0 1 0,0 4 0 0,-5-2 1 15,1-2-1-15,1 0 1 0,-5 4-1 0,-1 1 1 16,0 3-1-16,4-1 1 0,-1 1 1 0,-7-1 0 16,2 2 0-16,2 1 0 0,-6-5 1 0,0-3-1 15,3 0 0-15,0 2 1 0,-2-2 1 0,-7-2-1 0,3-2 1 16,-3 2-1-16,7 0 1 0,-10-2 0 0,-6 0-1 16,6 2 1-16,-4-1-2 0,2-3 2 0,-7-2 0 15,3 3-1-15,-3 1 0 0,-1 0 0 0,1 0 0 16,-3 2 0-16,1 0-1 0,-4 0 0 0,-4 0 1 15,1 2-1-15,-3 4 0 0,1-3 0 0,-7 1 1 16,-1 5-1-16,-2 3-1 0,1-3 2 0,-7 0-2 16,-1 4 2-16,-3-5-2 0,-1-6 2 0,-7 0-1 15,-4 3 1-15,1-5-2 0,-3-4 0 0,0 5 1 0,0 2-1 16,-4-1-2-16,4-2 1 0,-6-4 0 0,-2 8 0 16,1-4-2-16,-6-2 1 0,-6 2-1 0,2-1 1 15,4 2-1-15,0 1 0 0,-2 0 0 0,-2 0 1 0,4 0-1 16,-1-2 0-16,-6-7 0 0,-1-1 0 15,-1 4 0-15,7 1 0 0,0-5 0 0,0-1 0 0,5 2 0 16,-5 1 0-16,-9-3 0 0,-1-4 0 0,7 4 0 16,3-1 0-16,-6-1 0 0,2-4 0 0,4 4-1 15,6 4 1-15,-10-1 0 0,-2-1 0 0,3-4-1 16,4 2 1-16,-4 3-1 0,1-3 1 0,2 2-1 16,2 2 0-16,-2-3-1 0,0-3 2 0,-1 6-2 0,7-1 0 15,-6-1 0-15,2-6-1 0,0 4 0 0,5 4 0 16,-1-6-1-16,-6 0 1 0,1 4 1 0,9-1-1 15,-12 1 1-15,0 0 0 0,2-1-6 0,5 1 0 16,-3 4 0-16,-2-5 1 0,2 3 1 0,2 1 0 16,-4 1 1-16,-4-6 0 0,4 1 2 0,5 3 1 15,-3 1-2-15,2 1 2 0,2-3 0 0,-1-3 1 0,-1-2-2 16,-6 4 2-16,6 0-1 0,7-2 1 0,-6-4-1 16,-5 2 1-16,4 2-1 0,7-1 2 0,-2-1 0 15,-3 4 0-15,5 0-2 0,-2-4 1 0,-9-6-1 16,2 3 1-16,4 3-3 0,3 1 1 0,-3-1 0 15,-1 2-1-15,4 0-1 0,-1-2-1 0,-1-4 0 16,-5 6 1-16,2 0-3 0,7 0 1 0,-9-4 0 16,1 4 1-16,3 2-1 0,5-1 1 0,-2 1 1 15,-3-2-1-15,-1-2 2 0,1 0 0 0,-6 2 0 16,0 0 0-16,-4 0 1 0,4-1 1 0,2 1 0 0,5 2-1 16,-5 0 1-16,4-2 1 0,-6-4 0 0,-4 2 0 15,8 0 0-15,7 0 1 0,-6 2-1 0,-1-1 1 16,2-1-2-16,9 0 2 0,-10 0-1 0,6-1 1 15,4-3 0-15,-6 0 0 0,-3-3 0 0,1-3 0 0,6 5 0 16,2-3 0-16,6-3 0 0,-1-2 0 0,1 2 0 16,3-2 0-16,-6-6 0 0,-3-3 0 0,6 0 0 15,-5 3 0-15,-3-1 0 0,2-3 1 0,6 5-1 16,3 3 2-16,-4 0-2 0,1-9 1 0,3 5 0 16,2 4 1-16,2-3-1 0,-2-1 1 0,8 1 1 15,-5 1 0-15,-4 0-1 0,1 4 2 0,0-4-1 0,3-3 0 16,-1 1 1-16,2 1-1 0,4-1 2 0,7-1-1 15,-2-6 1-15,4-8-1 0,1 2 1 0,1 3 0 16,3-7 1-16,6 1-1 0,6 1 2 0,3 7 1 16,1-1 0-16,4 2 0 0,7 3-2 0,3 3 1 15,10-3 0-15,-1-1 1 0,6 0-2 0,-3 0 2 0,7-6 0 16,5-13 0-16,2 4-2 0,3 2 0 16,6-2 0-16,18-2 1 0,1 4-3 0,-9 7 1 0,-2 2-1 15</inkml:trace>
  <inkml:trace contextRef="#ctx0" brushRef="#br0" timeOffset="19351.02">26522 14779 1155 0,'0'0'0'0,"37"-12"0"0,4-12 0 0,6 2 26 0,3-6 1 16,2-11-1-16</inkml:trace>
  <inkml:trace contextRef="#ctx0" brushRef="#br0" timeOffset="20056.2">4863 15422 1431 0,'0'0'0'0,"0"0"0"0,0-22 0 16,4 15 26-16,3 1 0 0,1-1 0 0,22-16 0 0,9-7 19 15,-4 4-1-15,4-2 1 0,4-3 0 0,0-4-28 16,2-5 1-16,-1-4-1 0,9-5 1 0,-5 5-18 16,0 3 0-16,1-2 0 0</inkml:trace>
  <inkml:trace contextRef="#ctx0" brushRef="#br0" timeOffset="20429.9">7826 15365 1080 0,'0'0'0'0,"0"0"0"16,0 0 0-16,18 13 10 0,-8-10 0 0,-5 1 0 15,5 2 2-15,1-1 6 0,-2-3 0 0,0-4 0 16,-3 2 1-16,1 0 0 0,1 0 0 0,-1 0 0 16,-1-2 1-16,0-1-8 0,-1-1 1 0,-1-2-1 0,1-1 2 15,5-2-2-15,3-3 1 0,-2-1 1 0,17-16-1 16,4-10-1-16,-1-4 0 0,-1-7 0 0,9-8 1 0,0 2 2 15,0 6 2-15,4-2 0 0,11-2 0 0,4-6 3 16,-2-5 1-16,11-9-1 0</inkml:trace>
  <inkml:trace contextRef="#ctx0" brushRef="#br0" timeOffset="22960.85">3997 16784 1394 0,'0'0'0'0,"0"0"0"0,-25 4 0 15,20-2 6-15,-1-2 1 0,1 0-1 0,7 3 1 0,1-1 22 16,-3-2 1-16,0 2-1 0,0 0 1 0,0 0-3 16,0-2 1-16,2 0-1 0,2 0 1 0,-4 0-19 15,0 0 1-15,0 0-1 0,4 0 1 0,-4 0-4 16,1 0 0-16,3 0 0 0,7 2 1 0,8 1-3 15,0 1 2-15,5-2-2 0,15 2 2 0,2-1-4 16,6-1 2-16,1 0-1 0,6 0 0 0,-4-2-1 16,3-2 0-16,4-2 0 0,-3 1 0 0,0-1-2 0,4-2 1 15,11 3 0-15,4-3 1 0,-4-3-2 0,-6 0 0 16,4-1 0-16,11 3 1 0,1-1-1 0,-7 3 0 16,7-3 0-16,3-1 0 0,-12 2 0 0,-3 1 0 15,0 2 0-15,12-1 0 0,-10 1 0 0,-6 0 0 16,0-1 0-16,1 1 0 0,-7-2-1 0,-6 1 1 15,1-1 0-15,-2-1 0 0,2 1 0 0,-3 2 0 0,-6-1 0 16,7-4 0-16,-7 3 0 0,-10 0 0 0,-1-1 0 16,5-6 0-16,-3 2-2 0,1 0 2 15,-7-4 0-15</inkml:trace>
  <inkml:trace contextRef="#ctx0" brushRef="#br0" timeOffset="26149.64">25469 15785 1306 0,'0'0'0'0,"0"0"0"0,0 0 0 0,0 0 2 16,30-17 1-16,-13 6 1 0,12-4-1 0,9-5 31 15,-1-1-1-15,2 1 1 0,-4-6 1 0,1 2-26 16,-1 3 0-16,6-1 0 0,4 0 1 0,-4 1-9 16,-2 2 1-16,0 1 1 0,4-1-1 0,2 4 1 15,-1 2 2-15,5-2-1 0,-1 4 1 0,1 0-1 0,-6 2 1 16,-4 3-1-16,-4 3 2 0,-5-3-2 0,-6 0 2 15,-1 3-2-15,1 3 2 0,-2 2-4 0,-5-2 0 16,-2 0 1-16,-2 3 0 0,-6-1-2 0,-1 0 1 16,-2 2 1-16,-1-2-1 0,1-2-2 0,0 0 0 15,0 0 0-15,-3 1 0 0,-1 1 0 0,0 0 0 0,2-2 0 16,-2 0 1-16,0 0-1 0,0 0 0 16,0 0 0-16,0 2 0 0,0 0 0 0,0 0 0 0,0 0 0 15,0-2 0-15,0 0 0 0,0 0 0 0,0 0 0 16,0 0 0-16,0 0 2 0,0 0 0 0,0 0 1 15,0 0-1-15,0 0 4 0,0 0 0 0,0 0 0 16,0 0 1-16,0 0 2 0,0 0 0 0,0 0 0 16,0-2 1-16,0-2 1 0,0 0 0 0,0 2 0 15,0 1 1-15,0-1 0 0,0 0 0 0,0 0 1 16,0 0-1-16,0 0-2 0,0 0 0 0,0 1 0 16,-2-1 1-16,-1 0-3 0,-1 0 1 0,2 0 0 0,0 0 0 15,0 0-3-15,0 1 1 0,1-1-1 0,-1 0 1 16,0 0-1-16,0 0-1 0,0 2 1 0,0 0-1 15,0 0 0-15,1 0 1 0,1 0-1 0,0 0 1 16,-2 0-3-16,-2 0 2 0,0 0-1 0,1-2 1 0,-1-1-2 16,0-1 0-16,0 2 1 0,-3 0-1 0,-2 0-1 15,-3 0 2-15,3 2-2 0,2 0 1 0,1-2 0 16,2-1-1-16,2 1 0 0,1 2 0 0,-1 0 1 16,0 0 0-16,2 0 0 0,0-2 1 0,0-2-1 15,0 2 1-15,0 2 0 0,-2 0 0 0,-4-1 0 0,-1-5 0 16,1 0 1-16,-1-1-1 0,-2-8 0 0,-1 0 0 15,1 0-1-15,2-7 2 0,-3-4-2 0,1 2 2 16,1 0-2-16,1-2 2 0,3 1-4 0,-1 5 0 16,-5-1 0-16,-3 1 1 0,2 7-2 0,4 2 1 15,1 0-1-15,2 1 1 0,1 3-1 0,-1 3 0 16,2 0 0-16,-2-3 2 0,1 1-2 0,1 3 0 16,2 1 0-16,0 0 1 0,0 2-1 0,0 0 0 0,-4 0 0 15,0 0 0-15,2 0 0 0,1 0 0 0,-1 0 0 16,0 0 0-16,0 0 0 0,0 0 0 0,2 0 0 15,0 0 0-15,0 0 0 0,0 0 0 0,0 0 0 16,0 2 0-16,0 0 0 0,2 1 0 0,-2 1 0 16,-2 0 0-16,0 1 0 0,2 3 0 0,2-1 0 15,0-3 0-15,-2 0 0 0,0-2 0 0,2 0 0 16,0-2 0-16,0 1 0 0,-1 3 0 0,-1-2 0 16,2-2 0-16,2 0 0 0,-4 4 0 0,4-1 0 0,1-1 1 15,3-2-1-15,-3 0 1 0,-1 4-1 0,4-2 1 16,3 0-1-16,0 3 0 0,0-5 0 0,-2 2 1 15,1 0-1-15,-3-2 1 0,-1 0-1 0</inkml:trace>
  <inkml:trace contextRef="#ctx0" brushRef="#br0" timeOffset="26634.47">27302 14790 1318 0,'0'0'0'0,"0"0"0"16,-33 18 0-16,14-6 29 0,2-1 2 0,1 2-1 16,3 2 0-16,3 0 23 0,1-1 1 0,-4 1-1 15,-2 6 0-15,6-5-17 0,5 1 1 0,-2 6-1 16,6-3 1-16,2 0-19 0,2-1 1 0,0 5-1 16,5-3 1-16,6 1-12 0,-4 0 0 0,-3 1 0 15,3-3-1-15,0-3-6 0,0-2 1 0,-2 0-1 0,1 1 1 16,-3-3-2-16,-3-1 1 0,0-5-1 0,-2 0 1 15,-1 1-5-15,1-2-1 0,0-3 0 0,-4 3 2 16,-3 1-8-16,-1-1 0 0,4-4 1 0,-13 7 0 0,-7-2-5 16,-2 1 2-16,0-6-2 0,3 7 1 0,-1-3-4 15,5-5 1-15,0 1-1 0,2 4 1 0,2-4 0 16,2-2 1-16,2 0 1 0,3 0-1 0,0 0-5 16,3 0 2-16,1 0-1 0,0 0 1 0,2 0 5 15,0 0 2-15,0 0-1 0</inkml:trace>
  <inkml:trace contextRef="#ctx0" brushRef="#br0" timeOffset="27366.15">27565 15106 1180 0,'0'0'0'0,"0"0"0"16,0-20 0-16,-2 3 5 0,-1 2 0 0,1 2 0 15,2 2 0-15,0 1 8 0,0 3-1 0,0-2 0 16,0-4 2-16,0 3 7 0,0 5 0 0,0 1 1 16,0 2 0-16,0 0-2 0,0 1 1 0,0-1-1 15,0 2 1-15,0 0 2 0,0 0-1 0,0 0 0 16,-2 18 1-16,0 19-7 0,2 8 0 0,0 2 1 0,2-5 0 15,2-3-5-15,-1-5 1 0,-1-2-1 0,0-1 2 16,2-7-9-16,-1-7 1 0,1 0-1 0,2 3 2 16,-3-5-5-16,-1-4 1 0,2-1-1 0,2-1 1 0,-3-2-2 15,-1-5 0-15,2-2 1 0,2 0 0 0,-1 0-2 16,1 0 0-16,-1 0 0 0,5-2 1 0,3-5-1 16,0-2 0-16,-2-1 0 0,4-6 0 0,5-7-1 15,1 1 1-15,-8 3-1 0,2-3 1 0,-2-2-3 16,-2-2 2-16,4-8 0 0,2-1 0 0,-1 7 0 15,1 4 1-15,2 2-1 0,1-1 1 0,-1 10-1 0,-4 0 0 16,-2 4-1-16,0 0 2 0,2 5-1 0,-2 2 1 16,-4 4 0-16,2 0 0 0,2 0 0 0,-1 3 0 15,-3 5 0-15,4 1 0 0,0 7 1 0,-4 3 1 16,-3 1-1-16,-4 4 0 0,-4 2 3 0,-2 0 1 16,0 0-1-16,-1 0 2 0,-3-4 2 0,1-7 0 15,-2-2-1-15,-4-1 1 0,1-1 2 0,3-3 2 16,-2-5-2-16,-2 1 1 0,4-2-2 0,1-2 1 0,1-2-1 15,-1 3 1-15,4-1-4 0,3-2 0 0,-3-2 0 16,0 0 1-16,2 2-5 0,2 0 1 16,0-1 1-16,4-7-1 0,0-3-2 0,1 0 0 0,3 1 1 15,10-8 0-15,9-6-2 0,-1 3 1 0,0 6-1 16,0 2 1-16,0 4-1 0,-2 3 0 0,-2 1 0 16,5 5 1-16,-1 2-1 0,-4-2 0 0,-2-4 0 15,3 6 1-15,-1 3-1 0,-1 3 0 0,-3 3 0 16,3 0 1-16,-1-2 1 0,-1-3-1 0,-2 1 0 15,-4 3 1-15,0-3 1 0,0-1 1 0,-2 1-1 0,-4 1 0 16,1-6 2-16,-1-2 1 0,1 0-2 0,1 1 2 16,0-1-1-16,-1-1 2 0,-4-3-1 0,1 0 0 0,3 2 1 15,-3-1 1-15,-1-3-1 0,0-1 1 0,-1-5-4 16,1 3 2-16,-2 0-2 0</inkml:trace>
  <inkml:trace contextRef="#ctx0" brushRef="#br0" timeOffset="27641.82">27131 15964 1545 0,'0'0'0'0,"0"0"0"16,54-17 0-16,6-5 17 0,-1 1-1 0,8-1 1 16,0 3 1-16,2 1 16 0,0-1 1 0,8-1-2 15,3-5 2-15,-4-3-9 0,-3 1 0 0,5-7 0 16,8 1-1-16,-6 5-15 0,-4 5 1 0,3-3-1 16,3-3 1-16,-4 4-6 0,-4 5 2 0,6-2 0 15,1-1 0-15,-9 3-6 0,-6 1 0 0,-5 1 0 16</inkml:trace>
  <inkml:trace contextRef="#ctx0" brushRef="#br0" timeOffset="28374.7">28804 14944 1293 0,'0'0'0'0,"0"0"0"16,0 0 0-16,0 0 22 0,0 0-1 0,0 0 0 16,0 0 2-16,0 0 3 0,23-18-1 0,-12 8 1 0,20-5 1 15,10-7-12-15,0 2-1 0,4 3 1 0,2-2 1 0,-1-1-12 16,1-3 2-16,-1-3-1 0,3-3 1 0,1 4-4 16,-1 7 0-16,-3-3 1 0,10-1-1 0,0 5-1 15,-6 6 1-15,-1 0 1 0,-1-2-1 0,-7 6 0 16,-7 3 0-16,-3 0 1 0,1-1 0 0,-4 3 0 15,-7 4 1-15,-7-1-1 0,-1-4 1 0,-5 3 2 16,-4 2 0-16,-2-1-1 0,-2-1 2 0,0 0 0 16,0 0 0-16,0 0-1 0,-6-1 2 0,-3-3 1 0,-3 0 0 15,-1 4 0-15,-11-4 0 0,0 1 0 0,3-1 0 16,5 0 0-16,4-3 1 0,5 3-3 0,1 0 0 16,1-1-1-16,1-3 2 0,2 3-2 0,0 1-1 15,1 2 1-15,1 0 0 0,0 2 1 0,0 0 2 16,0 0 0-16,0-2 0 0,1-1 1 0,1 1 1 0,-2 2-1 15,8 0 1-15,7 2-1 0,1 1 0 0,1 3 0 16,6 3 1-16,-1 8 1 0,-5-4-1 0,-6 0 0 16,-2 2 1-16,-3 2 0 0,-3 1 0 0,-4-1 0 15,-3 5 1-15,-4 4-3 0,-3 2 0 0,-4 0 0 16,-9 2 0-16,-2-2-1 0,2-6 1 0,-4 1-1 16,-4 3 1-16,1 2-2 0,-5-6 0 0,-9 4 0 15</inkml:trace>
  <inkml:trace contextRef="#ctx0" brushRef="#br0" timeOffset="33931.25">12983 7287 815 0,'0'0'0'0,"0"0"0"0,0 0 0 16,24 0 9-16,-14-4 1 0,-3 2 1 0,1 2-1 15,1 0 3-15,0 0 1 0,2 0-1 0,-1-5 0 0,1 3-2 16,2 2 0-16,-2 2-1 0,10 3 1 0,5-5-11 16,0 0 1-16,2 0 0 0,2 6 0 0,-2-6-1 15,3 2 0-15,7 0 0 0,1 0 2 0,0-2-2 16,2-2 0-16,2 0 0 0,3 0 1 0,1-2-1 15,-4 2 0-15,1-3 0 0,10 5 0 0,0 0 0 16,-3-4 0-16,-1-5 0 0</inkml:trace>
  <inkml:trace contextRef="#ctx0" brushRef="#br0" timeOffset="34199.21">18290 7276 665 0,'0'0'0'0,"0"0"0"0,31 7 0 15,-10-3 7-15,-6-2-1 0,0 0 1 0</inkml:trace>
  <inkml:trace contextRef="#ctx0" brushRef="#br0" timeOffset="36756.43">20911 6547 715 0,'0'0'0'16,"0"0"0"-16,41-2 0 0,-16-2 13 0,1 0-1 0,4 4 0 16,3-2 2-16,-3-1-3 0,-2-1 2 0,2 2-1 15,-1-7 0-15,1 3-6 0,2 1 1 0,-2-5-1 16,3 1 1-16,1 0-6 0,-1 3 0 0,5 1 0 16,4-5 2-16,1 1-2 0,-4 3 0 0,2-3 0 15,6 4 0-15,-4-1-1 0,2 2 0 0,-6 0 0 16,9 4 1-16,2-1-1 0,3-3 1 0,3 2-1 15,1 2 1-15,-3-2 1 0,-5-3-1 0,3 3 0 16,2 2 0-16,-2 0 1 0,-2-4 2 0,5-2-1 16,8 6 0-16,-7-3-2 0,-8 1 2 0,-3-2-1 0,5 8 0 15,-1-4 2-15,-3-4-1 0,6 4 0 0,4 0 2 16,2 0 0-16,-6 0 2 0,-1-4 0 0,-5 8 0 16,1-8 0-16,-4 3 2 0,-1-3 0 0,9 8 0 15,-1-3-1-15,-1-2 0 0,-3-3 0 0,3 4 1 16,-3 0-2-16,-5-2 0 0,-4-2 1 0,6 6 0 0,0-2-1 15,2-2 0-15,3 2-1 0,6 4 1 0,4-2-3 16,-10-4-1-16,-3-2 0 0,0 8 2 0,-4-2-5 16,0-2 1-16,4 0 0 0,3 4 0 0,1-4 0 15,-3 0 0-15,4-4 0 0,3 8 2 0,-5-3-1 16,-7-2 1-16,-2-3 0 0,4 8 0 0,0-3 0 0,-2-2 1 16,4 1-1-16,1 5 0 0,8-5 2 0,-7 0-1 15,-3 0 1-15,1 4 0 0,-4-8 0 0,-4 0 1 16,-1 3-2-16,5 6 2 0,-2-5-2 0,-4-4 2 15,3 3-2-15,4 6 2 0,5-5-3 0,-6 0 1 16,-4 0-1-16,1 4 0 0,-3-2-2 0,-9-4 1 16,4 2-1-16,3 0 0 0,1 5-1 0,-2-5 0 15,-1 0 0-15,7 0 0 0,-1 0 0 0,-4 0 0 0,3 0 0 16,3 0 0-16,2 0 0 0,-6-5 0 0,-5 1 0 16,2 8 0-16,-2-4 0 0,-2 0 0 0,3 5 0 15,5-3 1-15,-1 6-1 0,0-3 1 0,3-1-1 16,1-4 1-16,-6 2-1 0,-3 2 0 0,0 1 0 15,-4-5 1-15,2 0-1 0,-2 2 1 0,-4 0-1 16,3-2 2-16,1 0-1 0,-2 6 0 0,2-1 0 16,-2-1 0-16,2 7-1 0,0-2 1 0,4-5 0 15,0 2 0-15,-2 3-1 0,-2 2 2 0,2-5-2 0,0-3 1 16,2 3-1-16,-2 0 1 0,-4-1-1 0,0 3 1 16,0 3-1-16,-1 0 0 0,1-4 0 0,4 3 0 15,-2 4 0-15,-4-4 0 0,-1 1 0 0,-2 4 0 0,-3-2 0 16,-1 0 0-16,0 0 0 0,4 6 0 0,-2 1 0 15,-6-5 0-15,0-4 0 0,2 11 0 0,0-7 0 16,-2-4 0-16,-3 4 0 0,1 4 0 0,-2-4 0 16,-1-6 0-16,1-2 0 0,1 7 0 0,-1 0 0 15,-1-4 0-15,0-1 0 0,-3 0 0 0,1 6 0 16,0 0 0-16,-1 0 0 0,-1 0 0 0,2 9 0 0,0-4 0 16,-2-5 0-16,-2-3 0 0,-2 2 0 0,0 1 0 15,2-2 0-15,-2 4 0 0,-4 2 0 0,-1-1 0 16,-2 1 0-16,-4 3 0 0,-2-7 0 0,2-6 0 15,0 1 0-15,-6 3 0 0,-3-2 0 0,-1-7 0 16,1 1 0-16,0 4 0 0,-1-1 0 0,3-1 0 16,-3-1 0-16,-6 5 1 0,-1-2-1 0,2-1 1 15,-2 3-1-15,0-2 1 0,0-3-1 0,1-1 1 0,-3 1 1 16,-2 3-1-16,-3-3-1 0,2-2 0 0,-1-1 0 16,-3 7 1-16,4-5-1 0,3-3 1 0,-3 2-1 15,-1 1 1-15,5-1-1 0,1-4 0 0,-4 2 0 16,-5 2 1-16,0 5-1 0,2-3 0 0,-2-3 0 15,-4-3 1-15,4 6-1 0,3 3 0 0,1-3 0 16,-1-6 0-16,-3 2 0 0,6 5 0 0,-3-1 0 16,-7-6 0-16,1 3 0 0,2 3 0 0,-2-6 0 15,-5 0 0-15,6 6 0 0,4-3 0 0,-2-1 0 0,-2 2 1 16,2 0-1-16,3 1 1 0,-3-3-1 0,-4 2 2 16,0-1-2-16,4 3 1 0,-6-6 0 0,-3 0 0 15,3 0 0-15,6 2 0 0,0 2 0 0,-4-3 0 16,4 1 1-16,2 4-1 0,-2-4 0 0,-10-2 0 0,3 3 0 15,3 3 0-15,-2 0 0 0,-33-6 0 0,24 15 1 16,13-8 0-16,0-7 0 0,-2 0 0 0,4 11 1 16,2-2-1-16,-6-7 0 0,-4-4 1 0,2 4 0 15,3-2 0-15,-3-2-1 0,-6-3 2 0,14 12-3 16,-2-3 1-16,-4-8 0 0,4 2 0 0,6 6 0 0,-3-4 0 16,-9-4-1-16,-1 8 1 0,7-2-1 0,3-2 0 15,-8 0 1-15,1 7-1 0,2 5-1 0,4-7 1 16,-1-1 0-16,-3 2 0 0,2-5-1 0,0-1 1 15,-4-1-1-15,-13-3 1 0,13 8-1 0,4-4 0 16,-7-6 0-16,7-2 1 0,1 16-1 0,3-8 2 16,-6-8-2-16,4 3 1 0,-1 5 1 0,-1-2 0 15,-11-4 0-15,-21-3 1 0,25 5 0 0,6 4 2 16,-8 0-1-16,11-3 0 0,-1 6 2 0,3-3 0 0,-6-5-1 16,-4-1 1-16,-9 8-4 0,8-4 2 0,-5-1-1 15,-6-12 0-15,10 15-2 0,8-4 2 0,-6-3-2 16,12 3 1-16,3 0-2 0,-6 2 1 0,-10-2-1 15,-10-9 1-15,4 13-1 0,7-1 0 0,-1-3 0 16,-1-7 1-16,4 11 0 0,8 0 1 0,-6 0-1 16,11-6 0-16,4 6 2 0,-8-5 2 0,-12 1-2 15,-10-9 2-15,11 11 5 0,6-5 0 0,2-8 0 0,3 7 0 16,2-1 3-16,3 3 2 0,-5-3-2 0,2 3 2 16,4-3 1-16,-1 0 1 0,-9 0-2 0,-1 3 2 15,4-3-8-15,3 3 0 0,-5-3 0 0,3-1 1 16,5-1-5-16,2 4-1 0,-6-4 1 0,7 5 0 15,3-3-2-15,1-2 0 0,0-2-1 0,3 7 2 0,-1-3-3 16,1-2 1-16,0-4 0 0,-1-4 0 0,-1 0-1 16,3 3 2-16,-3-3-1 0,3-1 0 0,3 1 3 15,-4 4 0-15,0-5 0 0,8 5 0 0,-4 0 2 16,6 6 1-16,0-6-1 0,3 0 1 0,1 0-1 0,3 6 2 16,0-6 0-16,2 9 0 0,2-1 1 15,0-1 1-15,3 1-1 0,12-14 0 0,5-3 0 0,-1 4 0 16,3-1 0-16,21-10 0 0,-8-1-3 0,-7 8 1 15,3-6 0-15,16-3-1 0,-6 3-1 0,-6 2 0 16,9 2-1-16,-19 11 2 0,4-4-1 0,3 5 0 16,1-3 0-16,25-7 1 0,-12 5-2 0,-10 4 2 15,-5 0 0-15,-12 2 0 0,-3 2-3 0,-1 0 2 16,2 2-1-16,-8 3 1 0,2 2-3 0,2-1 1 0,-4-1-1 16,-4 4 1-16,1 0-2 0,-1 2 0 15,1-3-1-15</inkml:trace>
  <inkml:trace contextRef="#ctx0" brushRef="#br0" timeOffset="37766.01">27642 6865 640 0,'0'0'0'0,"0"0"0"0,0 0 0 16,0 0 31-16,0 0-1 0,0 0 0 0,0 0 2 0,27 20-3 15,-12-14 1-15,2-3 0 0,17-6 1 0,1 1-9 16,-3-2 2-16,3-5-2 0,8 3 2 0,2 1-21 16,1-5 2-16,6-1-2 0,4 8 1 0,0-3-4 15,-4-2 0-15,1 1 0 0,8 1 0 0,-1 3 0 16,1-7 0-16,4 5 0 0,1 5 0 0,-5-6 0 0,-7-1 0 15,4-2 0-15,3 9 0 0,-3-2 0 0,-4-4 0 16,0 2 0-16,-2 10 0 0,-5-2 2 0,-6-8 0 16,-2 2-1-16,-2 2 1 0,-5-4 1 0,-6-1 2 15,-3 1-1-15,-1 13 1 0,-4-3 1 0,-4-2-1 16,-5-4 1-16,0 3 1 0,-1 3-2 0,-7-6 2 16,-1 0-2-16,-1 6 2 0,-3-6-1 0,2 0-1 15,0 0 1-15,-5 3 1 0,-1-3-2 0,3-3 1 0,-5 3 0 16,-6 0-1-16,-5 0 0 0,2-4-1 0,5 2 1 15,-7-2-1-15,1 2 0 0,1 1 0 0,0 1 1 16,3 1-1-16,1-1-1 0,3-1 2 0,-1-1-1 16,-3 4 1-16,1-1-2 0,5-1 1 0,5 0-1 15,1 2 1-15,2 2 0 0,2-4-1 0,0-7 1 16,0 7 0-16,0 1-1 0,0-1 1 0,0 0-1 16,6 2 2-16,1 2-1 0,3-2 1 0,1-2-1 0,17 7 1 15,7-1 1-15,-1-4 2 0,-5 0 0 0,-2 3 0 16,-3 1 2-16,-4-10 1 0,1 2-1 0,5 2 2 15,-2 0-4-15,-7 0 3 0,-4-4-2 0,-4 8 1 16,-1-2 3-16,-3-2 1 0,-1 0-1 0,-2 4 1 16,-2-4-1-16,0 0 0 0,2 0 1 0,-8 9 1 0,-5-3-3 15,-2 3 0-15,-2-3 1 0,-19 14 0 0,-5 4 0 16,2 0 2-16,0 1-1 0,0-5 0 0,-1 4-2 16,-1 0 1-16,-6 1-1 0,-3-1 2 0,0-2-3 15,1 6 0-15,-7 7 0 0,0 3 2 0,-2-7-9 0,0-3 1 16,-11-4-1-16</inkml:trace>
  <inkml:trace contextRef="#ctx0" brushRef="#br0" timeOffset="39303.05">8508 8656 1017 0,'0'0'0'0,"0"0"0"15,0 0 0-15,18 2 34 0,-7 2 0 0,3-2-1 16,15 11 1-16,10 0 21 0,-5-2 0 0,-10 0 0 15,0 4 1-15,-5-2-22 0,-4-6-1 0,2 6 1 0,7 6 1 16,-2-8-26-16,-5-2 0 0,2 3 0 0,5 1 1 16,-5-4-3-16,-3 0 0 0,1-3 0 0,4-4 1 15,-3 0-3-15,-1-1-1 0,5-4 1 0,4-8 0 0,12-4-5 16,-5-4 1-16,3-1 0 0,7-1 1 0,1-3-2 16,-1-10 0-16,2-1 0 0,13-13 0 0,5-6 0 15,-3-2 0-15,12-9 0 0,-3-2 0 0,4 4 0 16,-6-1 0-16,6-10 0 0,10-19 0 0,11 0 0 15,-1 2 0-15,13 0 0 0,11-27 1 0,4 11-1 0,-9 4 0 16,9-7 0-16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176" units="cm"/>
          <inkml:channel name="Y" type="integer" max="1024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18.23126" units="1/cm"/>
          <inkml:channelProperty channel="Y" name="resolution" value="616.8674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3-04T11:48:57.78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25366 8212 892 0,'0'0'0'0,"0"0"0"16,0 0 0-16,0 0 10 0,0 0 0 0,0 0 0 0,19 14 0 16,-15-6 7-16,-2-3 1 0,0-1-1 0,5 7 1 15,-3-1 1-15,-1-3 1 0,-4 2-1 0,1 8 1 16,1 0-5-16,1 2 0 0,-2-5 0 0,2 5 1 0,4 1-7 16,-1-1 1-16,1-6 0 0,0 0 0 0,1-2-2 15,0-5 0-15,1-2 0 0,1-4 1 0,1-2-3 16,-3-4 1-16,-1-3 0 0,23-15 1 0,7-1-1 15,3 1 1-15,7-15 0 0,5 0 1 0,3 0 1 16,0-11 2-16,7-13-2 16,6-16 1-16,2 14 1 0,4-2 2 0,9-5-1 0,9-8 1 0,-1-15 5 0,-1-2 1 15,14-7-1-15,10-4 1 0,-12-9-1 0,0-4 1 16,12-4 1-16</inkml:trace>
  <inkml:trace contextRef="#ctx0" brushRef="#br0" timeOffset="27270.76">17159 10762 501 0,'0'0'0'0,"0"0"0"0,0 0 0 0,0 0 0 16,0 0 0-16,0 0 0 0,0 0 0 0,0 0 1 16,-11 21 0-16,11-21 0 0,0 0 1 0,0 0 12 15,0 0 2-15,0 0-2 0,0 0 2 0,0 0-6 16,0 0 2-16,0 0-1 0,5 0 0 0,1 0-3 15,3 0 0-15,2 0 0 0,23-6-1 0,12-3-1 16,-1-4 1-16,-9-2-2 0,6-2 2 0,-2 0-1 0,-1 4 0 16,0-2 0-16,4 1 1 0,-4-3 2 0,-4 0 1 15,4-3-1-15,8 7 1 0,3-6 3 0,4 2 1 16,2-7-1-16,4 2 2 0,-12-1 2 16,-3-1 1-16,3-6-1 0,10 1 0 0,-4 4 0 0,0 5 0 15,4 1 0-15,0-1 0 0,-4 3-4 0,-8 4 2 16,1-2-1-16,1 0 1 0,-5 4-5 0,-2 4 0 0,-2-2 0 15,4 1 0-15,-4 1-3 0,-5-5 1 0,-2 9-1 16,-1-5 1-16,-5 3-4 0,-2-1 2 0,-1 2-1 16,-5 6 1-16,-3-4-2 0,-3 1 2 0,-3-5 0 15,0 8-1-15,-1 2 1 0,-6-4 1 0,-2-6-2 16,0 4 2-16,0 0-1 0,0 2-1 0,0 0 1 16,-2 0 1-16,-4-2-3 0,-1-1 1 0,-1 3-1 15,-22-4 2-15,-9 0-2 0,0 1 1 0,2 1-1 0,3 0 1 16,10-2-1-16,2 0 1 15,-6 6-1-15,4 4 1 0,3-4-1 0,6-4 0 0,6 2 1 0,-2 0-1 16,7 0 1-16,0 0-1 0,2 0 1 0,2 0-1 16,0 0 4-16,0 0 0 0,0 0 0 0,0 0 1 15,0 0-1-15,0 0 0 0,0 0 0 0,6 0-1 16,5-8 0-16,4 3 1 0,0 3-1 0,15-2 1 0,5 0-2 16,-7 3 1-16,-7-3 0 0,-7 4-1 0,0 4 6 15,-3-4-1-15,-4 1 0 0,1 3 0 0,-1 0 6 16,-1-4 0-16,-5 4 0 0,-1 1 0 0,0 3 2 15,0-1 1-15,-3-1-1 0,-7 9 1 0,-1 3-6 16,2 3 0-16,2 3 0 0,-1-4 0 0,-1 1-5 16,3-1 1-16,-1-1-1 0,-1 1 2 0,5 4-5 0,-5-1 1 15,2-3 0-15</inkml:trace>
  <inkml:trace contextRef="#ctx0" brushRef="#br0" timeOffset="42699.97">11200 12505 1004 0,'0'0'0'0,"0"0"0"0,0 0 0 0,0 0 8 15,0 0 0-15,24-9-1 0,-18 9 1 0,3-2 11 16,1-2 0-16,1 3 1 0,7 1-1 0,7-4 28 15,-1 0 0-15,0-3 0 0,-4 1 0 0,8-3-12 0,-5-4 0 16,-5-4-1-16,14 0 1 0,0-7-19 0,-4-4 0 16,-2-3-1-16,5-9 1 0,3 3-8 0,1 6 1 15,5-12-1-15,8-2 1 0,6 1 1 0,-4-1 1 16,6-13-1-16,0-22 1 0,2 2-5 0,3 6 1 16,10-8 0-16,17-6-1 0,3-22-2 0,-3 2 0 0,9-11 1 31</inkml:trace>
  <inkml:trace contextRef="#ctx0" brushRef="#br0" timeOffset="46228.05">13859 11514 892 0,'0'0'0'0,"0"0"0"16,0 0 0-16,0 0 7 0,24-23 1 0,-18 22 0 16,11-14 0-16,10-10 12 0,-2-1 2 0,-1 2-1 15,-7 0 0-15,-1 7-2 0,-1 4 0 0,0-3 0 16,2-5 1-16,2 10-13 0,-4 0 2 0,-2 0 0 15,5-4 0-15,3 7-4 0,-3 1-1 0,3-1 1 16,3-1 0-16,4 2-2 0,-2 3-1 0,-2-4 0 16,10-3 2-16,1 4-1 0,-7 5 0 0,-7-4 1 15,3 5 0-15,0-7-1 0,-1 1 2 0,-1 5-2 0,6 0 2 16,-4-2-2-16,4 4 2 0,2-5-1 0,2 5 1 16,1 0 6-16,-1-2 0 0,3-2 0 0,4 4 2 0,10-4 2 15,-14-1 1-15,-11 1 0 0,-1-2 1 0,-3 3-4 16,1 1 1-16,3 0-1 15,0 0 0-15,4-2-2 0,-4 3 0 0,-3-1 0 0,3 4 0 0,2-1 0 16,-2 3 1-16,-1 0-1 0,10 0 0 0,-1-1-5 16,-6 1 0-16,-9 0 0 0,11 3 1 0,-4-1-5 0,-4 1 1 15,-1-3 1-15,2 3-1 0,-3 1-2 16,-1-1 2-16,0 3-2 0,-1-1 1 0,1 2-2 0,-4 2 1 16,4-4 0-16,2-1 0 0,3 3 0 0,0 2 2 15,-5 0-2-15,6-7 1 0,1 5 1 0,-6 2 1 16,3-2-1-16,3-4 0 0,2 6 2 0,-3 2-1 15,-9-2 1-15,1 0 1 0,4 2 1 0,-4-2 1 16,-6 4 0-16,2-2 1 0,2 0 0 0,-1-6 0 16,-9 0 0-16,3 4 1 0,-2-1-2 0,1-5 0 0,1 2 0 15,-2 6 1-15,1-2-3 0,-3-2 2 0,2 1 0 16,-4 8 0-16,3 2-2 0,3-3 0 0,-4-2 1 16,-4 5 0-16,2 4-2 0,4 2 1 0,-2 2 0 15,-2-2 0-15,0 3 0 0,0-1 1 16,0-2-1-16,3 7 1 0,-3-5 1 0,-3-4 0 0,1-4 0 15,0 1 0-15,0-1 1 0,2-5 1 0,-4 0-1 16,4 3 1-16,0-3 0 0,-2-4 1 0,-1 2 0 16,3 0 0-16,0 3-2 0,-4-1 2 0,-3-4-2 15,5 2 1-15,0 0-1 0,-2 3 1 0,-3-1-1 0,3-2 1 16,4 3-3-16,-7 1-1 0,-8-2 1 0,5 1 1 16,3-1-4-16,-6 0 2 0,-4 0 0 0,0 1-1 15,2-7-1-15,-1 1 0 0,-7-3 1 0,-7 4-1 0,2-2-1 16,2-2 2-16,-3 3-2 0,-3 1 2 0,2-2-3 15,4-2 1-15,-2 4 1 0,2 0-1 0,2-2-1 16,0-1 1-16,-10-1-1 0,-1 2 1 16,3 0-2-16,-2 2 2 0,-10 2-2 0,-5-6 1 0,6 3-2 15,6-1 1-15,4 2 0 0,-5 0 0 0,8 0-1 0,1 0 1 16,-1 2-1-16,-4 0 2 0,4-1-2 16,-3-1 0-16,-4-3 0 0,-8-3 1 0,0 6-1 0,2-2 0 15,4-5 0-15,0-2 0 0,0 1 0 0,5 1 0 16,1-2 0-16,-1-10 0 0,3 6 0 0,-3-2 0 15,-5-5 0-15,0-4 0 0,0-1 0 0,0 3 0 16,0-2 0-16,1-6 0 0,3 2 0 0,5 0 0 16,-4-3 0-16,5-6 0 0,4 3 0 0,1 3 0 15,2-3 0-15,0-7 0 0,3 2 0 0,2-4 0 0,0 1 0 16,8 1 0-16,3-2 0 0,-3-4 0 0,-11-7 0 16,5-3 1-16,2 3-1 0,0 7 0 0,0-1 0 15,3-6 1-15,7 6-1 0,3 3 0 0,0-1 0 16,5-1 0-16,4 1 0 0,5-12 0 0,0-13 0 15,1-7 0-15,4 4 0 0,5 7 0 16,4-7 0-16</inkml:trace>
  <inkml:trace contextRef="#ctx0" brushRef="#br0" timeOffset="93583.36">1891 15039 866 0,'0'0'0'0,"21"-20"0"0,3-5 0 0,6-2 4 0,3 0 1 15,6 0-1-15,4-3 2 0,-4 2 4 0,1-2 0 16,2-11 0-16,9-9 1 0,-7 3 7 0,-1 5 1 16,0 1-1-16,11-2 1 0,-5 2-6 0,-1 6-1 15,6-1 1-15,9 7-1 0,-3-1-4 0,-8 2 1 16,-1-4 0-16,4-7 0 0,-8 6-3 0,-4 5 2 0,-6 0-1 15,2 0 1-15,0 6-3 0,-3 7 2 0,-6 0-1 16,-2-2 1-16,-4 6-3 0,-4 4 1 0,-5-1-1 16,4-1 2-16,-4 3-2 0,-6 4 2 0,0-1-1 15,1 1 1-15,-5 2-2 0,-3 2 2 0,-2-2 0 16,4 2-1-16,-4-2 2 0,0 0 0 0,0 0-1 16,-9-4 2-16,-6-4-1 0,0 3 1 0,-4 1 0 15,-1-2 0-15,-5-3-1 0,5 2 1 0,1-1 0 16,4 1 1-16,2-1-1 0,2 3 1 0,2-3-1 15,3 1 1-15,1 1-2 0,1 3-1 0,0-1 1 0,2 2 0 16,2 0-3-16,0 0 2 0,0 0-2 0,0 2 2 16,0 0-3-16,0 0 2 0,0 0-2 0,0 0 2 15,0 0-1-15,0 0 1 0,0 0-1 0,2 2 1 0,2 2-1 16,0 0 2-16,1 1-1 0,1 7 1 0,7 6 0 16,-2 4 0-16,-2-1 0 0,1-2 1 0,-5 1-1 15,-1-1 1-15,2-3 0 0,-1-1 1 0,-5 2-3 16,0 3 1-16,0 1 0 0,-5 3 0 0,1 0-1 15,2 0-1-15,-5 3 1 0,1 6-1 0,-5-5 0 16,1-4-1-16,-4 4 0 0</inkml:trace>
  <inkml:trace contextRef="#ctx0" brushRef="#br0" timeOffset="106578.3">25914 15259 892 0,'0'0'0'0,"0"0"0"0,43-12 0 0,-6 5 13 0,1 0 2 0,3-1-2 16,1-1 2-16,5 1 34 0,-6 3 1 0,-2-5-1 16,4 1 0-16,-4 4-15 0,0 1 0 0,6 0-1 15,2 0 1-15,-1 3-9 0,-1 1-1 0,3 1 1 16,14 1 0-16,-4 4-12 0,-8 1 1 0,4 1-1 15,6 3 1-15,-3 0-5 0,1 0 1 0,9 2 0 16,4-2 0-16,-6-3-3 0,-9-3-1 0,0-3 1 16,4 8 0-16,3-5-2 0,-2-3 1 0,3 2 0 15,1 0 0-15,-5-4-1 0,-8-2-1 0,-2-2 1 0,6 2-1 16,-4-2 0-16,-5 1-1 0,-1-1 0 0,5 4 2 16,-5-4-2-16,-8-3 2 0,-5-1-1 0,-1 3 1 15,-6-5-2 1,-6 1 0-16,-1 2 1 0,-2-3 0 0,-6-1 0 0,-4-2-1 0,-1-2 0 0</inkml:trace>
  <inkml:trace contextRef="#ctx0" brushRef="#br0" timeOffset="107374.64">5335 15787 1470 0,'0'0'0'0,"0"0"0"16,0 0 0-16,0 0 28 0,29 6 1 0,-12-5 0 0,7 1 0 15,1-4 22-15,6-5-1 0,5-2 1 0,-1 1-1 16,2-3-14-16,2-2 0 0,4-2 0 0,8 0 1 16,3 2-25-16,-8-2 2 0,-7-5-1 0,2 1 1 15,2 6-5-15,6 2 0 0,5-6 0 0,13 1 0 16,-4 3-3-16,-3 1 1 0,3 1 0 0,6 0 1 0,-2 2-5 15,0-2 0-15,4-4 1 0,15-6 0 0,-8 6-2 16,-5 4 1-16,5-2-1 0,4-2 0 0,7 0-1 16,-5 2 0-16,-2 0 1 0</inkml:trace>
  <inkml:trace contextRef="#ctx0" brushRef="#br0" timeOffset="114338.68">2977 15906 878 0,'0'0'0'0,"0"0"0"0,-24 0 0 16,15-4 10-16,0 2 0 0,-6 1 0 0,15 2 1 16,3 1 9-16,-3 0 0 0,0 0 0 15,-3-2 0-15,-1-2-2 0,4-2 0 0,4 3 0 0,-4 1 1 0,0 1-7 16,0-1 0-16,0 0-1 0,-6 0 1 0,2 0-5 15,-5 0 1-15,7 2 0 0,-1 0 0 0,-1 0-3 16,2 0 1-16,2 2 0 0,2-3-1 0,2-1 0 16,-4 0-1-16,3 2 1 0,8 2 0 0,14 3-1 15,3 5 0-15,-4-3-1 0,6-5 2 0,-6-1-3 16,0-1 2-16,2-4-1 0,8-5 0 0,3-1 0 0,-2 3-1 16,8-1 0-16,6 3 1 0,1-3 3 0,-7-3 0 15,0-1-1-15,1 3 1 0,1-4-2 0,-2-2 2 16,2 2-2-16,12 1 2 0,1 1-3 0,-4 0 1 15,-5-2-1-15,7-1 2 0,-4 1-3 0,-9 0 1 16,5 0 0-16,2 3 0 0,-1-1 4 0,-1-2-1 16,6 0 1-16,0 2 0 0,0-3 3 0,-7-1 0 0,-2-2 0 15,3 1 0-15,2 1 4 0,-1 0-1 0,3-2 1 16,2 2-1-16,4 0 1 0,-10 1 0 0,3 1 0 16,1-2 0-16,-8 4 2 0,-1 3 0 0,6-1-1 15,-5-4 1-15,5 0 0 0,-1 3 1 0,1 3-2 16,10-3 2-16,-8 1-1 0,-8 3 0 0,-4 0-1 15,4-3 1-15,-1-1 0 0,-1 5 0 0,2-1 0 16,6-2 1-16,-1-1 0 0,-3 1 0 0,-2 4 0 16,11 2-1-16,-9-3-2 0,-6-3 0 0,0 2 1 15,4 3 0-15,1-3-3 0,1 2 0 0,2 0 1 0,10 2 0 16,3-2-3-16,-12-1 0 0,-3 1 0 0,-2 5 1 16,-4-3-4-16,0-1 2 0,4 1-1 0,7 5 1 15,8-3-2-15,-4-4 1 0,-2-2-2 0,4 4 2 0,-4 0-2 16,-9-1 1-16,4-3-2 0,5 4 2 0,6-2-5 15,-4-2 1-15,6 1-1 16,7 1 0-16,-10-2-1 0,-8 0 0 0,1 1 0 0,4 1 2 0,4-2-3 16,0-2 0-16,-1 1 0 0,9 3 1 0,-5-2-1 15,-5 1 0-15,-4-1 0 0,-1 2 0 0,6-2 0 16,1-1 0-16,5-1 0 0,10 6 1 0,-10-4-1 16,-9-1 0-16,4 1 0 0,6 2 0 0,4-3 0 0,-4-3 0 15,-1 6 0-15,10 0 1 0,-8-1-1 0,-9-1 0 16,7 0 0-16,6 4 1 0,4 0-1 0,-4-2 1 15,-2-1-1-15,-4 3 1 0,-3-4 0 0,-2-2 1 16,-1 1-1-16,14 5 0 0,6 2-1 0,-10-2 1 16,-2-4-1-16,2 2 1 0,-7 0-1 0,1 2 0 0,2 0 0 15,10 4 1-15,2-4-1 0,-8-2 1 0,-8 2-1 16,-1 6 1-16,5-6-1 0,1 0 2 0,1 3-2 16,11 1 1-16,-3 0-1 0,-13-2 1 0,-2-4-1 15,5 2 1-15,0 0-1 0,1 0 1 0,3 0-1 16,7 0 1-16,-10-4-1 0,-7 0 1 15,1 3-1-15,5 2 1 0,3 1-1 0,1 0 0 0,0-2 0 16,7 2 2-16,-10 0-2 0,-10 2 1 0,5-1 0 16,7 5 0-16,2-3 0 0,-4-3 0 0,-1 2 0 15,2 1 2-15,-7-1-2 0,-6-2 0 0,4 4 0 0,8 3 1 16,-1-2-1-16,-2-1 2 0,3 0-1 16,-1 1 0-16,-5-1-2 0,-10-3 1 0,6 1 0 0,6 3 0 15,3-1 0-15,-1-2 1 0,-1 1-1 0,3 6 1 16,-7-5-2-16,-3-2 1 0,0 1-1 0,8-1 1 0,1 0-1 15,1 1 0-15,3 1 0 0,2-2 0 0,-12-1 0 16,-6 1 0-16,7 0 0 0,5 0 0 0,4-1-1 16,-2 1 1-16,4 0 0 0,-2-1 0 15,-7 1-1-15,-8 0 1 0,0-2 0 0,17-2 0 0,-4 2-1 16,-1 1 1-16,3-1 0 0,0-2 0 0,-8 2-1 16,-1 2 0-16,-2-2-1 0,19-2 2 0,-1 1-1 0,-14 3 1 15,1-2-1-15,-5-2 1 0,-6 2-1 0,1 2 0 16,3-1 0-16,7 1 0 0,3 4 0 0,-10-1 1 15,-8-1-1-15,5-1 1 0,-5-1-2 0,-9-2 1 16,-3 3 0-16,11 3 1 0,-2 1-1 0,-2 0 1 16,1 1 0-16,7-5 0 0,-6 3 0 0,-4-1 0 15,0 4 0-15,6 2 0 0,-6-2 0 0,-6-1 0 16,6-3 0-16,1 2 1 0,1-1-1 0,-2-2 0 0,2 1 0 16,3 0 1-16,5-1-1 0,-8 0 0 0,-2 3 0 15,0 0 1-15,-2-5-1 0,-3-2 0 0,-6 5 0 16,7 4 2-16,-5-1-2 0,-2-3 0 0,2 4 0 15,3 4 0-15,3-2 0 0,-3-4 0 0,-3 1 0 16,-2 6 0-16,2-4-2 0,-6-3 2 0,-3 4 0 16,-3 2 0-16,1 0-1 0,-2-2 1 0,-4 4 0 15,2-1 0-15,-1 3-1 0,-2 1 1 0,-3 3-1 16,4-3 1-16,-4 1 0 0,1 1 0 0,-1 2 0 16,2 2 0-16,-2 0-1 0,-3-4 1 15,-2-1 0-15,-2 1 0 0,1-1 0 0,1-5 0 0,-4 3 0 0,-2 5 0 16,0-5-1-16,2-4 1 0,-3 2 0 0,-1 3 0 0,-2 4-1 15,-3-2 1-15,-4-1 0 0,0 1 0 0,4 4 0 16,-3 0 0 0,-2 2 0-16,-5 0 0 0,0 0 0 0,1 0 0 0,-5 2 0 0,1 0 0 0,1-4 0 15,-3-2 0-15,0 0 0 0,-6 6 0 0,-3-6 0 16,1-2 0-16,-3 2 0 0,1-1 0 0,2-1 0 16,4 2 0-16,-1 2 0 0,-5-3 0 15,4-3 0-15,2 2 0 0,-5 4 0 0,-3 2 0 0,-3-2 0 0,-6-5 0 16,-9 1 0-16,2 0 0 0,-2-5 0 0,6-2 0 15,-1 2 0-15,-1 3 0 0,0-3 0 0,-1-2 0 16,-10 0 0-16,-8 3 0 0,4-3-1 0,7-2 1 16,0 4 0-16,0-2 0 0,-1-2-2 0,-4 0 2 15,-16 0 0-15,-5-4 0 0,12 2-1 0,10-1 1 0,-3-5-1 16,-8 1 1-16,-5 1-1 0,0 3 1 0,-2-1-1 16,0-5 1-16,9-1 0 0,-4 3 0 0,-18-2 0 15,2-1 0-15,9 1 0 0,5 0 0 0,-3 0 0 16,-7-1 0-16,-1 1 0 0,8 0 0 0,-6 0 0 15,-1-4 0-15,5 1 0 0,2 3 1 0,-12 0-1 16,-3-2 1-16,10-4-1 0,1 0 1 0,-11 2 0 16,0 4 1-16,0-4-2 0,9-2 1 0,-5 0 0 15,-10-2 0-15,6 4-1 0,2 2 1 0,2-4 0 16,-1 2 0-16,3-2 0 0,-4 1 1 0,-14 2-1 0,5-2 0 16,5 2-1-16,4 3 1 0,-17-2 0 15,0 0 0-15,13-4-1 0,0 2 0 0,-18 6 0 0,1-3 1 16,14 1-1-16,4 2 0 0,-10-3 0 15,-6-1 1-15,10 2-2 0,9 1 1 0,-4 3 0 0,-19-1 0 0,12 1-2 16,7-1 0-16,-5 3 0 0,-1 1 0 0,-9-4-2 16,12 2 1-16,1 4-1 0,-3 0 1 0,5-3-6 15,0-3 1-15,-6 3 0 0,1 3 0 0,9-6-6 16,5-1-1-16,-20 5 0 0,2-2 2 0,9-2-6 16,8 1 1-16,-18 1 0 0,-1 2 0 0,13-3-3 0,11-1 1 15,-5 3-2-15,-12-1 2 0,4-2 1 16,14 1 1-16,-1 3 0 0,-8-2 0 0,-6 2 2 0,6-1 2 15,1-1-2-15,2-3 1 0,10-1 2 0,-3 3 1 16,-18 1-2-16,1-2 2 0,15 3 6 0,6-3 2 16,-4-1-2-16,-11-5 2 0,5 7-2 0,10-1 2 15,-4-1-2-15,4-6 1 0,5 2 1 0,-5 2 1 0,-10-1-2 16,1-3 2-16,8 0 1 0,10 0 0 0,-3-2 1 16,-14-5 0-16,6 0 0 0,7 1 1 0,-3 0-1 15,7-5 1-15,6 0-1 0,-1 2 1 0,-18-2-1 16,2-2 1-16,7-2 0 0,12 0 0 0,-2 0 0 15,-1 0 0-15,-1-2 0 0,2 2 0 0,-10 2 0 16,0-3 0-16,10-3 0 0,9 2 0 0,0 2 0 16,-4-3 0-16,6-6-1 0,-2-1 1 0,-11-1 0 15,-6-3 0-15,11 1 0 0,12 2 0 0,-4-2 0 16,1-2 0-16,7 4 0 0,1 2 0 0,-9-2 0 16,-4-2 0-16,7 0 0 0,6 0 0 0,4-2 0 0,4-3 0 15,1-3 0-15,6-1 0 0,-1-4 0 16,1-2 0-16,7 6 0 0,-3 6 0 0,-10-3 0 0,3-5 1 15,3 7 0-15,4 5 0 0,-4-5 0 0,3 0 0 16,9 1 0-16,3-3 2 0,-2 1-2 0,4-10 1 0,7 2 0 16,-2 4 0-16,1 0 1 15,1-2-1-15,4 5 0 0,5 2 0 0,1-1 1 0,7-1-1 0,6 1 2 16,1 1 1-16,1 1-1 0,12-3 1 0,1-3 0 16,-4 3 1-16,-1-5 0 0,5-1-1 0,-4 4 2 15,-2 6 0-15,5 1-1 0,12-7 2 0,3 3-3 16,3 5-1-16,12-2 1 0,8 0 0 0,-8-1 2 0,-5-5 1 15,7-3-1-15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176" units="cm"/>
          <inkml:channel name="Y" type="integer" max="1024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18.23126" units="1/cm"/>
          <inkml:channelProperty channel="Y" name="resolution" value="616.8674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3-04T11:51:51.79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22791 9771 878 0,'0'0'0'0,"0"0"0"0,0 0 0 0,0 0 10 0,0 0 0 16,-9 18 0-16,9-10 1 0,0-1 20 0,0-1 0 15,0-1 1-15,0-3-1 0,0 6 0 0,2-3-1 16,0-1 0-16,2 7 2 0,-1-2-18 0,3 2 1 15,1-3-1-15,5-1 1 0,4 3-4 0,3 1 1 16,-2-4 1-16,11-3-1 0,0 2 4 0,-4-1 0 16,0 1-1-16,4-4 1 0,-4-1 0 0,2 1 1 0,4-4-2 15,7-1 2-15,-1 1 3 0,-3 2 2 0,3 0-2 16,7-2 1-16,-2 2 0 0,0 0 2 0,-2 0-2 16,2-6 2-1,-2 3-5-15,-6 1 1 0,1 0 0 0,3-5 0 0,2 5-1 0,0 4 1 0,2 1-1 16,4-3 1-16,-2 4-4 0,-6-2 0 0,2-2 0 15,4 0 1-15,-6 4-1 0,1 1 1 0,1-5 0 16,2 0-1-16,-4 2-5 0,-1 2 2 16,3-2-1-16,5-2 0 0,3 1-1 0,-6 5 0 0,-4-6 0 15,2-4 1-15,-1 4-5 0,-7 4 2 0,1-4-1 0,7 0 1 16,0 2-3-16,-3 2 2 0,-1-1-1 0,4-3 0 16,2 0-1-16,-4 2-1 0,-1-2 1 0,1-2 0 15,2 2-1-15,-3 2 0 0,-3-2 0 0,-1-2 0 0,-1-1 0 16,1 1-1-16,0-2 0 0,1-2 2 0,3 3-3 15,-5 3 1-15,7-2 1 0,-1-2-1 0,0-1 1 16,-3 3 0-16,3-2-1 0,0-3 2 0,-1 5-2 16,-1 2 1-16,-3-2-1 0,3-6 0 0,2 3 0 15,-1 3 0-15,3 0-1 0,4-5 2 0,0 3-2 16,-2 2 1-16,0 0 1 0,5-7-1 0,-5 5-1 0,-3 2 0 16,3 2 1-16,1-9 0 15,-1 5-1-15,-1 4 0 0,2 0 1 0,7-2-1 0,-6 2 0 16,-2 0 0-16,2 0 1 0,-1-5-1 0,-10 5 0 0,0 2 0 15,-1-2 1-15,3-4 0 0,-1 6-1 0,-3 3 1 16,0 1-1-16,4-6 0 0,-1 4 0 0,-3 1 2 16,0-3-2-16,1-2 1 0,1 4-1 0,-6 0 2 0,-7-3-2 15,3-1 1-15,-3 6 0 0,-4 0-1 0,2-3 0 16,-1-3 2-16,-1 6-3 0,-4 1 1 0,-1-5-1 16,1-2 1-16,2 4-1 0,-2 0 2 15,-3-2-1-15,-1-2 0 0,0 3-1 0,-1-1 2 0,-2 2-2 16,-2 0 1-16,1-3-1 0,1 3 0 0,-2-2 0 15,0 2 1-15,2-2 0 0,-3-2 0 0,-1 0-1 16,2 1 1-16,0-1 0 0,-2 0 1 0,0 0-1 16,0 0 1-16,0 0 0 0,0 0 0 0,0 0 0 15,0 0 1-15,0 0-1 0,0 0 0 0,0 0 1 16,-9-13-1-16,-12-11 0 0,-3-6 1 0,0-1-1 0</inkml:trace>
  <inkml:trace contextRef="#ctx0" brushRef="#br0" timeOffset="34617.05">8677 15549 904 0,'0'0'0'0,"0"0"0"15,0 0 0-15,0 0 27 0,-20 11 1 0,16-11-1 16,4 0 1-16,0 2-2 0,0 0 1 0,-4 0-1 15,4-1 0-15,4 1-8 0,-4-2 1 0,4 0-1 16,-4 0 2-16,2 0-10 0,1 0 0 0,-3 0 0 16,0 0 0-16,0 0-6 0,0 0 2 0,0 0 0 15,2 2-1-15,2 0-1 0,-4 0 0 0,4 0 1 0,3 7-1 16,10 6-1-16,3 2 2 0,-5-4-1 0,4 3 1 16,-2-3 7-16,1-5 1 0,3-1-1 0,5-1 0 15,4-1 5-15,-6 1 0 0,2-2 0 0,8-4 0 0,-1-2 3 16,1-2 0-16,-5 2 0 0,11 4 0 0,-5 0 1 15,-3 0-1-15,-1 0 0 0,7 2 0 16,-9-3-5-16,-3-1-1 0,8 0 1 0,5 2 0 0,0 0-1 16,0-2 2-16,2 0 0 0,6 0-1 0,0-4 1 15,-3-1 0-15,-1-3-1 0,2 1 2 0,0 1-2 16,1 1 1-16,-7-3-2 16,10 3 2-16,-1-1-4 0,2 1 2 0,-5-1-1 0,9 2 1 0,-5-1-3 0,-6-1 1 15,-1 4 0-15,7 0 1 0,-4-1-5 0,-3-3 1 16,3 0-1-16,9 1 1 0,-4 5-4 0,-3 2 2 15,-8-2-2-15,0 2 2 0,0-1-3 0,-5 3 0 16,1 0-1-16,4-2 2 0,1-2-4 0,-1 2 0 16,0 1 0-16,7 1 2 0,-6-4-3 0,-5 0 0 15,2 0 0-15,2 0 1 0,-3 0-1 0,-6 0 0 16,1 0 0-16,8-2 1 0,1-1-1 0,-5-1 0 0,2-2 0 16,8-1 1-16,-2-1-1 0,-2 3 0 0,-2 1 0 15,4-2 1-15,-4 1-1 0,-6 1 0 0,3-1 0 16,3-3 1-16,0 3-1 0,-2 3 1 0,2 2-1 15,6-2 1-15,4-2-1 0,-10 2 1 16,-2 2-1-16,0 0 2 0,-3 4-2 0,-4-2 0 0,1-2 0 16,1 2 1-16,2 3-1 0,-3 1 0 0,-1-4 0 15,5-2 1-15,3 2-1 0,1 1 0 0,0 1 0 16,0 0 1-16,4-1-1 0,-4 1 1 0,-7 0-1 16,1-4 1-16,3 2-1 0,-3 1 1 0,4-1 0 0,4-5 1 15,2 1-1-15,0 0 0 0,0-2 0 0,4 2 1 16,5 0-1-16,-11 2 0 0,-4 0 1 0,-2-1 0 0,3 1-1 15,1 0 0-15,-4-4 0 0,8 0 0 0,2 2 0 16,1 0 1-16,1-1-1 0,0-3 0 0,-8 4 0 16,0 2 0-16,-6 2 0 0,6-2 0 0,1 0 0 15,-7 2 1-15,1 0-1 0,5 0 0 0,6 1 0 16,-6 1 1-16,2-2-1 0,5-2 2 0,-1 4-2 16,-2 1 0-16,-10-1 0 0,6-4 0 0,-5 2 0 0,1 2 0 15,5-3 0-15,2-1 2 0,5 0-3 0,0 2 1 16,-6 2 0-16,5-4 0 0,-1 0-1 0,-2 2 1 15,-4 0 0-15,-6-2 0 0,6 0 0 0,1 0 1 16,-1-2-1-16,4-2 1 0,1 2-1 0,-5 0 1 16,1 1-1-16,1-1 2 0,0 0-1 0,-2 2 0 15,-6 0 0-15,4-2 1 0,1-2-1 0,-3 2 0 16,2-1 0-16,4-3 1 0,6 2-1 0,-6 3 0 0,0-3 0 16,4-2 2-16,-1 3-2 0,-1 1 0 0,-4-2 0 15,-7-2 1-15,5 3-1 0,2 1 0 0,4 2 0 16,-4-2 2-16,2-2-2 0,0 2 1 0,0 2 0 15,6-2 0-15,-2 2-1 0,-12 2 1 0,1-2-1 16,-3 0 0-16,3 4 0 0,0-2 0 0,1-2 1 16,4 0-1-16,2 4-1 0,-4-1 1 0,2-1-1 15,8-2 2-15,-6 2-2 0,-4 2 1 0,-3-2 0 0,-4 0 1 16,3 3-2-16,-3-1 1 0,-4-4-1 0,8 0 1 16,-3 4-1-16,-1-1 2 0,4 1-2 0,12 0 1 15,1-2-1-15,-8-2 0 0,-5-2 0 0,-1 2 2 16,-1 2-2-16,-2-2 1 0,-1-2-1 0,5-4 1 15,3 2 0-15,-3 3-1 0,-3-3 0 0,8-2 0 0,1 3-1 16,-3 1 1-16,2-2-1 0,4-2 1 0,-4 3-1 16,-7 1 1-16,-1-2-1 0,3-2 1 0,-2 3-1 15,-4 1 0-15,5-2 0 0,8-3 1 0,2 3-1 16,-4 2 0-16,0-3 0 0,6-3 2 0,-4 3-2 16,-9 3 0-16,-1-2 0 0,20-3 1 0,-14 8-1 0,-7-1 0 15,-4-3 0-15,7-3 1 0,-1 8-1 0,0 0 0 16,10-2 0-16,7-6 1 0,1 17-1 0,-13-3 0 15,-3-8 0-15,-4 0 0 0,0 5 0 0,-4-1 0 16,11-4 0-16,-17 0 0 0,12 2 0 0,0 0 0 16,5 0 0-16,21-2 1 0,-6 0-1 0,-9 0 0 15,3 0 0-15,-1-4 0 0,-6 8 0 0,-9-4 0 16,0-4 0-16,-8-2 1 0,12 8-1 0,1-2 0 16,-1-2 0-16,29-9 1 15,-14 15-1-15,-10-4 1 0,5-7-1 0,-1-1 2 0,0 4-2 0,-7 3 1 0,-9-3 0 16,-8 2 0-16,5 2 0 0,4 0 0 0,4 0 0 15,3-4 0-15,4 6 1 0,-5 0-1 0,5-2 0 16,0-4 0-16,0 6 0 0,-7 0 0 0,-10-2 0 16,-1-4 2-16,-2 6-2 0,-1 0 0 0,6-2 0 15,-9-2 1-15,-5 2-2 0,5 0 1 0,-1 0 0 16,-1-2 1-16,2 2-1 0,-2 2 0 0,-1-2 0 0,3 0 1 16,-2 0-1-16,0 0 1 15,2 0 1-15,3 0-1 0,1 2 0 0,-4 0 0 0,0-2 1 0,-6 0 0 16,2 0 0-16,-2 0 2 0,1 0-1 0,-7 0 1 15,3 0 1-15,0 0 0 0,-3 0 0 0,3 0 1 0,-6 0-1 16,4 0 2-16,-2-2 0 0,-1 2 0 0,1 0-2 16,0 0 0-16,2 0 0 0</inkml:trace>
  <inkml:trace contextRef="#ctx0" brushRef="#br0" timeOffset="35935.25">20136 14239 979 0,'0'0'0'0,"0"0"0"0,0 0 0 0,0 0 84 0,-20-5 2 16,16 1-2-16,-18-4 1 0,-8 1 4 0,2 3 1 16,4 1-2-16,9-3 2 0,-2 2-62 0,6 4 1 15,0 0 0-15,3-2 1 0,1 0-19 0,1 1 0 16,2-1 0-16,-1 0 2 0,3 0-8 0,0 0 1 16,2 2-1-16,2 0 1 0,0 0-4 0,0 0 2 0,1-2-1 15,12-1 0-15,11-7-2 0,12 3 2 0,-3-1-2 16,2 1 1-16,-3 1-1 0,-2 1 0 0,1-1 0 15,3 1 2-15,1-1-2 0,0 2 1 0,0-1-1 16,6-6 1-16,0 5 1 0,2 2-1 0,3-1 0 16,3-5 1-16,-5 3 2 0,-3 1 1 0,2-3-2 15,5 0 2-15,-3 3 0 0,-1 2 2 0,10 1 0 16,-2 1 0-16,2-6 5 0,-6 1 1 0,-5 5-1 16,3 4 1-16,-5-2 2 0,-4 0-1 0,2 2 1 15,6 2 0-15,0-1-1 0,-1 1 1 0,1 2 0 0,-1-3 0 16,-7 7-2-16,1 1 2 0,1-2-2 0,3-1 2 15,-5 1-6-15,-1 2 1 0,1 2 0 0,7 0 0 16,-1 4-3-16,-4-2 1 0,-4 0 0 0,6-2 0 0,-4 0-3 16,-5 3 2-16,-2 1-1 0,1 2 1 0,1-3-3 15,-5-1 2-15,-1 0-1 0,0 4 0 0,-2-4-1 16,-1-2-1-16,-1 0 1 0,2 2 1 0,-2-2-2 16,0-2 0-16,4 0 1 0,-3 6 1 0,3-4-2 15,-6-4 1-15,-7 4-1 0,-4 6 1 0,2 1-2 16,0 1 0-16,-4 1 1 0,1-2 0 0,-1 3-2 0,-2-1 2 15,-1 2-1-15,0-3 0 0,1 3 0 0,-1 2-1 16,-4 0 0-16,-1-4 2 0,-1 1-3 0,-1-3 1 16,-3 1 0-16,4 1 0 0,-6-2 0 0,1-1 0 15,-5 1-1-15,-1 6 1 0,0-1-1 0,0-5 0 16,-4 2 1-16,-2 1 0 0,0 1-1 0,2-2 0 16,-1 4 0-16,-9 0 1 0,-2 2 0 0,-1 2-1 15,-4 3 0-15,0-1 0 0,-1-6 0 0,3-2 0 0,-4 1 0 16,5 2 0-16,1-8-1 0,1 0 1 0,0 1-1 15,-3 4 2-15,2-1-2 0,2-5 1 0,-12 3-1 16,-3-1 1-16,-3 2-1 0,-1-1 0 0,2-1 0 16,0 3 1-16,2-1-1 0,2 0 0 0,-2-1 0 15,-2 1 1-15,2 0-1 0,0-1 0 0,-7-4 0 16,-6 1 1-16,2-3-1 0,1-4 0 0,1 2 0 16,2 4 0-16,1-6 0 0,2-1 0 0,-3-1 0 15,-2 4 0-15,-3-4 0 0,3-3 0 0,-2-1 0 0,-6 5 0 16,13-7 0-16,6-3 0 0,-2 2 0 0,-2 4 0 15,4-4 0-15,-4-2 0 0,-9 0 0 0,-2 0 0 16,4-2 0-16,5-4 0 0,1-1 0 0,1-1 0 16,5 3-1-16,5-3 1 0,-4-3 0 0,-3 2 0 0,13-4-1 15,-7-2 1-15,-5-4 0 0,-10 3 0 0,7-3-1 16,6-1 0-16,1-5 0 0,-4-1 1 0,11-2-2 16,0 2 2-16,2-2-1 0,1-3 1 0,7 1-1 15,3 2 0-15,-7-2 0 0,-5-1 1 0,3 1-1 16,6 2 0-16,-1 2 0 0,-2 0 1 0,1-2-1 15,5-4-1-15,-5-1 1 0,1-12 0 0,-2 8 0 0,7 6 0 16,0-3 0-16,3-5 0 0,2 7 0 0,5 3-1 16,-1-3 1-16,5 0 1 0,5 1-1 0,-1 1 0 15,5-4 0-15,2-8 0 0,1 1 0 0,3 5 0 16,7-5-1-16,2-5 1 0,8 9 0 0,1 3 0 16,5-3 0-16,1 0 0 0,-4-2 0 0,2 5 1 15,3-5-1-15,8-4 1 0,6-5-2 0,0 2 2 16,11-5-1-16</inkml:trace>
  <inkml:trace contextRef="#ctx0" brushRef="#br0" timeOffset="36434.71">21301 14081 1419 0,'0'0'0'0,"0"0"0"0,0 0 0 0,0 0 30 0,0 0 2 15,0 0-1-15,35-24 1 0,-9 7 16 0,4 2 1 0,6 0 0 16,3-1 0-16,5-1-19 0,-5 0 2 15,-3-2-1-15,-6 1 0 0,3-3-18 0,-1 3 0 0,11-1 0 16,9 1 0-16,2-1-5 0,-4-3 1 16,2-4 0-16,-1-2 0 0,-1 4-5 0,-3 3 2 0,3 1-2 15,6-5 2-15,2 5-3 0,1 3 1 0,8-3-1 16,-3-3 2-16,-14 7-1 0,-7 3 2 0,0 0-2 16,-4 0 2-16,0-2-1 0,-7 4 1 0,3-1 0 15,2 5 0-15,-3 1 0 0,-8 3 0 0,-4-7-1 0,1 5 2 16,-5-3-1-16,-7-1-1 0,-3 0 1 0,-4 5 1 15,-2-3-5-15,-2-1 0 0,-4 3 0 0</inkml:trace>
  <inkml:trace contextRef="#ctx0" brushRef="#br0" timeOffset="36798.04">22074 13502 1318 0,'0'0'0'0,"0"0"0"0,24-13 0 0,1 2 24 0,2 0 0 15,5-2 0-15,9 0 1 0,0 0 21 0,-4 4 0 16,1-1 0-16,-1 1 0 0,-4-2-13 0,-5 2 2 16,0 3-1-16,-2 0 1 0,-3 3-24 0,-8 3 1 15,-2-4-1-15,0 8 2 0,-2-4-3 0,-4 2 0 16,-1-1 0-16,0 3 1 0,-1-2-2 0,-1 0 0 0,-2 0 0 15,0 2 1-15,1-3-3 0,-1 1 0 0,-2 4-1 16,2 7 1-16,2-4-1 0,0 2 0 0,-3-1 0 16,-1 4 1-16,-1 1-2 0,-3-2 1 0,0 0 0 15,2 4-1-15,-1 0 1 0,-1-4 1 0,0-4-2 16,0 8 2-16,1 3 0 0,-7 1-1 0,5-3 1 16,-3-3 0-16,5 4 0 0,-3 1 0 0,-2-1 0 15,-1-6 1-15,5 2 1 0,1 0 0 0,-5-2 0 16,-3 0 0-16,4 0-3 0,1-2 0 0,-1-3 0 15</inkml:trace>
  <inkml:trace contextRef="#ctx0" brushRef="#br0" timeOffset="70827.97">24986 13208 916 0,'0'0'0'0,"0"0"0"0,0 0 0 0,0 0 6 0,0 0 1 16,0 0-1-16,-11-20 1 0,9 13 10 0,0 1 1 15,-1 0-1-15,-5-3 1 0,1-2 0 0,-1 2 1 0,1-1-1 16,-6-5 1-16,-2 1-2 0,0 2 1 0,-2 3-2 16,-9 0 2-16,2-2 4 0,2 1 0 0,-3-3-1 15,-3 8 2-15,1-5-3 0,0 1 1 0,3 2 0 16,0 1 0-16,0 2 2 0,1-3 1 0,-5 1 0 16,0 6-1-16,2 0-4 15,2 0 1-15,-2 0 0 0,0 4 0 0,-2-2-3 0,0 0 1 0,-4 3-2 16,-3 1 2-16,1 0-2 0,5-3 0 0,-3 3-1 15,-2 3 2-15,5 2-2 0,3-1-1 0,-2-1 1 0,-4 2 0 16,2 6 0-16,2 0 1 0,-2 1 0 0,2-5-1 16,2 8 0-16,0 1 0 0,-5 2-1 0,-3 4 2 15,-3 0-5-15,5-2 2 0,-1-2-2 0,-3 2 1 0,4-3-3 16,5-5 1-16,-5 3-1 0,0 5 1 0,1-4-3 16,4-3 0-16,-1-1-1 0,2 3 2 0,10-1-4 15,-9 1-1-15,-8 1 0 0,-4 2 2 0,5 2-3 16,4 0 0-16,-2 0 1 0,-2 2 0 0,6 0-2 15,6-2 1-15,-2 0 1 0,-5 2-1 0,1-2-1 16,8-4 1-16,-5 3-1 0,1 1 2 0,3-4-2 16,-1-3 0-16,-1 1 0 0,1 4 0 0,3-1-1 0,2-5 1 15,0 3 0-15,0-1 0 0,6 1 1 0,0-3 0 16,-4-1 0-16,0-2 0 0,2 2 1 0,1-1-1 16,-3-5 0-16,4 2 0 0,1 1 1 0,3-3 0 15,1-6 0-15,2-1 1 16,0-2-2-16,0-2 0 0,2 0 0 0,2 0 1 0,0 0-3 0,0-2 1 15,0-2 0-15</inkml:trace>
  <inkml:trace contextRef="#ctx0" brushRef="#br0" timeOffset="71375.92">22810 13696 1192 0,'0'0'0'0,"0"0"0"0,0 0 0 16,-19 9 26-16,14-5 0 0,1-2 0 0,2-4 0 15,0 0 23-15,1 2 2 0,-1 0-2 0,2 0 1 16,-4 0-10-16,2 0-1 0,0 0 0 0,-2 2 2 0,1 0-18 16,-7 0 1-16,3 0-1 0,0-1 1 0,-8 3-8 15,5 2 0-15,1 1 1 0,0 10 0 0,1 5-2 16,5-5-1-16,-1-2 1 0,-2 7 1 0,-3-9-4 15,5 0 0-15,2 0 1 0,0 4 0 0,2-2-1 16,0-4 1-16,0-2-1 0,6 4 2 0,-2 0-3 16,-2-2 0-16,-1 1 0 15,7 1 2-15,-1-2-3 0,3-4 1 0,-1 1-1 0,2-1 1 0,2 6-1 0,0 0 0 16,0-2 1-16,10 1-1 0,1-3-1 0,0 0 1 16,0 0-1-16,2-3 1 0,4-2-2 0,-2-1 1 15,-2 1-2-15,0-2 2 0,-3 2-3 0,-5-2 1 16,5 1-2-16,1-3 2 0,-4 2-2 0,-3 2-1 15,2 0 1-15,1-4 0 0,-3 2-1 0,-6 1 0 0,-1 1-1 16,-1-2 2-16,2-2-3 0,-3 0 2 0,-3 4-1 16,-1-4 0-16,-2 1-1 0,1 3 1 0,-3-2-1 15,4-2 0-15,-2 0 0 0,0 2 1 0,0 0-1 16,-2 0 1-16,0-1 1 0,0-1-1 0,0 0 0 16,0 0 1-16,0 0-1 0,0 0 1 0,0 0-1 15,0 0 1-15,0 2 2 0,0 0 0 0,0 0-1 16,-2-2 1-16,-2 0 1 0,0 0-1 0,4 0 1 15,-3 0 0-15,-1 0-1 0,0 0 2 0,2 0 0 16,-1-2 0-16,-1-3-1 0,2-3 0 0,0 3-1 16</inkml:trace>
  <inkml:trace contextRef="#ctx0" brushRef="#br0" timeOffset="106977.83">18510 13772 892 0,'0'0'0'0,"0"0"0"0,0 0 0 0,0 0 0 15,0 0 1-15,0 0 0 0,0 0 0 0,0 0 11 16,18-24 1-16,-12 20-1 16,11-5 0-16,9-2 6 0,-4 0 0 0,-9-2 0 0,8 0 0 0,-1 5-5 0,-3 3-1 15,-2-1 0-15,2-1 1 0,-1 1-3 0,1 2 0 16,0-1 0-16,2-3 0 0,1 5-2 0,2-3 0 15,-1 0 0-15,3-5 1 0,0 4 3 0,2 1 0 16,4 2 1-16,2-9 0 0,-4 6 2 0,2 1-1 16,1-3 1-16,8 2 0 0,-1-1 1 0,-5 3 1 15,1-1-1-15,5 2 1 0,-2-3 2 0,-5-1 0 16,-2 3 0-16,9 5 0 0,0-2 4 0,-4 0 1 0,-1 0 0 16,7 4 0-16,4-4-2 0,-6-1 0 0,-4 3-1 15,1 5 2-15,1-1-4 0,-4-2 0 0,-1 0 0 16,3 5 0-16,1-1-2 0,-6-6 0 0,-2 5 0 15,3 3-1-15,10-3-1 0,-5 1 1 0,-8-1-1 16,1-1 1-16,-4 4-5 0,-5 1 2 0,1-2-2 16,-1-3 1-16,-3 3-4 0,-6-1 1 0,-2 0-1 15,3-5 1-15,-3 1-2 0,-5 2-1 0,-4 0 1 16,1-6 1-16,1 2-1 0,-2 2-1 0,-2 0 1 16,-1-2 1-16,1 0-2 0,0 0 0 0,2 0 1 0,-4 0 0 15,1-2-1-15,-1-2 0 0,2 0 0 0,-6-5 1 16,-5-8-2-16,-1-1 1 0,-1 1-1 0,0 2 1 15,-4-4-1-15,0 3 0 0,-3 1 1 0,5 4-1 16,6-4-1-16,-2 0 0 0,4-4 1 0,7 3-1 0,2 1 0 16,0 2-1-16,-4 0 0 0,4-2 1 0,4 0-2 15,-2 2 1-15,-4 4 0 0,-2-3 0 0,2 5-1 16,2 3 0-16,2 2 1 0,4-1-1 0,-1-1-1 16,-1 4 1-16,-4 2 0 0,0 0 1 0,4-2-1 15,-4 0 0-15,0 0 0 0,2 5 1 0,5 5-2 0,-1 1 1 16,-1 0 0-16,10 9 1 0,6 1-1 0,-3-4 0 15,-3-3 0-15,-4 1 1 0,3 0-1 0,-1-2 1 16,-2-4 0-16,-2 3 1 0,4 1-1 0,-4-6 1 16,1 1-1-16,1 3 0 0,0 2 1 0,-3-2 0 15,-3 0 0-15,-5-4 0 0,4-5-1 0,-2 0 2 16,-2 4-2-16,-2 9 2 0,-2 3-2 0,0 1 0 0,1-2 1 16,-5 7-1-16,-5 0 1 0,2-2-1 0,-10-1 0 15,3-1 1-15,1 3-1 0,0-3 0 0,-1-3 1 16,-3 3 0-16,-1-5 0 0,5-2-1 0,2-2 0 15,2 6 2-15,9-4-2 0,-1-7 1 16,-10 1-1-16,7-1 0 0,8-4 0 0,2-2 0 0,2 0-1 16</inkml:trace>
  <inkml:trace contextRef="#ctx0" brushRef="#br0" timeOffset="112219.84">18379 16685 853 0,'0'0'0'0,"0"0"0"0,0 0 0 16,-22 10 8-16,16-6 0 0,-1-1 0 0,5-3 1 0,-2-2 19 15,2-1 1-15,2 1-1 0,0 2 1 0,0 0-6 16,0 0 1-16,0 0-1 0,2 0 1 0,2 0 5 16,-4 0 1-16,2 0 0 0,2 2 1 0,3 0-14 15,4-1 0-15,-1 1 0 0,19 2 1 0,7-4-2 16,3-2 0-16,0-2-1 0,0 1 2 0,4-1-7 0,0-2 2 16,-8-3-1-16,6-2 0 0,4-2-4 0,-2 0 1 15,7 0-1-15,2-4 1 0,0 2-1 0,1 2 1 16,4-4-1-1,3-3 0-15,-6 3 0 0,-2 6 1 0,4-4-1 0,6-2 1 0,-1 3-2 0,-1-1 2 16,7-4 0-16,-2 0 0 0,-5 5-1 0,-6-1 1 16,2 0-2-16,7 2 2 0,6-2 2 0,-8 0 1 15,1 2 1-15,-1-2-1 0,-9 0 4 0,-1 2-1 16,-3 0 1-16,6 2-1 0,-2 0 0 0,-7 2-1 0,2-3 1 16,1-1-1-16,-7 2-6 0,-7 2 0 0,-6 1-1 15,0-3 1-15,-4-2-4 0,-6 4 1 0,1 2-1 16,0-6 1-16,-4 5-1 0,-4 3 1 0,-2-5 1 15,-3-1-1-15,-1 5-3 0,-1 1 2 0,-4-1-2 16,-4-1 1-16,1-1-2 0,-3 5 1 0,-5-1-1 16,-4-7 1-16,-4-2-1 0,1 2 0 0,-1 3 0 15,2-1 0-15,2 1 0 0,-5 5 0 0,-3-1 0 16,-1-2 0-16,6 1-1 0,1 3 0 0,-4 2 0 0,3-2 1 16,-3 2 0-16,3 0 0 0,3-2 0 0,9-1 0 15,2 1 0-15,-5 2 0 0,0 0 0 0,3 0 1 16,2 0 1-16,4 0 1 0,0 0-1 0,0 0 1 15,0 0 2-15,0 0-1 0,0 0 1 0,4 0-1 0,-4 0 2 16,2 0-1-16,0 0 1 16,22 2 1-16,15 1-1 0,2 3 1 0,-7 1 0 0,-10-3 1 0,0 2-1 15,-9 3-1-15,-6 2 1 0,3-2 0 0,-1 3-2 16,-2 2 2-16,-1 1-1 0,-5 2 0 0,1 5 2 16,-4 4 0-16,-2 6 0 0,-3 1 0 0,-3-3 1 15,-1 0 0-15,-4 2 0 0,0 5 1 0,2-2-1 0,-3-1 1 16,-6 5-1-16,-2 0 1 0,1 2-2 0,1 0 1 15,-5 9-1-15,1 0 1 0,2-3-3 0,1-8 2 16,1-2 0-16,-1 0 0 0,3-5-2 0,3-4 0 16,2 0 1-16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176" units="cm"/>
          <inkml:channel name="Y" type="integer" max="1024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18.23126" units="1/cm"/>
          <inkml:channelProperty channel="Y" name="resolution" value="616.8674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3-04T11:54:31.60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1014 10654 612 0,'63'-54'5'0,"17"-13"19"0,-2 2 1 0,-11-2 0 15,-3 6 1-15,-6 9-2 0,-1 7 1 0,3-3 0 0,9-4-1 16,-2 0-6-16,-4-4 0 0,-5-11 0 0,5-6 0 16,-3 12-3-16,-2 9-1 0,5 1 1 0,0 1 0 15,6 2-3-15,-9-6 0 0,2-9 1 0,-3-2-1 0,-1 12-2 16,-4 11 1-16,4-3 0 0,1 6 1 16,3 4-2-16,-12 7 0 0,2 5 0 0,-3 3 0 0,-5 3-1 15,-10 2 1-15,-4-1 0 0,5-3 0 0,-7 4-4 16,-7 6 1-16,-6-2-1 0,1 3 1 0,-4 6-1 15,-9 2-1-15,3 0 1 0,-6-5 0 0,2 1-2 16,1 4 2-16,-3 0-2 0,0 0 2 0,0 0-3 16,0 0 2-16,0 0-2 0,0 0 1 15,0 0 0-15,0 0 0 0,0 0 0 0,4-4 0 0,-4-3 0 0,2-2-1 16,-2-1 0-16,0-1 1 0,4 2-2 0,1 1 1 16,-5 6 0-16,4-1 0 0,-2 1-1 0,2 2 1 15,-8 2 0-15,2 22 0 0,-4 15-1 0,-3 0 1 16,0 0-1-16,-4-7 1 0,2-4-1 0,-2 1 2 15,-2 11-2-15</inkml:trace>
  <inkml:trace contextRef="#ctx0" brushRef="#br0" timeOffset="5565.62">1994 10489 892 0,'0'0'0'0,"0"0"0"0,-28 11 0 0,17-4 10 0,1 1 0 15,-1 1 0-15,7 10 0 0,-1-5 12 0,-5-4 1 16,-3 3-1-16,12 13 1 0,1 0-4 0,-4 2 1 16,-7 2-1-16,1 3 1 0,1 4-7 0,0 6-1 15,-1 9 0-15,1 10 1 0,-2-9-5 0,-2-6-1 16,-4 0 1-16,4 3 1 0,2 4-3 0,2 7 0 15,-1 10-1-15,5 5 1 0,-5-7-1 0,-5-15 1 0,0 7 0 16,6 10 0-16,5 3-2 0,-1-5 0 0,-4 9 0 16,-3 0 0-16,3-11-2 0,0-5 2 0,3 7-1 15,6 11 0-15,-4 1 1 0,4-10 0 0,-5-4 0 16,7-4 0-16,5 3 2 0,-1 0-1 0,5 5 1 16,2 5 0-16,-7-9-1 0,3-11 2 0,-4-2 0 15,5 0-1-15,3 0 3 0,2-2 1 0,1 0-1 16,7 6 1-16,-3-6 1 0,-1-7-1 0,-4-4 0 15,3 1 0-15,-3-8 4 0,2-6 2 0,2-6-1 0,9 2 0 16,-2 4-4-16,-8-4-1 0,-3 1 0 0,10-11 0 16,-5 1-5-16,-1-2 2 0,-4-1 0 0,0-5 0 15,-1 2-3-15,-1 2 1 0,-1-3-1 0</inkml:trace>
  <inkml:trace contextRef="#ctx0" brushRef="#br0" timeOffset="5851.53">1750 13888 979 0,'0'0'0'0,"0"0"0"0,0 0 0 0,-19 5 16 0,19-5 0 16,-6 0-1-16,3 0 2 0,3 0 16 0,0 0-1 16,0 0 1-16,3 2-1 0,-3 0-5 0,2 0 0 15,2 0 0-15,0 1 1 0,1 1-12 0,1 0 0 16,-2-2-1-16,5 3 1 0,2 1-4 0,4-1 1 15,-2-1-1-15,2-2 0 0,5-2 1 0,-5 0 0 16,-2 2 1-16,8-2-1 0,-2-4 2 0,-5-5-1 0,1 3 1 16,10-1-1-16,-5-4 0 0,-5-2 1 15,4-2-1-15,5-2 1 0,-6 0-3 0,3-7 2 0,3-8-2 16,0-9 1-16,1 2-3 0,-5 6 1 0,2-2-1 16,5-3 1-16,2-3-3 0,9 2 1 0,-3-3 0 15,8-12 0-15,-4-13-4 0,-5-4 2 0,5-7 0 16</inkml:trace>
  <inkml:trace contextRef="#ctx0" brushRef="#br0" timeOffset="17000.52">6695 16222 426 0,'0'0'0'0,"0"0"0"16,0 0 0-16,0 0 23 0,0 0 1 0,0 0 0 16,0 0 0-16,0 0 22 0,0 0 0 0,0 0 0 15,0 0 0-15,0 0-9 0,24 6 0 0,-13-4 0 16,8 0 2-16,-6-1-11 0,-2 1 0 0,2 0 0 16,-2 0 0-16,-2 0-9 0,1-2 0 0,-1 0 0 15,2 4 1-15,2-4-6 0,2 0-1 0,-4 1 1 16,14 1 0-16,-1-2-1 0,0 2 0 0,-5 0-1 15,5 2 2-15,6-4-2 0,-6 0 1 0,2 3-1 0,8 5 1 16,-1-3-1-16,-9-1-1 0,6 2 0 0,7 5 1 16,-7-5 2-16,0-1-1 0,0 4 1 0,7 1-1 15,-1-5 3-15,-7 1 1 0,5 3-2 0,5 2 2 16,-2-5-3-16,2-2 0 0,-3-1 1 0,7 7 0 0,1-7-1 16,-4-1 2-16,-11 2 0 0,5 0-1 0,-4-1-1 15,0 1-1-15,-3-2 1 0,7-2-1 0,1 2-3 16,3 2 1-16,3-3 1 0,5-1-1 0,-1 2-1 15,-6 2 0-15,0 0 0 0,-5-1 0 0,1 1-1 16,-1 0 0-16,-4 0 0 0,7-1 1 0,-2 1-3 0,2 0 0 16,3 0 0-16,8-4 0 0,2 1-2 0,-7 3-1 15,-4-2 1-15,-3-6-1 0,-3 2 0 0,-5 1-1 16,4 1 0-16,0-2 1 0,3-2-3 0,-2 2 1 16,1 2-1-16,5-2 2 0,6 2-3 0,-6 0 1 15,-4-2 0-15,6-5 0 0,0 1-1 0,-3 3 1 16,-9-1-1-16,1-2 1 0,-5 1-1 0,2 3 0 15,3-2 0-15,4 2 1 0,1 0-1 0,-1 1 0 16,5-1 0-16,0 0 1 0,0-2 2 0,-5 0-1 0,-1 1 0 16,-3 3 0-16,-4-4 3 0,2-2 0 0,-4 1 1 15,2 1 0-15,6 0-3 0,-2 1 2 0,3-3-2 16,7 0 1-16,-1-5 2 0,-4 0 0 16,2 4-1-16,2 1 1 0,1 1-1 0,-11-1 1 0,1-1 0 15,0 1-1-15,2 0 0 0,-3 1-1 0,1 1 1 16,4 4-1-16,-8-4 1 0,2-1 0 0,5 1 1 15,7 6 0-15,-1-2-1 0,-4-2 1 0,-3 0-1 0,3 4 2 16,-1 2-1-16,-4-2-1 0,-6-2 1 0,2 1 0 16,2-1-1-16,-4 0 1 0,4 4-1 0,2 0 1 15,0-4-1-15,-2 0-1 0,7 4 1 0,-2-1-1 16,1-3 0-16,-4 0 1 0,0 4-1 0,3 0 1 16,1-4-2-16,-10 0 1 0,2 0-1 0,2 0 2 0,2-2-2 15,-4-2 0-15,6 2 1 0,-3 2 0 0,1-2-1 16,4-1 1-16,-1 1-1 0,-1 2 2 0,1-2-2 15,-3 0 0-15,2 2 1 0,0 2 0 0,-1-4-1 16,-5 0-1-16,2 0 0 0,-2 4 1 0,6-4-1 16,-2-1-1-16,0 3 0 0,-2 2 0 0,7-4-1 0,-5-2 1 15,3 0-1-15,5 2 1 0,-1-1-1 0,0-1 0 16,-7 0 0-16,0 2 1 0,-2-5-1 0,0 0 0 16,2-3 0-16,3 5 0 0,-1 1 0 0,-4 0 0 15,0 0 0-15,7-1 0 0,-1-3 0 0,-3 3 0 16,1 1 0-16,3-3 0 0,1-1 0 0,-3 3 0 15,-3-1 0-15,2-1 1 0,-2 1-1 0,-10 2 0 0,2 1 0 16,-5-3 2-16,6 4-2 0,-3 4 0 16,-5 0 0-16,0-2 1 0,-2 2-1 0,-4 2 0 0,-1-1 0 15,-5-1 1-15,1-2-1 0,2 0 1 0,-6 0-1 16,0 0 1-16,0 0-1 0,2 0 1 0,-2 0-1 16,0 0 1-16,0 0-1 0,0 0 0 0,0 0 0 15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176" units="cm"/>
          <inkml:channel name="Y" type="integer" max="1024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18.23126" units="1/cm"/>
          <inkml:channelProperty channel="Y" name="resolution" value="616.8674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3-04T11:56:21.66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15309 5298 752 0,'0'0'0'0,"0"0"0"16,0 0 0-16,22 6 11 0,2-6 0 0,2 4 0 15,17 3 0-15,9 0 8 0,-3-7 2 0,-5 0-2 16,-4 8 1-16,1-4-17 0,-4-10 2 0,2 0-2 16,9-1 2-16,3-4-2 0,-3-2 0 0,4-2 1 15,-1 0 0-15,3 4-3 0,-2 0 1 0,0-8 0 16,9 4 0-16,-3 0-2 0,-6 6 1 0,4-4 0 0,8 6 0 15,1 3-1-15,-4 4 0 0,3 0 0 0,8-6 0 16,1 6 1-16,-8-3 0 0,4 1 1 0,6-6-1 0,7 12 3 16,-10-4 1-16,-3 0-1 0,-3-11 2 15,-5 3 2-15,-3 3-1 0,1-1 1 0,10-3 0 0,-2 3 3 16,-9 3 2-16,0-3-2 0,-6-5 1 0,-3 3-2 16,-7 7 1-16,1-5-1 0,-2-3 1 0,-3 3 9 15,-5 6 0-15,1-4 0 0,5 4 1 16,0 0 1-16,-9 2 2 0,-6-2-1 0,-11-2 1 0,7 2-3 15,-5 0 2-15,-5 0-1 0,-10-3 0 0,0 1 1 16,2 2-1-16,-4-4 1 0,2 4-1 0,0-4-3 0,0 4 0 16,0 0 0-16,0 0 1 0,0 0-4 0,0 0 1 15,0 0 0-15,-6-1 0 0,-1-3-3 0,-3 2 2 16,1 2 0-16,0 0 0 0,-3-4-3 0,3-1 2 16,2 5-1-16</inkml:trace>
  <inkml:trace contextRef="#ctx0" brushRef="#br0" timeOffset="1738.43">20516 5414 653 0,'0'0'0'0,"0"0"0"16,0 0 0-16,26 18 2 0,-5-8 0 0,-2-1 0 15,1-5 1-15,1 1 9 0,-1 1 0 0,-5-12 1 16,2-3 0-16,0 3 1 0,-3 3 0 0,-1-3 1 16,6 0-1-16,5-1 3 0,-5-1 1 0,1 1 0 15,7 7 0-15,2-2-7 0,3-3 2 0,0 1-1 16,9 4 0-16,0 0-5 0,-4-6 1 0,-2 3 0 15,1 6 0-15,-1-3-1 0,1 0 2 0,-3-3 0 0,6 8 0 16,2-1-4-16,-2-4-1 0,4 0 1 0,4 5-1 16,-2-1-3-16,-4-8 2 0,-4 3-2 15,2 6 1-15,0-5-2 0,-4 0 0 0,-1-5 0 0,3 10 1 16,4 1-1-16,0-6 0 0,2 0 0 0,4 9 0 16,-6-7 0-16,-6 2 0 0,2-4 0 0,1 3 0 0,-3-1 0 15,-3 2 0-15,-3-8 0 0,5 4 0 0,1 0-1 16,1 4 1-16,1-2 0 0,2-2 0 0,6-2 0 15,-2-4 0-15,-8 3 0 0,-1 3 0 0,-1-4 0 16,-1-4 0-16,1 1 0 0,7 5 1 0,-3-2-1 16,-4 3 1-16,7-1-1 0,4 4 1 0,1-2 1 0,-2-2 0 15,2 0 0-15,-4 2 0 0,-4 0-1 0,-4-6 2 16,3 3-1-16,5 6 0 0,-2-3 1 0,-2-3 2 16,4-1-2-16,4 8 2 0,0-4-1 0,-3 0 2 15,3-4-2-15,2 8 2 0,-8-8 0 0,-2 2 0 16,-1-2 0-16,4 8 1 0,3-4-1 0,0-4 1 15,2 2 0-15,5 8 1 0,2-6-1 0,-5-6-1 16,-4 3 1-16,2 3 0 0,-4-6-2 0,-4-3 2 0,0 3-1 16,6 8 0-16,0-4-1 0,-8-1-1 0,8 1 1 15,5 4 0-15,-5-4-1 0,-4-2 0 0,-1-2 0 16,-5 12 0-16,-3-6 0 0,-4 0 0 0,2-6-1 16,4 14 2-16,-2-4-4 0,-8-4 1 0,2 0 1 15,0 13-1-15,3-8-1 0,-3-5 1 0,-4 0 0 16,3 6 1-16,1-6-2 0,-2 0 1 0,-3-4-1 15,-1 11 1-15,3-7-1 0,-1 0 2 0,1-3-1 16,1 6 0-16,-1-6-1 0,-4-3 2 0,-1 1-2 16</inkml:trace>
  <inkml:trace contextRef="#ctx0" brushRef="#br0" timeOffset="15739.84">2193 10552 501 0,'0'0'0'0,"0"0"0"0,0 0 0 15,0 0 9-15,0 0 1 0,0 0-1 0,0 0 1 16,0 0 27-16,0 0 0 0,0 0 0 0,0 0 2 0,11-21-8 16,-1 12 1-16,-5 0 1 0,14-8 0 0,5-1-9 15,0-5 2-15,-5 6 0 0,-2-5 0 0,5 7-8 16,-5 4 1-16,0-2 0 0,9 0 0 0,3 2 3 16,-1 0 1-16,-3 0-1 0,1-12 1 0,2 8-3 0,1 2 1 15,9-3-1-15,6-1 2 0,-1-2-8 16,2 4 1-16,3-3-1 0,12 1 2 0,-2-2 2 0,-13-1 1 15,3-4 0-15,10 0 0 0,0-1-6 0,-4-3-1 16,0-9 0 0,9 2 2-16,0 3-5 0,-5 3 0 0,-10-3 0 0,1-2 0 0,5 5-1 15,-6 4 1-15,1 3-2 0,7 7 2 0,5-2 0 0,-12 3 0 16,-5-5 0-16,-1 8 1 0,-7-4 1 0,-7 6-1 16,5-6 0-16,0 5 1 0,1 1-2 0,-5 4 0 0,-2-5 0 15,0 7 1-15,-4 1-1 0,-4-4 0 0,-1 2 0 16,-2 4 0-16,1 0-1 0,-8-5 0 0,-1-1 0 15,-3 8-1-15,-1 2 0 0,-1-4 0 0,-4-6 0 16,0 3 0-16,0 3-1 0,0 0 1 0,0 0-2 16,-4 0 2-16,-1 0-1 0,-5-6-1 0,-1 4 1 15,-17-3 0-15,-5-5-2 0,3-1 2 0,0 0-1 16,0 2 1-16,2-1 1 0,4 1-1 0,4-2 1 16,1-4 1-1,-2 6 0-15,3-1 1 0,-3-3 0 0,6-2 0 0,12 8 1 0,-7 3 0 0,-1-1 0 0,-2-1 1 16,8-1-1-16,5 5 0 0,0 2 1 0,0 0 0 15,0-6-2-15,0 2 0 0,0 4 0 0,3 0 0 16,8 0-3-16,-5 2 2 0,-2 0 0 0,5 4 0 0,10 3-2 16,-4 2-1-16,0-1 1 0,-1 3 1 0,-2 3-2 15,-3-3 2-15,0-1-2 0,6 1 2 0,-6 3-3 16,-5-1 0-16,-4-6-1 0,2 4 2 0,2 2-2 16,-4 0 1-16,-6-2-1 0,-1 6 0 0,1-1-1 15,-3-1 0-15,0 0 0 0,-3 5 0 0,-3 1-1 0,1-3 2 16,-1 4-2-16,2 0 1 0,-2 2 0 0,0 2 2 15,5-2-2-15,-4 4 1 0,4 2-2 0,-1-1 2 16,2-1-1-16,-4 0 0 0,7-2-1 0,1-8 1 16,-5 1 1-16</inkml:trace>
  <inkml:trace contextRef="#ctx0" brushRef="#br0" timeOffset="33143.99">29855 8716 916 0,'0'0'0'15,"0"0"0"-15,0 0 0 0,0 0 8 0,0 0 1 16,0 0-1-16,0 0 1 0,0 0 9 0,0 0 1 16,0 0 0-16,0 0 0 0,0 0 0 0,0 0 0 0,0 0 0 15,0 0 0-15,0 0 12 0,0 0-1 0,22 11 0 16,8-6 1-16,13-5-13 0,-2-1 0 0,-4-3 0 15,4 2 0-15,-2-5-6 0,-1-1 0 0,3 1 1 16,3 5-1-16,-1-4-3 0,-4-1 1 0,2 5 0 16,4 2 0-16,-6-4 4 0,-5 1-1 0,-3-1 1 15,5 8-1-15,-6-4-2 0,-6 0 0 0,0 0 1 16,0 7-1-16,-5-7-2 0,-4 2 1 0,-2 5-1 16,0 3 1-16,-4 1-2 0,-3-8 0 0,-1 3 0 15,1 0 1-15,-2 3-4 0,-2 0 1 0,-2 1-1 0,0 4 2 16,0-1-2-16,0 0-1 0,0-3 1 0,0 7-1 15,0 5 2-15,0-2-1 0,2-1 1 0,-2-4 1 16,1 3 1-16,3 3 1 0,-2-1 0 0,-4 14-1 0,6-1 3 16,0-5-1-16,-3-5 0 0,-1 6 1 0,4-5-1 15,0-3 1-15,-2 3-1 0,-2 0 2 0,3-1-3 16,1-1 0-16,-2-3 0 0,0 10 1 0,4 1-4 16,-1-4 1-16,1 2 0 0,-1 6 0 0,1 5-1 15,-1 2 1-15,1-6 0 0,0 2 1 0,-3-2-3 16,-3-7 2-16,0 2-1 0,0 5 0 0,2-1 0 15,0-2 0-15,-2 1-1 0,0 6 2 0,4 0-1 16,-2 0 0-16,-2 6 1 0,0-4 0 0,2-2-2 0,-2-6 2 16,-4 1-1-16,-2 5 0 0,-1-7 1 0,3-3 0 15,2 3 0-15,2-2-1 0,0-1-1 0,2-1 0 16,0 6 1-16,0-3 0 0,0-1-2 0,0-2 2 16,-1 0-2-16,1 2 2 0,0-8-2 0,-2-5 1 15,-4 0-1-15,3-2 2 0,-1-2-2 0,-2-4 1 0,-2-2-1 16,-1-1 2-16,-1 3-1 0,3-5-1 0,-1-2 1 15,-11 7-1-15,-5-3 0 0,0-1 1 0,1-1-1 16,-3 3 1-16,-4 1-1 0,0-6 1 0,-2 1-1 16,-5 5 1-16,0-1-1 0,-1-1 1 0,-3-2-1 15,-6-1 1-15,2 3-2 0,4-4 2 0,-4 1-2 16,1 1 2-16,1 2-2 0,0-3 1 0,-2-3 0 16,-4-1 0-16,-5-1-1 0,0 2 0 0,-4-8 0 15</inkml:trace>
  <inkml:trace contextRef="#ctx0" brushRef="#br0" timeOffset="40748.55">9881 11028 627 0,'0'0'0'0,"0"0"0"0,52-20 0 0,-13 10 14 16,2-4 1-16,6-5 0 0,-3-5-1 0,11 1 7 15,-7 5 2-15,2-10-1 0,12 2 1 0,1 5-3 16,-3 3 0-16,-3-6 0 0,7-6 2 0,-10 4-12 16,-2 3 1-16,11 3 0 0,16 1 0 0,-1-1-6 0,-5-1 1 15,-10 5-2-15,-3 1 2 0,1-2-3 16,-1 2 0-16,3 0 1 0,10 2-1 0,-10-2-2 0,-5-3 0 16,1-3 1-16,-1 3-1 0,0 3-1 0,-4 0 1 15,-4 0 0-15,12 0 0 0,-6 2-1 0,-4 2 1 16,-2-2 0-16,-1-4 0 0,-10 4 2 0,-6 4-1 15,1 0 0-15,-1-6 1 0,1 2 1 0,-8 2 0 16,2-1 0-16,5-1 0 16,-3-1 1-16,-6 4-1 0,3-1 1 0,1 2-1 0,-1-4 3 0,-6 2 0 0,-12-1-1 15,8 5 1-15,5-2-1 0,3-3 0 0,-9-1 1 16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176" units="cm"/>
          <inkml:channel name="Y" type="integer" max="1024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18.23126" units="1/cm"/>
          <inkml:channelProperty channel="Y" name="resolution" value="616.8674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10-08T03:48:58.94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8200 16890 992 0,'0'0'0'0,"209"-106"125"16,-136 67-62-16,-10 0 1 0,6-2-5 0,0-2 1 0,9-1-1 15,4-1 1-15,-9 10-12 0,-10-1 0 0,0-3 1 16,16 4 0-16,-5 1-35 0,-7 5 0 0,2 1 1 15,-2 3-1-15,-7 1-7 0,-4 0 1 0,5-2-1 16,6-7 0-16,-7 3-3 0,-8 4-1 0,-9-2 1 16,2 0-1-16,-2 8-2 0,-12 3 0 0,1 0 0 15,0-2 2-15,-1 5-2 0,-6 2 0 0,-5-3 0 16,4 2 0-16,-5 0-1 0,-10-1 1 0,-1 2 0 16,-1 3 0-16,-5 2 1 0,-2-1-1 0,0 1 0 0,-2 1 0 15,-2 1 0-15,-1 1 0 0,-1 0 0 0,-7-3 1 16,-5-4 0-16,-3-1 0 0,1 3 0 0,-8 2 0 0,0-3 1 15,3-1-1-15,3 2 0 0,0 5 0 0,5-1 2 16,4-1-1-16,-2 2 0 0,0 4 1 0,0-2-1 16,6-3 2-16,3 1-2 0,-3 2 2 0,5 2-2 15,2 0 0-15,2-2 1 0,-3-1-1 0,3-1-1 16,-4 4 2-16,2 0-2 0,2 2 1 0,0 0-1 16,2 0 2-16,2-2-1 0,-1 1 1 0,9 5-2 0,-3 0 0 15,2-1 0-15,13 10 2 0,4 2-1 0,-7-2 0 16,-3-4 1-16,-6 2-1 0,1 0 3 0,-4 0-1 15,-4 0 1-15,5 6 1 0,-1-1 1 0,-3 3-1 16,-6-1 1-16,0 10 1 0,-6 7-1 0,-3 4 0 16,-1 7 0-16,-3 4 0 0,2-3-5 0,-4-5 1 15,-5 1 0-15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176" units="cm"/>
          <inkml:channel name="Y" type="integer" max="1024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18.23126" units="1/cm"/>
          <inkml:channelProperty channel="Y" name="resolution" value="616.8674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3-04T11:58:19.45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7079 4470 175 0,'0'0'0'0,"0"0"0"0,35-11 0 0,-7-4 0 0,4 0 0 15,1-9 0-15,6 6 0 0,4-3-2 0,2-12 2 16,7-8 0-16,2-8 0 0,-54 49-131 0</inkml:trace>
  <inkml:trace contextRef="#ctx0" brushRef="#br0" timeOffset="10763.05">18485 5064 590 0,'0'0'0'15,"0"0"0"-15,0 0 0 0,0 0 0 0,0 0 0 16,21 13 0-16,-6-8 0 0,15 1 0 0,-1-6 0 16,-4-6 0-16,-1-8 0 0,0-1 0 0,6-4 1 15,-4-11-1-15,6 2 1 0,-1-1 0 0,1-3 0 0,7 2 0 16,4 8 2-16,2-4-3 0,-2-11 0 0,1-14 0 15</inkml:trace>
  <inkml:trace contextRef="#ctx0" brushRef="#br0" timeOffset="11435">21256 5177 904 0,'0'0'0'0,"0"0"0"0,0 0 0 16,0 0 0-16,13 25 0 0,-11-20 0 0,7 10 0 0,10 4 0 16,0-5 0-16,1-4 0 0,1-6 0 0,-5-4 1 15,1-10 0-15,4-10 0 0,8-8 0 0,7 2 1 16,1-8-1-16,2-3 0 0,4-8 0 15,2 5 0-15,3 2 0 0,8 1 0 0</inkml:trace>
  <inkml:trace contextRef="#ctx0" brushRef="#br0" timeOffset="15450.14">27265 5148 627 0,'0'0'0'15,"0"0"0"-15,0 0 0 0,0 0 13 0,0 0 1 16,-17 9-1-16,15-5 1 0,-1 1 17 0,-1 4 2 16,2-3-2-16,0 9 2 0,0-4-4 0,1 2 1 15,-1-4-1-15,4 1 2 0,-1 1-11 0,-1-7 0 0,0-3 0 16,4 3 0-16,-2-4-7 0,0 0-1 0,2 0 0 15,14-20 1-15,12-8-4 0,5 2 1 0,6-8-1 16,2-3 1-16,2 7-3 0,5 4-1 0,12-3 1 16,9-5 0-16,-4 4-3 0,-2 1 1 0,6-1-1 15,14 6 2-15,-1-6-6 0,-5-9 0 0,8-12 0 16</inkml:trace>
  <inkml:trace contextRef="#ctx0" brushRef="#br0" timeOffset="16651.09">28320 5358 878 0,'0'0'0'0,"0"0"0"16,0 0 0-16,0 0 0 0,0 0 0 0,0 0 0 16,0 0 0-16,20 9 8 0,-14-9 1 0,1 0-1 15,16-5 1-15,12-3 7 0,4-3 0 0,0-2 0 16,4 2 1-16,2-8-6 0,0-7 1 0,3-9 1 16,8-4-1-16,5 0-2 0,-1 1 0 0,9-3 0 15,15-3 2-15,-2-3-4 0,0 3 1 0,11-1-2 16,13 0 2-16,0-14-2 0,1-4 1 0,4-6-1 15</inkml:trace>
  <inkml:trace contextRef="#ctx0" brushRef="#br0" timeOffset="30570.15">29302 4082 590 0,'0'0'0'0,"0"0"0"0,18 3 0 0,7 3 9 0,-1-1 0 16,4-1 0-16,5-8 0 0,1 4 1 0,-3-3 0 15,7-5 0-15,5-5 0 0,-6-2-3 0,-5 1 0 16,-3-7-1-16,3 6 2 0,-2-3-1 0,-4 3 0 16,2 0-1-16,5 4 2 0,-3 1-1 0,-2-3 0 31,2 8-1-31,5 5 1 0,-1-4-2 0,-6-2-1 0,-2 5 1 0,0 1-1 0,0 0-2 0,-5 0 2 0,-5-4-1 16,1 8 0-16,-2-3 1 0,-4-1-1 0,-1 4 1 15,-1 2 0-15,0-1-1 0,-1-1 1 0,-5 0-1 16,1 7 2-16,2 4-1 0,-1-6 2 0,1 0-1 15,1 12 1-15,-1-3 1 0,-1 5 1 0,1-1-1 16,0 2 1-16,-1 1 0 0,-1-5 0 0,-2 4 0 16,-2 0 1-16,5 2 0 0,3 2 1 0,-3 2 0 15,-3 9 0-15,-2-13 0 0,2-7 1 0,2 5 1 0,0 2-1 16,-1-2-1-16,1-5 1 0,0-2-1 16,1 10 1-16,3-1 0 0,-1 2-1 0,1 2 0 0,-1 0 1 15,3 0 0-15,1-1 0 0,2 5 1 0,-2 5-1 16,0-6 1-16,0-3 2 0,2 0-2 0,-3 9 1 15,1-9-1-15,2-10 0 0,-2 1 0 0,0 7 1 0,0 5-7 16,1-1 1-16,-1-2 0 0,4-1 1 0,-4 5-5 16,-2-1 2-16,1 3-1 0,3 8 1 0,-2-6-2 15,-2-9 0-15,-1-5 1 0,1 6 0 0,-2-9-2 16,1-3 2-16,1 3-2 0,2 5 1 0,-3-4 0 16,-5-1 0-16,3-1 0 0,1 1 1 0,-1 1-1 15,-2-2 2-15,-2-1-2 0,1 1 1 0,1 5 3 0,0-1 0 16,-2-4 0-16,1 8-1 0,-1-2 2 0,-2-5 0 15,4-1 0-15,0 8 0 0,-4-9 1 0,-2-5 1 16,0-2-1-16,2 8 1 0,-4-3 1 0,2-2 2 16,1 0-1-16,-3 5 0 0,2 4-1 0,-2 0 2 15,-1-3-2-15,-1-1 1 0,-1 8 1 0,-1-2-1 16,4-1 0-16,3-1 1 0,-3 2 1 0,-2-4 2 0,-1-1 0 16,3-1-1-16,-2-1-4 0,1-5 0 0,1-2 0 15,0 6 0-15,1-5-2 0,-3-5 0 0,-1-3 0 16,-1 8 1-16,3-3-3 0,-1-5 1 0,-1-1 0 15,-5 1 0-15,5 1-2 0,-1 0 2 0,-3-3 0 16,-7 7 0-16,-3-5 1 0,1 1 0 0,-1-1 0 16,-5 8 0-16,4-9-1 0,-1-2-1 0,-1 2 1 15,-2 1 1-15,4-1-2 0,1-2 1 0,-5 2-1 16,2 1 1-16,0 1-1 0,1-2 2 0,-1 1 0 16,-2-1 0-16,0 7 0 0,0-2 1 0,-4 1 0 0,-2-10 1 15,1 5-2-15,3-3 1 0,-2 2 0 0,-4-4 0 16,8 3-2-16,2-3 1 0,0 2 0 0,0-2 0 0,-2 0-3 15,1 0 2-15,3-2 0 0,0-5 0 16,3 5-5-16,0-3 1 0,-5-5-1 0</inkml:trace>
  <inkml:trace contextRef="#ctx0" brushRef="#br0" timeOffset="35353.71">27962 9609 904 0,'0'0'0'0,"0"0"0"0,0 0 0 0,0 0 13 15,0 0 2-15,0 0 0 0,0 0-1 0,0 0 13 16,20 15 0-16,-16-14 0 0,2 3 1 0,1-2 0 0,1-2 0 16,-1 0 0-16,4 7 0 0,1-3-3 0,-1 2 0 15,0-1-1-15,0 1 1 0,-2-2-10 0,-1-2-1 16,-1 1 1-16,4 1 1 0,3 2-6 0,0-3 0 15,-1-1 0-15,14 2 0 0,-1-4 0 0,-2-6 0 16,-2-3 0-16,4 0 1 0,4-6 2 0,0-8 0 16,7-8 1-16,6-14-1 0,2-3 6 0,1-2 1 15,7-6 0-15,8 0 0 0,0-4-3 0,-1 1-1 0,2-6 1 16,3-15 0-16,2 2-3 0,2 1 0 0,11-8 1 16,4-19-1-16,5-14 0 0,4 9 0 0,14-7 0 15</inkml:trace>
  <inkml:trace contextRef="#ctx0" brushRef="#br0" timeOffset="37143.81">25620 10124 677 0,'0'0'0'0,"0"0"0"16,0 0 0-16,0 0 71 0,0 0 1 0,0 0-1 16,0 0 0-16,20 2-29 0,-12 2-1 0,-1-4 1 15,1 1 1-15,3 3-15 0,-2 0 0 0,-1 1 0 0,1 5 0 16,4-3-16-16,-2-3 2 0,-3 0-1 0,3 1 1 15,0-1-8-15,0-2 2 0,-1-2-1 0,6-2 1 16,3-2-4-16,-2-1 1 0,-1-5-1 0,9-5 2 16,-5-5-3-16,3-4 0 0,1-13 1 0,4-10 0 15,5-3 6-15,5-4 1 0,4-4-1 0,11-1 0 0,2 5 5 16,-2-2 1-16,-1-9 0 0,2-24 1 0,2 1-2 16,7 14 2-16,8-4-1 15</inkml:trace>
  <inkml:trace contextRef="#ctx0" brushRef="#br0" timeOffset="38579.61">8284 11573 878 0,'0'0'0'0,"0"0"0"16,0 0 0-16,0 0 11 0,0 0 1 0,0 0-1 16,0 0 0-16,0 0 12 0,0 0 0 0,0 0 1 15,0 0-1-15,8 19-5 0,-7-17 1 0,3 1-1 16,5-1 1-16,8 0-8 0,2-2 2 0,-1-2-2 0,9-3 1 15,4-6-5-15,-5-8 0 0,-1-2 0 0,2-12-1 16,-2-8 0-16,5-5 0 0,3-16-1 0,2-7 1 16,5 2-3-16,2-1 2 0,9-16-1 0,10-19 1 15,-1 1-5-15,3 4 1 0,14-20 0 0</inkml:trace>
  <inkml:trace contextRef="#ctx0" brushRef="#br0" timeOffset="57222.05">27055 11121 778 0,'0'0'0'0,"0"0"0"0,0 0 0 0,0 0 14 16,22 19 0-16,-13-14 0 0,4-1 0 0,4 2 47 15,2-1 0-15,-3 1-1 0,9-2 2 0,5 3-34 16,-3 0 0-16,-6-1 0 0,9-6 0 0,1 4-2 16,3 1 1-16,3-5 0 0,8 0 0 0,2 2-9 15,5 2 1-15,11-2 0 0,4-4 0 0,-2-2-6 0,-3 2 2 16,7 2 0-16,9-9-1 0,0 2 1 0,-3 3 0 16,7-4 0-16,4 1 1 0,-6 3-1 0,-4-5 1 15,6 3 0 1,6 3 1-16,-6-3-3 0,-10 0 2 0,3 3-1 0,-3 5 0 0,3-2-2 0,-6 0 0 15,0 3 1-15,0 5-1 0,-10-6-2 0,-6 1 2 16,1 3-1-16,-4 3 0 0,-3 2 0 0,-8 1 0 0,-4-5 0 16,8 2 1-16,-6-1 0 0,-11-1 1 15,-5-3-1-15,-1-2 0 0,-3 2 0 0,-8 1-1 0,-3-5 0 16,0 0 2-16,-3 0-2 0,-3 2 1 0,0-2-1 16</inkml:trace>
  <inkml:trace contextRef="#ctx0" brushRef="#br0" timeOffset="58188.48">3710 11824 904 0,'0'0'0'16,"0"0"0"-16,0 0 0 0,-6 28 9 0,12-17 0 15,1 1 0-15,4 10 1 0,4-3 8 0,-2-3 0 0,2-5 0 16,2 1 0-16,2-3-5 0,-4-5 2 0,7-6-1 16,8 0 1-16,0 0-6 0,5-2 0 0,8-1 0 15,2 3 0-15,1-6-2 0,-7 1-1 0,0 0 1 16,0 5 1-16,1-2-3 0,-7-2 0 0,3-1 0 15,8 0 0-15,3 3 1 0,-2 2-1 0,12-5 1 16,1 1 0-16,-4 4 0 0,-9-2 2 0,-2 1-1 16,11 1 1-16,-4 0 1 0,2 0 0 0,6 0 0 15,2 2 0-15,-3 0 2 0,-8 0 1 0,1 0 0 16,4 0 0-16,-5 0 0 0,-3 0 1 0,-1-5-1 0,13 1 1 16,-2 6-1-16,-4-2 0 0,-2-4 0 0,-2 2 1 15,-1 0-4-15,-12 2 1 0,-1-3 0 0,9 3 0 16,2 0-2-16,-12 0 1 0,-1-2-1 0,5-2 1 0,-3 4-2 15,-5 2 1-15,-1-2 0 0,-5-6 1 0,5 4 1 16,-8 2 0-16,-1-3 0 0,-1-3 2 0,-3-1 3 16,4-1 1-16,-8-3 0 0,2-6 0 0,2 6 1 15,0-7 3-15,2-5-1 0</inkml:trace>
  <inkml:trace contextRef="#ctx0" brushRef="#br0" timeOffset="66615.38">13460 12098 1255 0,'0'0'0'0,"0"0"0"16,0 0 0-16,0 0 10 0,0 0 0 0,0 0 1 16,21 9 0-16,-10-3 35 0,-2-4 0 0,1 1 0 15,8 3 0-15,6 3 1 0,-3 1 1 0,-2-1 0 16,1-4 1-16,-1-1-29 0,-1-2 1 0,-3-2-1 0,9-7 2 15,1-1-12-15,-1-1 1 0,0-10-1 0,8-3 1 16,11-6 2-16,-1-6 0 0,-6-12 0 0,10-23 0 16,10-3-5-16,6-3 0 0,12-9 0 0,10-5-1 15,-2-13-1-15,9-2 0 0,23-17-1 0,18-23 1 0,-3-10-4 16,3 3 0-16,19-10 1 0</inkml:trace>
  <inkml:trace contextRef="#ctx0" brushRef="#br0" timeOffset="77195.73">17304 14167 1054 0,'0'0'0'15,"0"0"0"-15,0 0 0 0,0 0 6 0,0 0 0 0,0 0-1 16,0 0 2-16,0 0 12 0,0 0 1 0,21-4 0 15,-18 4 1-15,1 0 8 0,0 2 1 0,0-2-1 16,5 0 2-16,6 0-13 0,0 2 1 0,-2-1-1 16,17 1 1-16,7 2-10 0,-2-2 1 0,-1-2-1 15,1 0 1-15,4 4-3 0,-1-1-1 0,-3-1 1 16,8-4 0-16,-4 2-1 0,2 4 2 0,7-2 0 16,5-6 0-16,-5 4-2 0,6 0 0 0,0-4 1 15,4 3 0-15,0 1-2 0,-3 0 2 0,1 0-1 16,4 0 1-16,0 0 1 0,-5 0 3 0,5 0-1 0,3-4 0 15,-3 8-3-15,-6-1-1 0,4-1 1 0,0-4 0 16,1 6 1-16,3 0-1 0,1-2 1 0,0-4 1 16,-3 2-3-16,-2 3-1 0,0-1 1 0,5-2 0 0,-2 2 5 15,-1 0 0-15,2-2 0 0,8-4 1 0,-6 1-6 16,-8 1 1-16,5 0 0 0,-1-2 1 0,-3 4 2 16,1 2 0-16,2-4 0 0,7-3 1 0,-4 5-5 15,-11 0 1-15,4 0-2 0,2-4 2 0,-2 2 2 16,0 2 1-16,-2 0-1 0,9 0 1 0,-5 0-1 15,-8 0 1-15,3 0-1 0,1 6 1 0,0-5-6 0,-6 3-1 16,1 0 0-16,3 1 1 0,-4 3-4 0,-5-1 1 16,2 1 0-16,5 1 0 0,-7-1-1 0,-4-5 0 15,2 3 0-15,2-1 0 0,0 1 0 0,-2 0 0 16,0-5 0-16,3 1 0 0,-1 2 0 0,-7-2 0 16,-7-4 0-16,-1 2 1 0,-2-2 0 0,-3 0 0 15,-3 2 0-15,-1 0 1 0,1 0 0 0,-5 0 1 16,-5 0-1-16,-1 0 2 0,-3 0-1 0,-3 0 2 0,-3 0-1 15,2 0 1-15,-2 0 0 0,0 0 2 16,0 0 0-16,0 0-1 0,0 0 1 0,0 0 1 0,0 0 0 16,-4-2 0-16,-1-3 0 0,-3-3-1 0,1-1 1 15</inkml:trace>
  <inkml:trace contextRef="#ctx0" brushRef="#br0" timeOffset="78046.19">23738 14010 967 0,'0'0'0'0,"0"0"0"0,0 0 0 0,0 0 33 16,-9 19 1-16,7-15 0 0,2-3 1 0,0-1-7 16,2 2 1-16,0 4-1 0,3-2 1 0,3-1-4 0,-1 1 1 15,2 0-2-15,25 3 2 0,9 3-7 0,-4-1 0 16,0-2 0-16,6-7 0 0,-6 2-5 0,0 0-1 16,6 0 1-16,11-2 0 0,-1 0 9 0,5 0-1 15,11 2 1-15,2-2 0 0,-6 2 2 0,0-1 0 16,7 1-1-16,8-2 2 0,0 2-3 0,-5 0-1 15,-1-2 0-15,4 0 2 0,2 6-5 0,-5-3 1 0,3-1-1 16,3-2 2-16,-6 8-7 0,-8-3 2 0,0 1 0 16,5-4-1-16,-3 5-2 0,-8 2 0 0,1-1 1 15,1-3-1-15,-4 1-3 0,-5 1 0 0,-5 1 0 16,3-3 0-16,0-1-1 0,-8 0 2 0,-1 2-2 16,-2-1 1-16,-8 1-3 0,-7-1 1 0,-2-1 0 15,-1-2 1-15,-9-2-3 0,-3 0 1 0,-1 4-2 16,-3-4 2-16,-4 3-2 0,1-1 1 0,-6-2 0 15,0 0-1-15,0 2-1 0,0-2 0 0,0-4 1 16,0 1-1-16,0-7-2 0,-6 5 2 0,3-1-2 0</inkml:trace>
  <inkml:trace contextRef="#ctx0" brushRef="#br0" timeOffset="93597.12">10022 14905 476 0,'0'0'0'0,"0"0"0"0,0 0 0 0,0 0 5 16,0 0 1-16,0 0-2 0,0 0 2 0,0 0 3 16,0 0 1-16,0 0-1 0,0 0 1 0,0 0 18 0,0 0 1 15,0 0 0-15,0 0 0 0,0 0-6 0,0 0-1 16,0 0 1-16,0 0 0 0,0 0-5 0,0 0 0 15,0 0 0-15,0 0 0 0,0 0 0 0,0 0 0 16,0 0 0-16,0 0 0 0,0 0-2 0,0 0-1 16,0 0 1-16,21 9 1 0,11-12-1 15,-3-5 0-15,-2 1 0 32,-3 1 1-32,-6 3-4 0,1-5 2 0,-4 1-2 0,4 1 2 0,1 0 6 0,-1 1 1 0,1 1-1 0,4 2 0 15,-5-1-5-15,2-3 0 0,-3 0-1 0,6 5 1 0,1-3-3 0,-5 0-1 0,-1 2 0 16,7 2 1-16,6 0-4 0,-8 0 1 0,-7-2 0 15,5-1 0-15,2 1 2 0,-3 2 1 0,-5 0-1 16,3 0 1-16,0 0 1 0,-1 0 0 16,6-2 1-16,3-2 0 0,1 2 0 15,-4 1 1-15,-4-5 0 0,8 0 1 16,2 5-4-16,-4-1 2 0,2-4-2 0,6-1 2 16,-1-1-3-16,-3 3 0 0,-6-3 1 15,2 3 0-15,2 3-5 0,-4 0 0 0,-3-2 0 0,1 2 0 0,1 4-3 0,-1 0 1 0,4-4-1 0,2 0 1 16,-4 0-3-16,0 2 2 0,-3 4-1 0,7-2 1 15,-4 0-3-15,0 0 1 0,1-2 1 0,4 2-1 16,1-1-1-16,-2-1 1 16,-4-1-1-16,-1-5 1 0,-1 4 0 0,-3 2-1 0,1 0 0 0,1-4 0 0,7 3-1 15,-4-1 2-15,6-2-2 0,-4 2 1 0,2 0 2 16,0 0 1-16,1-1-1 0,5-3 1 0,-4 2 3 16,-4 3 0-16,0-3 0 0,6-2-1 0,-3 2 1 15,-1 3 0-15,-3-3 0 0,-1-2 0 0,2 4-1 0,0 2 0 16,4-3 1-16,0-3 0 0,-2 2-1 0,1 3 0 15,1-3-1-15,4-2 1 0,-1 1-1 0,-1 1 0 16,0 0 0-16,-1-3 1 0,1 3-2 0,-6 2 1 16,2 0 0-16,-2-1-1 0,2-1 1 0,-2 2 1 15,-3-2-2-15,3-1 2 0,-2 3-3 0,0 2 2 16,4 2-2-16,2-4 2 0,-4 2-3 0,0 2 2 0,0-2-1 16,2-4 1-16,-4 4-2 0,0 2 1 15,-1 0-1-15,-1-4 0 0,-1 4 0 0,-1 2-1 16,-3-3 0-16,3-2 1 0,-5 2 0 15,-3 3-1-15,1-2 0 0,5-2 0 0,3 0 1 0,-3 2-1 0,-3 0 0 16,4-2 0-16,3 0 0 0,1 0 0 0,1 0 0 16,0-2 0-16,0 2-1 0,2 0 2 15,2-2-2-15,-3-4 1 0,-5 5-1 0,1 1 1 0,1 0-1 16,2-4 2-16,0 2-3 0,-5 2 1 0,1 2 0 16,-1-2 0-16,2 2-1 0,-5 1 1 0,7-1 0 15,1-5 0 1,0 4-1-16,-5 3 2 0,3-2-2 0,6-4 1 0,0 6-1 0,-6 1 1 0,5 1 0 0,2-6 0 15,1 4-1-15,-2 1 1 0,-7 1 0 0,-1-6 0 16,2 4-1-16,-1 1 2 0,-4 3-1 0,-1-1 0 16,-1 2-1-16,0 2 1 0,0 1 0 0,6-1 0 0,1 2 0 15,-1 0 0-15,-3 2 1 0,1-6 0 0,1 2 0 16,-3 0 0-16,2-1 1 0,3-1 0 0,-1 2-1 16,-5-3 2-16,1-3-1 0,4 3 0 0,-3 1-1 15,-1 0 1-15,-4 1-1 0,-2-3 0 0,4-1 0 16,-2-5 2-16,0 5-1 0,4 3 1 0,-2-1-2 0,-2-3 0 15,-4 3 0-15,6 1 2 0,-6-2-2 0,1-1 0 16,-3 2 0-16,3-1 1 0,1-1-2 0,-2-3 0 16,-2 1 0-16,-5 5 1 0,2 4-2 0,5-2 1 15,1-5 0-15,-1 1 1 0,4 3-2 0,-2 3 0 16,-3 0 0-16,-1-2 1 0,2 0-1 0,3 2 0 16,-3 0 0-16,-2 0 0 0,1 4 0 0,-3 0 0 15,1-1 0-15,0-1 0 0,1 2 0 0,-1 0 0 0,-3 0 0 16,-3 1 0-16,6-3 0 0,-4-4 0 0,2 0 0 15,-1 2 0-15,-3-1 0 0,0-3 0 0,0-4 0 16,0 5 0-16,0-1 0 0,-3 0 0 0,3 1 0 16,0 1 0-16,0-2-1 0,0-1 1 0,0-1-2 15,0-1 2-15,0-1-1 0,0 1 1 0,-2-1-1 16,2 1 1-16,0 1-1 0,-2 1 1 0,0-1-1 16,-4 10 1-16,1 0-1 0,1-2 1 0,-5-4 0 15,-2 4 0-15,3 0 0 0,3-2 0 0,-7-2 0 0,5-4 0 16,-1 1 0-16,1-1 0 0,-2 0 0 0,-8 5 0 15,2-3 0-15,2 0 0 0,-2-3 0 0,-4 7 0 16,1-2 0-16,1-2 0 0,-3 1 0 0,-3 4 0 0,3 0-1 16,-3-5 1-16,1 0 0 0,-4 2 0 0,0-3 0 15,3-1 0-15,-3 1 0 0,-3 3 0 0,4-9 0 16,1-1 0-16,-4 5 0 0,6 2 0 0,-1-7-1 16,3 3 0-16,-4 5-1 0,-6-1 2 0,6-4-2 15,-1-1 1-15,1 1 0 0,-7 5 0 0,8-7-1 16,-3 2 0-16,-4 3 0 0,-3 1 1 0,1-8-1 15,2 0 1-15,-1 0-2 0,5 3 2 0,1-4 0 16,1 1 1-16,-6 0 0 0,8 1 0 16,0-2-2-16,-1 1 0 0,-3 0-1 0,-6 1 2 0,3-2-3 0,3 1 0 15,-6 0 0-15,-7 1 1 0,5-2-3 0,-1 1 0 16,-8 0 1-16,-4 1-1 0,19-2-4 0,-1 1 0 16,-5 0 0-16,10 1 0 0,-4 1-1 0,-2 0 0 15,-5 0 1-15,-4 2 0 0,5-6 0 0,-5 2 1 0,-6 2 0 16,-3 3 0-16,5-5 5 0,4 0-1 0,-6 2 1 15,17 4-1-15,-2-4 4 0,0 1 0 0,-3 1 0 16,-6 0 0-16,7-4 0 0,-3 2 1 0,-10 3-1 16,-13 3 1-16,8-5 0 0,7 3 0 0,-2 1 0 15,12-5 0-15,-6 4 0 0,7-2 0 0,-3-1 0 16,-5-1 0-16,1 2-3 0,0 0 2 0,-6-3-1 16,-27-4 1-16,23 6-6 0,10-3 0 0,-5-3 1 15,19-1 0-15,1 4-5 0,-8 2 0 0,-3-2-1 16,-8-4 1-16,8 2-3 0,-4 0-1 0,-10-1 0 0,-35 1 1 15,32-4 0-15,13 3 1 0,-4-1-1 0,23 4 1 16,-5-4-7-16,-3 0 1 0,-3 1-2 0,-18 1 2 16,10-6-1-16,-4 3 1 0,-7 3 0 0,-26-2 0 0,18-5-2 15,17 3 0-15,4 1 0 0,16 5 1 0,-1-4-4 16,-4 0 1-16,-8-1-1 0,-1 1 2 0,1-3 0 16,-3-1 1-16,-2 1 0 0,-6 1-1 15,6-7 6-15,9 4-1 0,-3 0 0 0,8 3 0 0,5-5 1 16,1-2 1-16,1-6-1 0,3 4 0 0,4-5 4 15,-2-1 1-15,1-1-2 0,3-8 2 0,3 0 1 0,-1 3 1 16,1-5-1-16,6-2 1 0,4-1 3 0,-4 3 2 16,6 1-2-16,3-3 2 0,0 3 0 0,1-1 1 15,1-11 0-15,17-35 0 0,-2 26 2 0,-2 9 0 16,0-5 0-16,14 3 1 0,1 3 0 0,-4 6 1 16,14-5-1-16,25-7 1 0,-22-2 2 0,-9-2 0 15,2-19 0-15</inkml:trace>
  <inkml:trace contextRef="#ctx0" brushRef="#br0" timeOffset="121478.26">29699 15919 904 0,'0'0'0'16,"0"0"0"-16,0 0 0 0,0 0 10 0,0 0 0 15,0 0 0-15,0 0 2 0,0 0 8 0,0 0 1 0,0 0 0 16,0 0 1-16,0 0 7 0,0 0 1 0,0 0 0 15,0 0 1-15,0 0-10 0,0 0 2 0,0 0-1 16,18-9 0-16,-1 7-12 0,5-4 1 0,3-1-1 16,17-2 0-16,5-3-6 0,-2-1 2 0,5 0-2 15,4 2 2-15,-2-4 1 0,-1-3-1 0,6-5 1 16,8 3 0-16,6-4-3 0,0-6 2 0,5-5-1 16,6-1 0-16,-3 8 2 0,-5 2 0 0,5 0-1 15,10-4 1-15,-1-1 3 0,-6 1 1 0,3 2 1 16,14 4-1-16,2-2 7 0,-10-2 0 0,-7 0 0 0,3 2 0 15,-1-2-4-15,-4 0 1 0,6-3-1 0,-1-5 1 16,-12 5 1-16,-12 5-1 0,4 0 1 0,6 0 1 16,-8 9-1-16,-7 2 1 0,-4-2-1 0,-2-1 1 0,-11 6-2 15,-9 5 0-15,-4 0 1 0,-4 3 0 0,-6 0-3 16,-5 0 1-16,-5 1-1 0,-2 3 1 0,-3 2-5 16,-3-4 1-16,-2-2-1 0,-3 2 1 0,-1-2-7 15,2 1 2-15,1 1-1 0</inkml:trace>
  <inkml:trace contextRef="#ctx0" brushRef="#br0" timeOffset="122550.28">29801 13834 1004 0,'0'0'0'0,"0"0"0"0,0 0 0 0,6-28 23 0,-3 15 1 15,-1 3 0-15,0-1-1 0,4-2 7 0,-1 2 2 16,1 2-2-16,-1-2 2 0,1 1-16 0,1 3 2 16,1-1 0-16,7-5 0 0,2 0-13 0,-2 4-1 15,3 0 1-15,8-4 0 0,0 2 4 0,0 3 0 0,6-1 0 16,0-6 1-16,-4 4 2 0,-4 1-1 0,2-3 0 15,6 4 0-15,-3 0 2 0,1-1-1 0,6 1 0 16,5 4 2-16,0-7 0 0,2 3 2 0,5 4-1 16,2-1 0-16,-1 0-1 0,-10 1-1 0,-2-1 1 15,2 3-1-15,-5 1 6 0,-3 2 0 0,7 0 0 16,5 5 1-16,1-1-1 0,-3 0 0 0,-2 1 0 16,1 5 0-16,1-3-3 0,-6-1-1 0,-7 1 1 15,2 6 1-15,0-6-1 0,-3 1 0 0,0 1 1 16,2 2 0-16,3 6-5 0,0 0 1 0,1 0-1 0,3-2 2 15,-3-1-4-15,-5 5 0 0,-2 1 0 0,0 5 0 16,-3-5-1-16,-7 1 0 0,3 3 0 0,2 2 1 0,-5 0-3 16,-4-6-1-16,-1 1 1 0,2 1 1 0,-4-3-2 15,-1-3 0-15,-1 5 0 0,0 3 1 0,-1-2-4 16,-4 1 2-16,-2 3-2 0,4 0 1 0,-4 0 0 16,-2 0-1-16,-2-2 1 0,2 4 0 0,-2 0-1 15,-1 0 1-15,-4 2-1 0,-1-1 2 0,-1-6-3 16,-2-5 1-16,-2 1 1 0,-2 3-1 0,-1-5-1 15,-5-6 0-15,-5 2 1 0,-7 8 0 0,-2-8-2 0,1 0 0 16,1 2 0-16,-2-1 1 0,-2 3-2 0,5 0 0 16,2-2 0-16,1-2 1 0,3 2-1 0,0 0 0 15,-8-2 0-15,-8-4 0 0,1 4 0 0,4 2 0 16,-8 0 0-16,0-4 0 0,3 6 0 0,3-1 0 16,2-1 0-16,1-4 0 0,7 1 0 0,-3-3 0 15,-9 0 0-15,0-3 0 0,1-1 0 0,1-1 1 0,-2-6-1 16,-4-3 1-16,6 1-1 0,6 0 1 0,-1-5 0 15,7-2 0-15,-1 0 0 0,0-1 0 0,-2-3 1 16,1-7 0-16,-1 4-1 0,0 3 1 0,-3-6 0 16,-2-3 1-16,1 2-1 0,10 1 0 0,4-3 0 15,1-2 1-15,3 0-1 0,1 2 1 0,-2 0 0 16,6-4 0-16,2-2-1 0,2 0 2 0,1-3-1 16,4-10 0-16,1 0 1 0,1 6-1 0,2 2 0 15,4 1 1-15,-3 2-1 0,1 5 0 0,6 0 1 0,5 1 0 16,4 0-1-16,1 0 0 0,3 0 0 0,5-2 1 15,5-1-1-15,1-1 0 0,4-7 1 0,5-4-1 16,1 5 0-16,-1 7 1 0,2 1-1 0</inkml:trace>
  <inkml:trace contextRef="#ctx0" brushRef="#br0" timeOffset="123406.09">31076 16157 1356 0,'0'0'0'0,"0"0"0"0,0 0 0 0,-21 2 7 15,15 2 0-15,-1 1-1 0,-6 6 1 0,-8 2 27 16,-1 2-1-16,0-2 1 0,-4 8 1 0,-4-3-1 16,2 1-1-16,-4 3 1 0,-1 6 1 0,1-2-17 0,4 0 1 15,0 6 0-15,2 2 0 0,2 5 0 0,1 2 0 16,-1 7 0-16,4 4 1 0,-1-4-2 0,-1-3 1 16,-2 3-1-16,-1 4 1 0,7 6-4 0,5 0 1 15,0 3-2-15,1 8 2 0,3-8-9 0,2-5 1 16,1 2-2-16,10 0 2 0,3-4-4 0,3-6-1 15,5-2 0-15,7 6 2 0,0-5-3 0,1-6 0 0,1 0 1 16,6-4-1-16,-2-11-1 0,-2-7 1 0,3 1-1 16,12 1 1-16,2-7 0 0,2-6 0 0,7-4 0 15,8-2 0-15,-2-6-1 0,-4-2 2 0,-2-3-2 16,4-2 1-16,1-8-1 0,-1 1 0 0,4 1 0 16,3-6 1-16,-3-3-2 0,-10 0 0 0,2-2 0 15,2-7 1-15,-3 4-1 0,-6 3 0 0,-1 0 0 16,5 0 0-16,-3 4-1 0,-7 3-1 0,-1-1 1 15,6 0 0-15,-6-5 0 0,-12 5 1 0,-2 0-1 16,0-1 1-16,-5-1-1 0,-4-2 1 0,-2-4 0 0,0-1 0 16,-4-3 0-16,-3 5 0 0,-1-3 0 0,-1-3 0 15,-6-1 0-15,-2 3 1 0,1-4-1 0,-3-4 1 16,-5-2 0-16,0 2 1 0,-2-2 1 0,-2-3-1 0,-6-5 1 16,-1 1 1-16,0-4-1 0,1 0 0 0,2 4 3 15,1 7 0-15,-5 0-1 0,-3-1 2 0,-3 1 1 16,-5 2 0-16,-5-4 0 0,-6-8-1 0,-1 8 0 15,3 8 1-15,2 1 0 0,-8 1 0 0,-1 1 0 16,0 10-1-16,-12 2 1 0</inkml:trace>
  <inkml:trace contextRef="#ctx0" brushRef="#br0" timeOffset="124441.92">31551 12196 1407 0,'0'0'0'16,"0"0"0"-16,0 0 0 0,0 0 30 0,0 0 1 0,-23 13 0 15,-1 6 0-15,-8 15 16 0,-5 3 2 0,-2 0-1 16,0 2 0-16,3-5-13 0,3-3 1 0,-4 6-1 16,-1 6 0-16,5-4-19 0,3 2 0 0,-2 8 0 15,-1 6-1-15,3 9-9 0,-2-5 1 0,-9-1-2 16,-2-1 2-16,-1-8-5 0,3 3 2 0,0 4-2 15,2 3 1-15,1 1-3 0,5-4 0 0,-3 1 0 16,7-3 1-16,6-9-1 0,1-8 0 0,-4-2 0 16,-2-1 0-16,4-4-2 0,5-4 1 0,-1-6 0 0</inkml:trace>
  <inkml:trace contextRef="#ctx0" brushRef="#br0" timeOffset="124846.9">30382 13140 1407 0,'0'0'0'16,"0"0"0"-16,0 0 0 0,0 0 6 0,0 0 2 15,0 0 0-15,0 0 0 0,0 0 20 0,0 0 0 16,0 0 0-16,0 24 0 0,0 7 5 0,0 12-1 16,0 2 1-16,0 3 1 0,0-7-13 0,0-7 0 0,-1 1 1 15,-3 2-1-15,0-3-4 0,2-5 1 0,0 5 0 16,4-2 0-16,0-1-7 0,0-1 1 0,-2-2-1 16,2 2 2-16,0 1-7 0,1-7 2 0,1-1-1 15,4-1 1-15,-1-9-3 0,2-4 1 0,4 1 0 16,2 1 0-16,4-4-1 0,0-3-1 0,1-4 1 15,10 2-1-15,0-4 0 0,-2-9-1 0,0-4 0 16,5-2 1-16,2-1-2 0,1-1 1 0,5-3 0 16,5-6 0-16,-1 2-1 0,-2 5 2 0,2-5-2 15,1-2 1-15,3 0-2 0,-3 4 1 0,1-4-1 16</inkml:trace>
  <inkml:trace contextRef="#ctx0" brushRef="#br0" timeOffset="125960.36">28273 14790 1168 0,'0'0'0'0,"0"0"0"0,23-4 0 15,-7-2 15-15,5-1 2 0,-1 0 0 0,12-12 0 16,3 4-4-16,1 4 2 0,1-4 0 0,10-2-1 15,1 2 2-15,-5 4 0 0,-2 0-1 0,2-4 2 0,1 2-10 16,3 2 1-16,1 0-2 16,10-4 2-16,0 0-3 0,-2 2 0 0,0-5 1 0,3-1 0 0,-6 0-3 15,-7 3 1-15,1-1 0 0,7 4 0 0,-2-2-3 16,-5 2 1-16,-5-2-1 0,9 2 1 0,-7 0-1 16,-8 2 0-16,-8 0 0 0,0 1 2 0,-6-1 0 15,-5 0 0-15,-2 4 1 0,-4 5-1 0,-4-2-1 0,-3-2 0 16,-2 1 1-16,0 3 0 0,-2 2-2 0,-2 0 0 15,0-2 0-15,-3-2 2 16,-3-3-3-16,1 3 0 0,-3 2 0 0,-10 1 1 0,-10 1-1 0,-2 0 0 16,3 0 0-16,8 3 0 0,2-1-2 0,-1 0 0 15,-4 2 1-15,1 1 0 0,3 1-1 0,3-2 1 0,2-4 0 16,-2 1 0-16,4 3-2 0,6-2 2 0,1-2-1 16,3 2 1-16,1 2 0 0,2-4 0 0,2 0 0 15,-1 0-1-15,3 0 1 0,-2 1 1 0,-2 1-1 16,11 6 1-16,12 1-1 0,3 0 1 0,-4 1 0 15,-3 1 0-15,1-4 0 0,-3-1 0 0,-2 1 0 16,2 6 0-16,-4-2 0 0,-4-1 1 0,-3-3-1 16,-5 6 1-16,3-2 0 0,-2-1 1 0,-2 1-1 15,-7 7 1-15,-3 8-2 0,-3 2 1 0,-4 0-1 16</inkml:trace>
  <inkml:trace contextRef="#ctx0" brushRef="#br0" timeOffset="128445.49">28389 17017 1042 0,'0'0'0'0,"0"0"0"0,0 0 0 0,33-26 5 15,-10 16-1-15,-1-1 0 0,17-9 2 0,4 5 8 0,0 4-1 16,3-4 0-16,1-2 1 0,-4 6-3 0,-4 3 0 16,6 3 1-16,9-3 0 0,3-3-6 0,1 2-1 15,4 1 1-15,1 1-1 0,-5-2-1 0,-4-1-1 16,7 1 1-16,14 2 0 0,-4-3 0 0,-4-1 1 16,0 2-1-16,2 1 2 0,-4-1 2 0,-5-2 1 15,1 0 0-15,10 2 0 0,-6-1-1 0,-9 1 1 16,-4 0-1-16,-3-3 1 0,-7 1 2 0,-2 2 0 15,1 0 0-15,0-2 0 0,-2-2 4 0,-4 1 1 0,-1 1-2 16,-3-4 2-16,-5 4 0 0,-3 4 1 0,-6-1-2 16,-1-1 2-16,-1 0-11 0,-5 3 0 0,-5-1 0 15,-1 1 1-15,-4 2-5 0,0 1 0 0,-2-3 1 16,0-3 0-16,0-1-3 0,-3 3 1 0,-7 1 0 16,-21-7 0-16,-8 2-1 0,6 4 0 0,-1 1 0 15,4-1 0-15,1 5 0 0,3 0 0 0,0-2 0 16,2-1 0-16,3-1-1 0,1 4 0 0,-6-1 0 0,4-3 1 15,11 2-2-15,0 2 1 0,-8-1-1 16,-1 3 1-16,5-4-1 0,4-2 1 0,-2 3 0 0,2 5 0 16,4 1-2-16,3-1 2 0,4-2 0 0,1 0 0 15,1 0 0-15,0 0 0 0,0 0 0 0,0 2 1 0,1 0-1 16,1 0 1-16,0-2 0 0,9 2 0 0,10 7 0 16,5 2 0-16,-2-2 0 0,2 1 0 0,-2 1 1 15,-5-2 1-15,0-3-1 0,1 1 1 0,-3 2 4 16,-4 3 0-16,2-3-1 0,0-2 2 0,-2 3 6 15,-2-1 2-15,-2 2 0 0,1 2-1 0,-1 2 0 16,-3-2 0-16,-5 2 1 0,-1 2-1 0,0 1-1 0,-1-1 0 16,-9 0 1-16,-3 7-1 0,0-4-3 0,2-3 1 15,-2 4-1-15,-4 3 2 0,-1-2-3 0,-1-1 1 16,0-1 0-16</inkml:trace>
  <inkml:trace contextRef="#ctx0" brushRef="#br0" timeOffset="129526.98">31066 16881 904 0,'0'0'0'0,"0"0"0"16,-20 9 0-16,7-3 17 0,1 1 0 0,1 1-1 15,2-3 2-15,3 1 14 0,3-1 0 0,-1-3 1 16,2 0-1-16,2 0 6 0,2 2-1 0,-2-1 0 15,4 1 1-15,1-2-15 0,3 0 1 0,-1 2-1 16,10-1 1-16,9-3-7 0,2-3 0 0,0-7 0 16,5-10 0-16,7-1 1 0,4 1 1 0,7-4-1 0,10-2 2 15,2 0-7-15,-3-2 0 0,-6-2 1 0,2-4-1 16,4-1-4-16,-4 2 1 0,1 1-1 0,7 0 2 16,-3 6-5-16,-5 4 1 0,2 3 0 0,-4-5 1 0,-8 4-5 15,-5 3 0-15,4 0 1 0,4 0-1 0,-3 1-1 16,-7 1 2-16,-1 2-1 0,10 0 0 15,-9-2-3-15,-9 2 0 0,-6 0 0 0</inkml:trace>
  <inkml:trace contextRef="#ctx0" brushRef="#br0" timeOffset="129838.19">32223 16278 929 0,'0'0'0'0,"0"0"0"0,0 0 0 0,26-4 5 0,-13 1 2 0,-1 1 0 16,17 2-1-16,1-2 7 0,-4-2-1 0,-3 2 1 15,6 4-1-15,-4-2-2 0,-7-2 0 0,3 0 0 16,3 6 1-16,-5 0-5 0,-6-2 0 0,-2-2-1 16,4 2 2-16,-2-2 1 0,-4 0 1 0,-3 3-1 15,5-1 1-15,-2-2 1 0,-5 0 1 0,-4 0 0 16,0 0 0-16,0 0-2 0,0 0 0 0,0 0 0 15,0 2 0-15,0 0 3 0,0 0-1 0,0-2 0 16,-6 5 0-16,-7 7 3 0,-2-1-1 0,-1 2 1 16,-12 13-1-16,-2 0 1 0,2-2-1 0,0-2 0 0,2 1 1 15,-6-1 5-15,-1 0 1 0,-3 4-1 0,1-3 1 16,5 5 2-16,2-1-1 0,-2 1 0 0</inkml:trace>
  <inkml:trace contextRef="#ctx0" brushRef="#br0" timeOffset="130575.1">29890 17338 929 0,'0'0'0'0,"0"0"0"0,0 0 0 0,17-3 14 15,-7-1 1-15,3 0-1 0,11-3 2 0,4-2 20 16,2-3 1-16,5-1 0 0,0-1 0 0,-5-1-13 0,-4 2-1 16,0-4 1-16,4 0-1 0,6-1-12 0,-3-3-1 15,-1-1 0-15,1-2 1 0,3 3-5 0,-5 2-1 16,-1 1 1-16,2-4-1 0,1 3-2 0,-5 6 0 15,-7 0-1-15,5-4 2 0,-6 4-3 0,-6 6 1 16,-5-1-1-16,-2-1 1 0,-1 3-2 0,-2 4 1 16,-4 1 1-16,0-3-1 0,1 2-1 0,-1 0 1 0,0 0-1 15,-3 2 1-15,-1 2 0 0,0 0 0 0,1 0 0 16,-5 2 0-16,-3-1 1 0,-2 3 0 0,0 1-1 16,-10 8 1-16,-3 4-1 0,4-2 2 0,2-3-1 15,3-2 0-15,4-1 3 0,0 2 0 0,-2 2 1 16,-2 3-1-16,4-3 4 0,0-4 0 0,-4 6 0 15,2 2 0-15,4-3 6 0,2-3 1 0,-1 2-2 16,-1 4 2-16,2-4 1 0,0-2 0 0,-6 2-1 16,0 2 2-16,4-3-3 0,1-1-1 0,-1 2 1 15,-4-2 1-15,0 0-5 0,2 2 1 0,0 2 1 0</inkml:trace>
  <inkml:trace contextRef="#ctx0" brushRef="#br0" timeOffset="151153.51">28888 7278 363 0,'0'0'0'0,"0"0"0"0,0 0 0 0,0 0 0 0,0 0 0 16,0 0 0-16,0 0 0 0,0 0 0 0,0 0 1 15,0 0 0-15,0 0 0 0,0 0 2 0,0 0-1 16,0 0 0-16,0 0 2 0,0 0 2 0,0 0 1 16,0 0 0-16,0 0-1 0,0 0-1 0,0 0 1 15,0 0-1-15,0 0 1 0,0 0-2 0,0 0 2 16,22 9 0-16,8-15-1 0,7-1 5 0,-5 0 0 0,-6 3 0 15,8 4 2-15,-4-4-2 0,-4-1 0 0,0-5 0 16,4 8 1-16,-2-5-2 0,-2-1 0 0,2 1 0 16,5 5 1-16,2-3-2 0,-3-5 0 0,-2 5 0 15,11 5 1-15,0-4 2 0,-4-2 0 0,0-8 0 16,4 6 2-16,-3 1 1 0,-7-6 2 0,3-4-1 16,5-2 0-16,2 6 3 0,0 6 0 0,0-3 0 15,2-3 1-15,3 4-2 0,-5 2 0 0,-1-3 0 16,2-3 1-16,-1 4-1 0,-5 4 1 0,-1-3-1 15,4-1 1-15,-1 3-1 0,-5 4 1 0,1 0 0 0,5-9 0 16,0 9-3-16,-4 2-1 0,3-1 1 0,1-9 0 16,0 7 1-16,-6 1 1 0,-5-2 0 0,2-5 1 15,0 7-7-15,-2-4 2 0,0 3-2 0,5-9 1 16,-1 9 0-16,-2-1 2 0,5-2-1 0,4-9 1 0,4 2-3 16,-4 0 1-16,1 0 1 0,2 8-1 0,-4-4-6 15,-3-6 0-15,4 0 1 0,4 5 0 0,0 1-3 16,0 0 1-16,2 0-1 0,5 7 2 0,-5-9-3 15,-6 1 1-15,0-5-1 0,7 12 2 0,-5-7-3 16,-3 1 1-16,-1 0-1 0,4 16 2 0,-6-7-2 16,-3 0 1-16,-2-4 0 0,0 10 0 0,-1-6 0 0,-4-2 1 15,-7 2-1-15,7 6 2 0,-5-4 4 0,-5-2 1 16,-4 0-1-16,-2 7 1 0,-1-5 4 0,-4-2 1 16,-1 4 0-16,-3-1-1 0,0 3-2 0,0-6 1 15,0 0-1-15,4 0 2 0,-2 0-4 0,-2 0 1 16,-2 0-1-16,0 0 1 0,2 0-4 0,0 0 1 15,0 0 0-15,0 0 0 0,-2 0-3 0,-1 0 1 0,1 0-1 16</inkml:trace>
  <inkml:trace contextRef="#ctx0" brushRef="#br0" timeOffset="152128.84">29624 9168 577 0,'0'0'0'0,"0"0"0"0,0 0 0 0,0 0 49 0,24 4 0 16,-13-4 0-16,2-6 1 0,2 2-2 0,0 4 1 15,0-5 0-15,6 5 0 0,-1-2-7 0,1-4 0 16,1 1 1-16,0 8 0 0,3-3-30 0,1-3 2 15,0-1-2-15,4 2 2 0,-1-4-11 0,-1 1 2 16,2-4-1-16,9-10 1 0,-3 4-5 0,-5 0 1 0,3-5-1 16,7-10 2-16,0 8-2 0,0 5 0 0,4-2 0 15,7-5 0-15,-2 9 0 0,-1 4 2 0,1-2-2 16,4-4 1-16,-4 4 0 0,-3 2 0 16,3-6 1-16,4 3-1 0,4 0 0 0,-2 1 1 0,2 0 0 15,5 6 0-15,-7-6-1 0,-4 2 2 0,8-4-1 16,7 6 0-16,-2-1 1 0,-6-1-1 0,3-4 1 15,-1 6-1-15,-7-6-1 0,-5 0 2 0,-1 2-2 16,5 6 1-16,-3-4 1 0,-7-1 0 0,-2 1-1 16,-2 2 2-16,-2 3-2 0,-7-3 2 0,-6-6-2 0,2 2 2 15,-5 4-1-15,-8 1 2 0,-4-1-2 0,6 4 2 16,-4 5 0-16,-5-4 1 0,-3 0 0 0,-1 2 0 16,-2 2-1-16,0-3 2 0,0 3 0 0,0-2 0 0,0-2 0 15,-2 0 1-15,-1 2-1 0</inkml:trace>
  <inkml:trace contextRef="#ctx0" brushRef="#br0" timeOffset="153236.97">29141 6344 829 0,'0'0'0'0,"0"0"0"16,0 0 0-16,0 0 24 0,0 0 2 0,0 0-1 16,0 0 1-16,0 0-2 0,0 0 2 0,0 0 0 15,0 0 0-15,0 0-7 0,0 0 1 0,0 0-1 16,0 0 1-16,0 0-11 0,0 0 2 0,0 0-2 0,0 0 1 16,-5 24-6-16,5-13 2 0,0 0-2 0,-2 21 2 15,-2 9-3-15,-3-6 1 0,-6-1-1 0,0 1 0 16,3-5 1-16,-1-2-1 0,-6 1 0 0,1 5 1 15,-1-10-1-15,-2-3 0 0,-3-3 1 0,1 5-1 0,5-7-1 16,1-5 2-16,0-1-2 0,0 1 1 0,4-2 0 16,3-3 0-16,3-1 0 0,1 3 1 0,2-3-2 15,2-1 0-15,0-4 1 0,2 0 0 0,0 0-1 16,-2 0 0-16,0 0 1 0,5-4-1 0,5-1-1 0,1-3 1 16,2 1 0-16,34-6 1 0,5-4-2 0,-4-5 1 15,-3 1-1-15,-2 12 1 0,-8-2 0 0,-5-8-1 16,0 1 0-16,5 10 1 0,1-7-1 0,-7-3 0 15,-4-3 0-15,1-1 1 0,-2 5-2 0,-5 4 1 16,-3 2-1-16,3-8 1 0,-2 8-1 0,-6 2 0 16,-4-4 0-16,1 6 1 0,1-1-1 0,-1 6 0 15,-7 2 0-15,-1 0 0 0,0 0 0 0,0-5 0 16,0 1 0-16,0 4 0 0,0 0 0 0,0 0 0 0,0 0 0 16,-1 0 1-16,-3 0-1 0,2 0 1 0,0 0 0 15,-2 4 0-15,-1 1 1 0,-3 5-1 0,3-3 0 16,1 21 1-16,2 11 0 0,2-4 2 0,2-1-2 15,2-4 1-15,1-6 5 0,1-6 1 0,0 3-1 16,1 5 1-16,0-4 5 0,-1-7 1 0,-4 2 0 16,0 5 0-16,3 4 2 0,-1 2 1 0,-8-7-1 15,4-3 1-15,2 3 0 0,-2-5 1 0,-4 1-1 0,3 4 1 16,-1-7-1-16,0 1 1 0,0-4-1 0,0 2 1 16,0-7-5-16,2 0-1 0,0-1 0 0,0 5 2 15,0-1-6-15,0-4 1 0,2-5-1 0</inkml:trace>
  <inkml:trace contextRef="#ctx0" brushRef="#br0" timeOffset="153796.21">30384 6316 941 0,'0'0'0'0,"0"0"0"0,0 0 0 0,0 0 25 0,0 0 1 0,0 0-2 16,0 0 2-16,0 0-2 0,0 0-1 0,0 0 1 16,0 0-1-16,0 0-11 0,0 0-1 0,0 0 0 15,0 0 1-15,0 0-11 0,-31-6 2 0,12 3-1 16,-9 6 0-16,-4 3-2 0,2-1 1 0,6 3-1 15,4 7 1-15,-1-6-1 0,3 2 2 0,-5 0-2 16,3 12 1-16,-1-8-1 0,3 0 1 0,-1 5 0 16,4 4 0-16,2 6 3 0,4 0 2 0,1-2 0 15,6 7-1-15,2-2 3 0,4-3 1 0,0-6-1 0,9 6 1 16,0-9 0-16,-2-7 1 0,-2 0-1 0,8-1 1 16,-2-6-3-16,-2-5 0 0,0-2-1 0,6 4 1 15,-2-8-4-15,-4-2 1 0,2 1-1 0,7 1 2 16,2-2-4-16,-1-3 1 0,-3-2 0 0,-3 7 1 15,1-1-2-15,-1-8 0 0,-4 0 0 0,-2 3 0 0,-1-5-1 16,-3-7 1-16,-1 2-1 0,-1 1 1 0,3 4-1 16,-4 4 0-16,-4-2 0 0,0-2 1 0,3 8-1 15,-1 3 0-15,-6 0 0 0,3 2 0 0,-1 2 0 16,0 0 0-16,2 0 0 0,0 0 1 0,0 0-1 16,0 0 2-16,0 0-2 0,-4 26 1 0,0 12-1 0,3 2 0 15,-1 0 0-15,2-7 1 0,2-9 0 0,-1-3 0 16,1 3 0-16,2 6 0 0,-2-4-1 0,0-2 1 15,3 4 1-15,5 2-1 0,-1-1-1 0,-2 1 1 16,-3-6 0-16,2 10 0 0,-3 5-1 0,-3-4 0 16,-1-1 0-16</inkml:trace>
  <inkml:trace contextRef="#ctx0" brushRef="#br0" timeOffset="154692.37">30345 9382 916 0,'0'0'0'0,"0"0"0"15,-2-19 0-15,-1 4 9 0,-1 2 1 0,-2 2-1 16,-1-4 1-16,1 0 11 0,2 6-1 0,4 0 0 15,0 3 0-15,0-3-2 0,0 3 1 0,0-1-1 16,0-1 1-16,2-1-9 0,2 0 1 0,0 5-1 16,1-3 1-16,5-3-4 0,1 3-1 0,-2 1 1 15,8 1 0-15,5-1-2 0,1-3 1 0,-7 3 0 16,3 6-1-16,0-3 2 0,-4-1 0 0,-2 0-1 16,9 4 2-16,0 2 1 0,-5 0 1 0,-6 2 0 0,2 3 1 15,-1-1 0-15,-5-1 0 0,-1 4 0 0,1-1 0 16,-1 3 0-16,-3 0 0 0,-3-5 0 0,4 5 0 15,-2 2-1-15,0 2 2 0,0-6-2 0,-2 6 1 16,-2 4-2-16,-2 1 0 0,-2-5 0 0,-1 0 0 0,0 5-2 16,-1 1 0-16,-1 1 1 0,-1-1 0 0,-3 3 2 15,-1 0 0-15,-3-4 0 0,2 8 0 0,-2-5-1 16,-3-7 2-16,-5 1-1 0,3 2 0 0,3-8-2 16,1-2 1-16,-5 2 0 0,-1 2 0 0,6-3-6 15,4-3 1-15,0 1 0 0,-3 6 0 0,2-6-4 16,2-1 1-16,0-5 1 0,2 6-1 0,1-3-1 0,3 1 0 15,1-1 0-15,4-1 0 0,1-4 0 0,1 0 0 16,0 0 0-16,0 2 0 0,1 0 0 0,1 0 0 16,0-2 0-16,2-2 1 0,1-2-1 0,3 0 0 15,1 2 0-15,19-5 1 0,9-4-1 0,3-2 1 16,-7 2 0-16,-1 7 0 0,-2-2-1 0,-2-1 1 0,-4 3 0 16,4-1 1-16,-2-3 0 0,-6 1 0 0,1-3 0 15,3 5 2-15,-5-1 0 0,-4 3 1 0,-2-3-1 16,0 4 2-16,-4-2-1 0,-2 1 2 0,1 3-1 15,-1 2 0-15,1-2 0 0,-3-2 0 0,-1 2-1 16,2 0 1-16,1 0-4 0,1 0 2 0,-3 0-1 16,-1-4 0-16,0-2-2 0,1 1 2 0,1-3-2 15,5-1 1-15,4-4-2 0,0-2 0 0,0 0 0 16</inkml:trace>
  <inkml:trace contextRef="#ctx0" brushRef="#br0" timeOffset="155245.62">31502 9177 954 0,'0'0'0'0,"0"0"0"0,0 0 0 0,0 0 9 15,0 0 0-15,0 0 0 0,0 0 0 0,0 0 12 16,-18-20-1-16,12 16 0 0,-1 2 0 0,-3-2 25 0,-1 1 0 15,-2 1 0-15,-13 2 0 0,-2 0-14 0,0 0 2 16,0 0-1-16,2 5 1 0,4 1-2 0,-1 0 2 16,-3-1-1-16,-2 4 1 0,2-1-10 0,2-1 2 15,0 3 0-15,5 4-1 0,0-1-6 0,1 2 0 16,-1 0 0-16,1 2 0 0,1 5-3 0,2-1-1 16,0-3 1-16,6 3 0 0,-1 3-2 0,3 6 1 0,3-6-1 15,2 2 1-15,4 2-2 0,2-4 1 0,0-3 1 16,3 3-1-16,6-9-5 0,0-4 1 0,-2-2-1 15,8 0 1-15,1-5-1 0,-3-4 0 0,-6 0-1 16,6 6 2-16,0-6-3 0,2-6 1 0,-1-1-2 16,8-4 2-16,4-2-1 0,-2-4 1 0,-4-4-2 15,-1 3 2-15,-1-1-2 0,-2 4 1 0,-3-3 0 16,2-5 0-16,1 10-1 0,-5 8-1 0,-4-6 1 16,1-1 0-16,-5 5 0 0,-3 7-1 0,-2-4 1 15,0 4-1-15,-1 0 1 0,-1 0 1 0,0 0-1 0,0 0 1 16,0 0-2-16,0 0 2 0,0-2-1 0,-13 8 1 15,-11 11-1-15,-2 5 0 0,2-2 0 0,3 14 0 16,6-8-1-16,4-4 0 0,2-1 1 0,0-1-1 0,3-1-3 16,2-8 1-16,1 4 0 0,-1 3 0 0,2-3-1 15,2-5 0-15,0-5 0 0,0 6 0 0,0 2-1 16,0-1 1-16,0-5-1 0,0 8 2 0,0 0-2 16,0-4 0-16,0-2 0 0</inkml:trace>
  <inkml:trace contextRef="#ctx0" brushRef="#br0" timeOffset="156920.84">30608 6934 464 0,'0'0'0'0,"0"0"0"0,0 0 0 0,0 0 44 15,0 0 0-15,22-19-1 0,-14 17 2 0,-1 2 21 16,-1 0 2-16,-3 0-1 0,-1 0 0 0,0 0-34 15,0 0 0-15,0 0-1 0,2 2 1 0,-1 2-14 16,-1-4 0-16,-2 3 0 0,2 3 1 0,4 1-10 0,-1 1 0 16,-1-1 0-16,-2 1 2 0,0 1-7 0,1-3 1 15,1 3-1-15,0 0 1 0,0 2-1 0,-1-1 0 16,-1-3 1-16,2 10-1 0,1-2 2 0,1 1 0 16,-4 3 0-16,0 7-1 0,5 2 2 0,1-8 1 15,-5 1 0-15,-3 3 0 0,4-2 1 0,0-5 0 16,-2 6 0-16,-2 6 0 0,5-5 2 0,1 1-1 0,-2 3 0 15,-1-1 1-15,3 7 1 0,1-4-1 0,1-6 1 16,-1 6-1-16,1 5 4 0,-1-1-1 0,1-8 1 16,-5 11 0-16,1-7-2 0,2-6 2 0,-1-4-1 15,1 4 0-15,-4-3-1 0,-2-3-1 0,2 7 1 16,1-3-1-16,1 4 1 0,0 0-1 0,1-2 1 16,5-3-1-16,-3 3-1 0,-1-4 2 0,-1 3-1 15,5 5 1-15,1-1-4 0,-2 0 1 0,-1-3-1 16,1 5 1-16,0-6-2 0,-1-6 0 0,-3-4 0 15,3 7 0-15,-3-1-2 0,1-10 1 0,0 2 0 16,-3 4 0-16,-3-6-3 0,0 1 2 0,2-5 0 0,6 8-1 16,-1 2 0-16,-1-4 0 0,-5-5-1 0,-1 1 2 15,0 4-1-15,2-1-1 0,-2-3 1 0,0 2-1 16,4 4 0-16,-2 2-1 0,0-5 1 0,-2 1-1 0,0 7 0 16,0-3-1-16,0 0 1 0,0 0 0 15,0 2-2-15,0 1 2 0,-2 1-2 0,0 7 1 0,4-4-1 16,0-7 1-16,-2 0-1 0,2 2 0 0,1-4-1 15,1-8 2-15,-2 5-1 0,0-1 0 0,3 0-1 16,1-3 1-16,-4-2 0 0,0 3 0 0,1 1-2 16,1-3 1-16,-2 1 0 0,4-3 0 0,-1 5-1 0,-1-3 1 15,-4-1 0-15,4 0 1 0,-2 0-2 0,-1-1 1 16,1 1-1-16,2 0 1 16,-2-4-1-16,-2 0 1 0,0 0-1 0,2 0 1 0,-2 2-1 0,0-2 1 15,0 0-1-15,0 0 1 0,0 0-1 0,0 0 1 16,0-2-1-16,0-4 2 0,-2-1-2 0,-2-1 0 15,0 5 0-15,1-12 1 0,-3-6-1 0,-3-1 0 16,-1 1 0-16</inkml:trace>
  <inkml:trace contextRef="#ctx0" brushRef="#br0" timeOffset="157137.67">30975 8496 916 0,'-2'0'0'0,"-2"0"0"16,2 0 0-16,1 4 8 0,-1-4 1 0,0 4-1 16,0 1 1-16,-2 5-2 0,1 1-1 0,-3 0 1 15,-2 15 1-15,3 0-6 0,1-6 2 0,0-1-1 16,3-2 0-16,-1-2-3 0,2-6 0 0,0 0 0 15,0 4 0-15,0-3 0 0,0-5 0 0,0 1 0 16,0-4 0-16,0-1-1 0,0 1 1 0,0 2 0 16,0-4 0-16,0 0 0 0,0 0 0 0,0 0 0 0,2 0 1 15,-1 2 4-15,1 2 0 0,0-4 0 0,2 0 1 16,0 0 7-16,-1 0 1 0,1 0-1 0,5 0 2 16,4 0 10-16,2-6 2 0,0-1-1 0,4 1 1 0,-2-3 6 15,-4-2-1-15,0-2 1 0,4-2 0 0,-4-6 0 16,-2-3-1-16,0-8 1 0,4-1 1 0,-2-2-9 15,-2 1 2-15,2 4-1 0</inkml:trace>
  <inkml:trace contextRef="#ctx0" brushRef="#br0" timeOffset="157848.64">30714 6952 539 0,'0'0'0'0,"0"0"0"0,0 0 0 0,0 0 66 16,0 0 2-16,0 0-1 0,0 0 0 0,0 0-22 16,0 0 1-16,4 24 0 0,-2-13 0 0,-2-1-21 0,-2-1 0 15,-2 2-1-15,0-1 2 0,2-1-16 0,-1-4 2 16,-3-1-1-16,-3 2 0 0,-4 3-6 0,2-3 0 16,3-5 1-16,-1-1-1 0,-2 0-1 0,1 0 0 15,-1 0 0-15,4-1 0 0,3-3-1 0,0 0 1 16,-1 4-1-16,-1-2 2 0,2-1-1 0,2 1 1 15,1 2-1-15,-1 0 1 0,2 0-1 0,0 0 1 16,0 0-1-16,0 0 2 0,0 0-1 0,0 0 1 16,0 0 0-16,3 2-1 0,1 1 1 0,0-3 0 0,0 2 1 15,3 0 0-15,4 0 3 0,0-2 0 0,-1-2 0 16,3-2 1-16,-2 1 5 0,-4 1 0 0,1 2 0 16,3-6 0-16,-3 2 1 0,-3 4 1 0,1-5 0 15,-1-3 0-15,5 1-3 0,-3 3 0 0,-3 4 1 16,3-5 0-16,6-3-5 0,0 6 1 0,-3-1 1 15,-3 1-1-15,-1 2-2 0,-1 2 1 0,1-2 0 16,1 0 0-16,-3 3-1 0,-2-3 1 0,0 2 0 16,5 2 1-16,3 0-1 0,1 1 1 0,-2-5-1 0,4 4 2 15,4 7-3-15,0-2 1 0,-1 1 0 0,5-8 0 16,-4 1 1-16,-4-3 0 0,0-3-1 0,5-3 2 16,-1 0-4-16,-2 1 1 0,4-10 0 0</inkml:trace>
  <inkml:trace contextRef="#ctx0" brushRef="#br0" timeOffset="160702.31">27867 6751 752 0,'0'0'0'0,"0"0"0"0,0 0 0 0,0 0 0 15,0 0 0-15,0 0 0 0,0 0 0 0,0 0 0 16,22 8 0-16,-16-6 0 0,3 5 2 0,4-1 0 16,2-6 0-16,-2-2 0 0,6-2 2 0,5 2 6 15,-2-5 0-15,-1-1 0 0,1 3 0 0,6-5-1 16,-2-3 0-16,-1-3 0 0,6 1 1 0,-3 2-2 15,-2-6 0-15,2-1 0 0,8 1 0 0,-5 4 1 0,1 4 0 16,-2-4-1-16,3 0 3 0,1 0 0 0,-2 6 0 16,-1-2 0-16,8-4 0 0,-3 6 0 0,-6-1 0 15,1-3 0-15,3-2 0 0,-6 4-1 0,-6-2 0 16,2 2 1-16</inkml:trace>
  <inkml:trace contextRef="#ctx0" brushRef="#br0" timeOffset="161545.6">29110 6366 489 0,'0'0'0'0,"0"0"0"16,0 0 0-16,11 19 5 0,-4-14 2 0,1-1-1 16,5 5 0-16,2 2 3 0,-2 3 0 0,-2-14 0 15,4 0 0-15,0 0-4 0,0 0 0 0,0-4 1 16,5-7 0-16,2-4-3 0,1 2 0 0,-1-2 1 16,1 4-1-16,-3-4-1 0,2 0 2 0,3-4-2 15,3 4 1-15,0 1 0 0,-4-1 0 0,0 0-1 16,8 0 2-16,-3 0-2 0,-4-4 0 0,-3 1 0 0,0 1 2 15,-3 4-2-15,-2 7 1 0,1-3 0 0,3 7 0 16,-4 8-1-16,-6 3 0 0,-2 2 1 0,8 8-1 16,0-4-2-16,-4 2 0 0,-4-1 0 0,0 7 0 0,4-5-1 15,-1-5 1-15,-3-2 0 0,4 4 0 0,0-4-4 16,2-3 2-16,0 1-1 0,5 4 1 0,3-3-3 16,-3-7 1-16,-3-3-1 0,5 2 2 0,3-2-2 15,-1-5 2-15,0-5-2 0,-2 3 2 0,-3-3 1 16,0-4 0-16,3-1-1 0,6 0 1 0,2 2 1 15,-2-4 0-15,-2-7 0 0,0-4 0 0,4 4-1 0,0 1 2 16,1-1 0-16,5-4 0 0,-3 14 0 0,-3-1 0 16,0 2 0-16,3-2 0 0,-3 7 0 0,-6 3 0 15,-1 1 0-15,-3 0 2 0,-1 8-2 0,-1 0 1 16,3 1 0-16,-1 1 0 0,-1 3 1 0,-4 2 2 16,0 2-2-16,4-1 1 0,-1-1 1 0,1 4 0 15,-1-2 0-15,3-4 1 0,-1 6 1 0,-1-6-1 0,-2-7 1 16,1 2-1-16,-1-2 1 0,-2-4 0 0,2-8-1 15,7-1 1-15,0-4-1 0,-1 2 1 0,-1-5 0 16,2-5-1-16,-1 5 0 0,-5-1-1 0,3 2 1 16,3-11-1-16,2 8 2 0,0 0-1 0,2 1 1 15,6 4 1-15,-3 2 0 0,-3 2-1 0,2-4 1 16,2 9 0-16,-4-1 1 0,-6 0 1 0,0 3 0 16,-1 4 0-16,-4-2-2 0,-2 2 1 0,-1 6 0 15,1-1 0-15,-2 1-2 0,-1 3 0 0,-5 0 0 16,2 6 1-16,8-4-5 0,0 2 0 0,-2-5 0 0,0 5 1 15,0 2-2-15,0-2 0 0,-1-8 0 0,1-3 0 16,0 2-1-16,2-4 0 0,4 0 0 0,5-11 1 16,2 3 1-16,0-1 1 0,-2-11-1 0,2-1 0 15,-2 1 5-15,-2 1 1 0,2-7-1 0,7 7 0 0,-5-3 3 16,-1 5 1-16,0-7-1 0,7 6 1 0,-2-3 1 16,-4 1 1-16,0 5-1 0,1 0 1 0,-1 6-1 15,-5 5 0-15,-3 2 0 0,1 8 1 0,-5-1-4 16,-2 4 1-16,-3 1 0 0,5 6 0 0,-3 3-3 15,-3 0 1-15,-3-8-2 0,6 7 2 0,-2-3-2 0,-3-5 0 16,-2-3 0-16,1 6 1 0,2-2-2 0,-3-3 1 16,-1-6 0-16,3 1-1 0,1 1 0 0,-1-4-1 15,-5 0 1-15,10 6-1 0,1-10-3 0,-1-2 2 16,1 1-2-16,5-3 1 0,3 1 2 0,-3-3 2 16,-4 1-1-16,5 0 0 0,1 3 4 0,-2-3 0 15,-3-6 0-15,5 10 0 0,-2-5 3 0,-5 5 1 16,-1-5-1-16,4-3 2 0,-4 6 4 0,-3-2-1 15,-3 3 1-15,-1-1 1 0,-3 5 5 0,-1 2 1 0,-2-6-2 16</inkml:trace>
  <inkml:trace contextRef="#ctx0" brushRef="#br0" timeOffset="162465.23">30578 6744 401 0,'0'0'0'0,"0"0"0"0,0 0 0 0,0 0 75 16,0 0 1-16,0 0-1 0,0 0 0 0,0 0-14 15,0 0-1-15,0 0 1 0,0 0-1 0,0 0-46 16,0 0-1-16,0 0 1 0,21 2 0 0,-18 3-14 0,1 1 1 16,-2-1-1-16,0 1 2 0,0-2-6 0,1-2 1 15,1-1 0-15,-2 5 0 0,-2-6-7 0,0 0 0 16,4 0 0-16,-1 0 0 0,1 0 0 0,-2 0 0 16,-2 0 0-16,2 0 1 0,0 0 2 0,-1 0 0 15,-1 0 0-15,0-4 1 0,0 1 3 0,0 1 1 16,0 2 0-16,0-4 0 0,0 2 1 0,0 2 1 15,0-4 0-15,0 3 0 0,0-1 0 0,0 0 0 0,0 2 0 16,0-4 1-16,0 4 1 0,0 0 0 0,0 0 0 16,0 0 1-16,0 0 0 0,0 0 2 0,0 0-2 15,2 4 1-15,0-4 1 0,0 2-1 0,0 0 1 16,0 3-1-16,0-3 1 0,0 2-1 0,1-4 1 16,1 3 0-16,3-1 0 0,1-2-1 0,-4 0 1 15,1 0 0-15,1 0-2 0,-1 0-1 0,1 0 0 16,-2 0 0-16,-2 0 0 0,-2-2-1 0,0-1 0 15,1-1 1-15,1 2-2 0,-2 2 0 0,-2 0 0 16,-1-4 1-16,-1 1-1 0,2 1 0 0,0 2 0 0,-1 0 0 16,-5 0 0-16,1 0 1 0,3-6 0 0,0 6 1 15,2 0 1-15,0 0 0 0,1 0 1 0,-1 0-1 16,2 2 0-16,0 2 1 0,0-4-1 0,0 4 2 16,0-3-2-16,0-1 1 0,2 0 0 0</inkml:trace>
  <inkml:trace contextRef="#ctx0" brushRef="#br0" timeOffset="165343.97">30817 6801 99 0,'0'0'0'0,"0"0"0"16,0 0 0-16,0 0 23 0,0 0-1 0,0 0 1 15,0 0 0-15,0 0 3 0,-21 15 1 0,19-11-1 16,2-4 1-16,0 0-17 0,0 0 0 0,0 0 0 0,-2 0 0 16,-1 0-6-16,-1 0-1 0,2 0 0 0,0 0 2 15,0 0-5-15,0 0 1 0,1 0 0 0,-3 2 0 16,-2-2 0-16,1 0 0 0,1 0 0 0,-2 4 1 15,-3-4 0-15,0-4 0 0,1 2 0 0,3-2 1 0,1 2 1 16,2 1 2-16,0-1-1 0,-2 2 1 0,1-4 4 16,1 2 0-16,-2 2 0 0,0 0 0 0,3 0 5 15,1 0-1-15,0 0 1 0,-2-5 1 0,-4-3 2 16,0-1 0-16,5 0 0 0,-1-4 1 0,-2-6 1 16,-2-3 0-16,1-1 0 0,1-10 2 0,0 3-4 15,1 10 0-15,1-5 0 0,2 1 1 0,2 4-6 0,0 3 1 16,-2 0-1-16,3-7 2 0,-1 4-4 0,-2 1 1 15,2-1 0-15,5 5 1 0,-1 0-3 0,-2 2 1 16,-4 2-1-16,3-4 1 0,3 2-4 0,0 3 1 16,-3 3 0-16,1 3 0 0,-2 4 2 0,0-5 0 15,2-1 0-15,-1-1 0 0,5-1 0 0,-1 4 1 16,-1 1 1-16,1-3-1 0,3-3-1 0,-1 0 0 0,-2 1 0 16,-1-1 1-16,1-1 0 0,1-1-1 0,-1 4 0 15,6-2 1-15,0-3-4 0,-1 3 1 0,-3 4-1 16,4-7 1-16,2 3-4 0,0 0 0 0,-2 3 1 15,2 2-1-15,0-1-3 0,-1 5 0 0,0-6 0 16,0 3 2-16,1 3-3 0,-3 0 0 0,-3 0 0 16,8 0 1-16,-2 3-1 0,-6-1 0 0,-4-2 0 15,1 4 1-15,1-4-1 0,-1 2 1 0,-4-2 0 16,-2-2 0-16,0 2 0 0,0 0 1 0,0 0-1 16,0 0 1-16,0 0 0 0,0 0 2 0,0 0-2 0,0 0 1 15,0 0-1-15,0 0 2 0,0 0-2 0,0 0 1 16,0 0 0-16,0 0 0 0,0 0 0 0,-4-4 1 15,-5-1-1-15,-4-1 0 0,-4-3 1 0,-2-1-1 0,3 5 1 16,1 1-1-16,2-1 0 0,3-1 2 0,3 0-2 16,3 6 1-16,0-3-1 0,-1 3 1 0,-1-4 0 15,3 4-1-15,3 0 0 0,0 0 1 0,0 0-2 16,0 0 1-16,0 0 0 0,1 0 0 0,1 0-1 16,0 0 1-16,0 0-1 0,5 4 0 0,5-4-1 0,-3 3 1 15,2 3 1-15,4-6-1 0,0 6-1 0,-2-3 1 16,-4-1-1-16,-1 2 2 0,-4-4-2 0,-3 0 0 15,1 0 0-15,2 4 1 0,-2-3-1 0,0 3 0 16,0-4 1-16,-1 0-1 0,-1 0 0 0,0 0 0 16,0 0 0-16,0 2 0 0,-1 2-1 0,-5-2 1 15,0-2 0-15,-5 9 1 0,-6 9-2 0,-3 1 1 16,-4-4-1-16</inkml:trace>
  <inkml:trace contextRef="#ctx0" brushRef="#br0" timeOffset="165738.26">31087 6152 703 0,'0'0'0'0,"0"0"0"0,0 0 0 0,0 0 14 15,0 0-1-15,0 0 1 0,0 0 0 0,0 0 6 16,0 0 1-16,0 0-1 0,5 17 0 0,-3-11-1 0,0 1 0 15,0-1 0-15,0-1 1 0,0 1-8 0,-1-3-1 16,1-3 0-16,2 0 1 0,-2 4-4 0,-2-4 1 16,0-4-1-16,4 1 1 0,-1 1-5 0,-1-2 1 15,-2 2-1-15,2-1 1 0,2-1-3 0,0 2 2 16,-1 2-1-16,1-6 0 0,-2 3 1 0,-2 3-1 16,0-4 0-16,2 4 2 0,-2 0-3 0,0 0 2 0,0 0-1 15,0 4 0-15,0-4 1 0,0 0 0 0,0 0-1 16</inkml:trace>
  <inkml:trace contextRef="#ctx0" brushRef="#br0" timeOffset="168176.45">30084 8961 815 0,'0'0'0'16,"0"0"0"-16,0 0 0 0,0 0 7 0,0 0 1 15,0 0 0-15,0 0 0 0,0 0 11 0,0 0 1 16,0 0-1-16,-5 24 1 0,1-9-7 0,2 0-1 0,0-5 0 15,0-1 1-15,0 0-2 0,2 2 1 0,0-7-1 16,0-2 2-16,4-2-4 0,-2 4 0 0,-2-3 0 16,6 3 0-16,1-4-5 0,1 2 1 0,1-2-1 15,13-2 2-15,8-2-2 0,2 3 2 0,-1-7-1 16,3-3 1-16,-1 5 1 0,3 1-1 0,5-3 1 16,7-3 0-16,-3-4 0 0,-4 2 1 0,2-2-2 15,3-5 2-15,-1 3 3 0,-4 4 1 0,4 0-1 16,-2-4 0-16,0 4-1 0,1 6 0 0,7-2 0 0,-3-6 0 15,-3 2 3-15,-4 2-1 0,-6-2 0 0,4 1 2 16,0 1 2-16,-3 2-1 0,1 2 1 0,4 5 0 16,0-8 1-16,-2 5-1 0,2-3 1 0,4 5 0 0,-6-1-6 15,-9-2 2-15,3-1-1 0,3 5 0 0,-6-5-3 16,-2-1 1-16,1 1-1 0,3 7 1 0,2-2 2 16,-1-4-1-16,3-1 0 0,-1 7 0 0,0-2 1 15,-1-4 0-15,-2-1 0 0,3 5 1 0,-2-2-1 16,-5-1 0-16,2-6 1 0,4 3 0 0,1-3-1 15,-1 0 2-15,-1 7-2 0,3 4 2 0,1-5-3 16,0-3 1-16,0-3 0 0,3-4 0 16,-5 2 1-16,-3 2 1 0,1-4-1 0,6-5 1 0,-5 7-4 0,-2 1 1 15,3-1 0-15,4-2 1 0,-2 4-1 0,-1 2 0 16,3 3 0-16,6-3 2 0,1 0-5 0,-7 3 3 16,-3-5-1-16,3-6 0 0,-4 6-2 0,-7 0 0 15,0 2-1-15,-4-1 2 0,2-3-5 0,-1 6-1 16,-5-1 0-16,-1 7 2 0,-1-3-3 0,-3 2 2 0,-3 0-2 15,-3 4 1-15,-4-4-1 0,-1 0 1 0,-2 2-1 16,-2-3 1-16,0 1-1 0,0 2 1 0,2 0-1 16,-4 2 1-16,-4 1 0 0,-1-3-1 0,0 2 0 15,-25 2 0-15,-11 1 1 0,2 1-1 0,7 2 0 16,3-5 0-16,-3 3-2 0,-5 1 1 0,-9 1 1 16,-6-6-1-16,0 3-1 0,3 4 0 0,-1-1 0 15,-4-1 0-15,4 8-1 0,0 2 1 0,-8 0 0 16,-12 1 0-16,3 3-2 0,3-3 1 0,-6 7 0 0,-1 4 0 15,6-5-7-15,2-3 0 0,-12-2 0 16,-3 3 1-16,4-4-10 0,7-3 0 0,-2 4 0 16,2 0 0-16,0-5-7 0,6-2-1 0,-4-1 0 0,-2 6 1 15,6-6-8-15,5-2 1 0,-2 2-1 0,1 0 2 0,-1 6 4 16,6-2 0-16,-4-6 1 0,0 1 0 0,10 1 5 16,3 0 1-16,-1 2 0 0,-1 2-1 0,4 2 5 15,2-3-1-15,-5-1 0 0,-5-3 2 0,8 6 0 16,2-1 2-16,-1-5 0 0,-1-1-1 0,2 2 0 15,3 0 0-15,3 0 1 0,2-1 0 0,3-3-5 16,0 1 0-16,-7-3 0 0,-2-5 0 0,3 4 1 0,4 2 0 16,1-6 0-16,1 0 0 0,8 1 3 0,3 3 1 15,-2-2-1-15,1 5 1 0,3-7 1 0,6 0 1 16,4 4 0-16,1 2-1 0,4-1 7 0,2-1-1 16,0-4 1-16,2 0-1 0,0 0 3 0,0 0 1 15,0 0 0-15,12 0 0 0,13 0 0 0,4-2 1 16,3-5 0-16,12-3 0 0,5 1 0 0,-3-2 0 0,-1-4 0 15,5-7 0-15,0 5 0 0,2 2 0 0,6-4 0 16,7-5 1-16,4 4 0 0,-6 3 0 0,4-3 0 16,2-5 1-16,1 3 1 0,3 4 0 0,7-1-1 15,5 2 2-15,-8-1-1 0,-5 3 0 0,8-8 1 16,11 10 0-16,-1-2 6 0,-10-1 2 0,0-1-1 16,9-2 0-16,0 8 13 0,-5-4-1 0,1-1 1 15,3-7 0-15,-6 3 0 0,-6 3 0 0,4-3-1 16,4 1 1-16,-8 4-4 0,-9 4 0 0,2-2 0 15,-1-4 2-15,3 4-4 0,-6 4 0 0,2-2-1 0,4 0 1 16,-10-2-5-16,-11 3 0 0,-1 3 1 0,3-8-1 16,0 6-3-16,-4 3 0 0,0-1 0 0,2-5 1 15,-1 1-4-15,-8 4 1 0,-4 1 0 0,-6 1 1 16,-7-5-3-16,-5 1 0 0,-4 3 0 0,-1 6 1 16,-4 0-4-16,-5-3 2 0,-1 1-2 0,-3 2 1 0,-1 2-1 15,-2-2-1-15,0 0 0 0,0 0 0 0,0 0 0 16,-2 0 0-16,-3 3-1 0,-27 7 1 0,-18-3-1 15,-10 2 0-15,-5 5 1 0,-2-9-1 0,4 6-1 16,8 4 0-16,3-2 0 0,6 0 1 0,-6 2 0 16,-8 0 1-16,-16 2-1 0,-3 1 2 0,3 1 1 0,7 1 1 15,0 5-1-15,-6 1 1 0,-5 1-2 0,2-6 0 16,-8-2 1-16,4 7 0 0,6-6-2 0,-2-3 2 16,-14 0-2-16,-3 1 1 0,10 3-3 0,6-6 0 15,-3-1 0-15,-3 1 0 0,3 4-2 0,7-2 1 16,1 1-1-16,1-5 1 0,6 0-11 0,2 0 2 0,-8 0-1 15,-1-2 1-15,10 1-11 0,8 3 0 16,-1 1 1-16,1-1 0 0,7 2-18 0,6-2 0 0,2-6 0 16,0 0 1-16,4 1-2 0,5 1 1 0,3 0 0 15,3-4 0-15,5-1 2 0,4 0 1 0,2-1-1 16,4-1 2-16,4-4 8 0,5 0 0 0,0 4 0 16,2-4 0-16,0 1 11 0,0-1-1 0,0 0 0 15,9-1 0-15,8-3 5 0,2 0 1 0,1-1 0 16,23-14 0-16,4 4 3 0,-3 0 2 0,1-2-1 15,2-7 0-15,-3 4 3 0,-1 1 1 0,2 4-2 16,11-5 2-16,3-1 1 0,1 3 0 0,5-6 0 16</inkml:trace>
  <inkml:trace contextRef="#ctx0" brushRef="#br0" timeOffset="169276.45">29631 8868 375 0,'0'0'0'0,"0"0"0"0,0 0 0 0,0 0 7 0,0 0 1 15,0 0-1-15,0 0 1 0,0 0 1 0,0 0 0 16,21-3 0-16,-15 1 0 0,1 2-4 0,2-4 1 15,3 2-1-15,2-2 2 0,3-1-5 0,0-4 2 16,0 3-2-16,9-9 1 0,-2-2-3 0,-5 4 1 0,-3 0-1 16,1 2 2-16,2 2-2 0,-1 0 0 0,-3-3 0 15,6 5 0-15,1-1 0 0,-3 1 0 0,-4 0 0 16,2 8 0-16,-3-2-3 0,-2-3 1 0,-3 4 0 16,4 0 0-16,0 4-7 0,-2-3 0 0,-3-1 0 15,-1 4 1-15,1 2-10 0,-3-1 1 0,-1-1-1 16,3 2 1-16,-7-6-257 0</inkml:trace>
  <inkml:trace contextRef="#ctx0" brushRef="#br0" timeOffset="169948.95">30136 8755 414 0,'0'0'0'15,"0"0"0"-15,25 0 0 0,-3-6-18 0,2-1 0 16,2-1 0-16,4 5 0 0,-30 3-239 0</inkml:trace>
  <inkml:trace contextRef="#ctx0" brushRef="#br0" timeOffset="170085.55">30925 8623 12 0,'0'0'0'0,"0"0"0"16,0 0 0-16,0 0-10 0</inkml:trace>
  <inkml:trace contextRef="#ctx0" brushRef="#br0" timeOffset="170778.94">30960 8652 99 0,'0'0'0'0,"0"0"0"0,0 0 0 16,26-11 0-16,-15 2 0 0,0 2 0 0,10-6 0 15,3-6 1-15,-3-5 1 0,-3 0-1 0,3 5 1 0,-3 6 2 16,1 2 1-16,3-2-1 0,4 0 1 0,1 3 5 16,-5 3 1-16,-2 3-1 0,3-5 2 0,1 5 2 15,-2 4 1-15,-1-2-1 0,3 2 1 0,0 0 0 16,-3 4 0-16,-3 0 0 0,5-2 1 0,-1 0-2 16,-1 1 1-16,-6-1-1 0,3-4 2 0,-1 4-3 0,-4 2 2 15,2 0 0-15,2-10-1 0,1 6-3 0,-1 2 1 16,-2-4-1-16,7-5 0 0,3 1-1 0,-3 0 0 15,0-3 0-15,4-4 2 0,-1 6-3 0,-3-3 1 16,4 1 0-16,6-4 0 0,-1 6-2 0,-5-3 0 16,-5-5-1-16,1 4 2 0,3-2-1 0,-9 2 1 15,-1 2-1-15,6 5 1 0,-5-2-1 0,-2 1 1 16,-1-4-1-16,1 9 1 0,-2 0-2 0,-5-4 0 0,-1 2 1 16,3 4 0-16,4-2 1 0,-2-2 1 0,-3 2 0 15,3 6 0-15,6-6-1 0,-1 0 1 0,-3 0 1 16,0 1-1-16,6-1-1 0,-4-1 1 0,-4-3 0 15,6 4 0-15,2 0 0 0,-3-2 1 0,1-4 0 16,6 3 1-16,-7-5-6 0,-1 3 1 0,0-1 0 16,6 2 1-16,-3-1-4 0,-3-3 1 0,-2-1-1 15,10 9 1-15,-3-6-2 0,-7 3 0 0,2-7 1 16,4 7-1-16,-3 1-2 0,-1-4 0 0,0 4 1 0,6 4-1 16,-1 0 0-16,-1-2 1 0,-1-2 0 0,3 4 1 15,-2-4 0-15,-3-1 0 0,1 3 1 0,2 3 0 16,-4-1 2-16,-2-4-1 0,0 0 1 0,7 2 0 15,-3 2 0-15,-4-2 1 0,0-2 0 0,4 1 1 0,-2 1-3 16,-4-6 1-16,-4 2-1 0,6 2 2 0,0 1-3 16,-1-1 0-16,-5-2-1 0,1 2 2 0,1 2-3 15,-2 0 1-15,-3 0 1 0,4 0-1 0,1 0-1 16,0 0 2-16,2 0-1 0,-1 2 1 0,-3-2-2 16,-1-2 0-16,-1-2 0 0,6 3 2 0,1 1-2 15,-3 0 1-15,-2 0 0 0,1 5 0 0,1-5-1 0,-1-4 2 16,-3 3-1-16,3 1 0 0,1 0-1 0,-2 0 2 15,-1 0-1-15,0 0 1 0,-1 0-1 0,-1 0 0 16,-2 0 1-16,0 0-1 0,0 0-1 0,-1 0 2 16,-1 0-1-16,2 0 0 0,0 1 0 0,0 3-1 15,0-4 0-15,-2 2 1 0,0-2 0 0,0 0-1 16,2 0 0-16,-2 4 0 0,0-4 0 0,0 2 0 0,0-1 0 16,0-1 0-16,0-1-2 0,0-1 1 0,0 2-1 15,-2 2 2-15,-4-2-2 0,-1 0 0 0,1 0 0 16,-3 1 0-16,-6-1 0 0,-2-3 0 0,-1-1 0 15</inkml:trace>
  <inkml:trace contextRef="#ctx0" brushRef="#br0" timeOffset="171910.19">31584 8455 338 0,'0'0'0'0,"0"0"0"15,0 0 0-15,0 0 6 0,0 0 0 0,0 0-1 0,0 0 1 16,0 0 5-16,0 0 0 0,0 0 1 0,0 0 0 15,0 0-7-15,0 0 1 0,19-11 0 0,-19 7 0 16,0 1-3-16,0-3-1 0,0 1 0 0,0-5 0 16,0 5-2-16,-2-3 2 0,-2 6-2 0,2-3 1 0,0 1 1 15,1 2 1-15,-1 0 1 0,2 0-1 0,0 2 4 16,0 0 1-16,0 0-2 0,-2 0 2 0,-2 2 9 16,0 0 0-16,3 0 0 0,-1 4-1 0,0 1 4 15,2 1-1-15,0 1 0 0,0 0 1 0,0 0-4 16,0 1 0-16,0-3 1 0,2-3 0 0,0 0-6 0,-1-4 1 15,-1 0-1-15,0 0 0 0,0 0-2 0,0 0 0 16,0 0 0-16,2 0 0 0,0-6-2 0,0 2 1 16,0 1-1-16,0-5 1 0,0 1-1 0,-1 1 1 15,1 1 0-15,-2-5 0 0,0 5 1 0,0-1 1 16,0 4 0-16,0 0 0 0,0-3 0 0,0 5 0 16,0-4 0-16,0 4 0 0,0 0 0 0,0 0 2 15,0 0-1-15,0 0 0 0,0 0-2 0,0 0 1 0,0 0-1 16,0 4 1-16,0-2-2 0,0 1 0 0,0-3 0 15,0 2 1-15,0 6-1 0,0-3-1 0,0 1 1 16,0-1 1-16,0 1-2 0,0-2 1 0,0-1-1 16</inkml:trace>
  <inkml:trace contextRef="#ctx0" brushRef="#br0" timeOffset="172540.61">31556 8435 752 0,'0'0'0'16,"0"0"0"-16,0 0 0 0,0 0 11 0,0 0 0 15,0 0 0-15,0 0 0 0,0 0 12 0,0 0 0 0,0 0 1 16,19 20-1-16,-15-18-7 0,-1 0 1 0,1 0 0 15,2 2 0-15,-3-4-11 0,-1 1 1 0,2 3 0 16,2-4 0-16,-3-4-6 0,-1 3 1 0,-2-5-1 16,2 4 1-16,2 0-2 0,-2-3 1 0,-2 3-1 15,0 0 2-15,1 0-2 0,1 0 0 0,0 2 0 16,-2-2 1-16,0-1-1 0,0 1 0 0,0 2 0 16,0 0 1-16,0 0-1 0,0 0 0 0,0 0 0 15,0 2 1-15,0 1-1 0,0-3 0 0,0 2 0 16,0 0 1-16,0 0-1 0,0 0 0 0,0 0 0 0,0 3 1 15,0-5-1-15,0 0 1 0,0 0-1 0,0 2 1 16,0 0 0-16,0 0 2 0,0 2-1 0,0-4 0 16,0-4 2-16,0 0 0 0,0 2-1 0,0-5 2 15,0-1-1-15,0 1 2 0,0 1 0 0,0-1-1 0,0 0 2 16,0 5 0-16,0-2-1 0,0 2 1 0,0 2 0 16,0 0 1-16,0 0-1 0,0 0 0 0,0 0 5 15,0 0-1-15,0 2 0 0,0 2 0 0,0 1 2 16,0 5-1-16,0-5 0 0,0 10 2 0,0 4-2 15,2-3 2-15,0-3-1 0</inkml:trace>
  <inkml:trace contextRef="#ctx0" brushRef="#br0" timeOffset="174192.37">31331 5903 476 0,'0'0'0'0,"0"0"0"0,0 0 0 16,0 0 33-16,0 0 1 0,0 0-1 0,0 0 1 0,0 0 20 15,0 0 1-15,0 0 0 0,0 0 0 0,0 0-39 16,0 0-1-16,0 0 1 0,0 0 0 0,0 0-7 15,0 0 0-15,0 0 0 0,0 0 1 0,0 0-4 16,0 0 2-16,-8 18-1 0,8-12 1 0,2 9 0 16,0 0 1-16,0 3 0 0,2-3 0 0,-3 6 1 15,1-3 0-15,2-3 0 0,0 6 0 0,1 3 4 16,3 0 0-16,-1 6 1 0,1 0-1 0,-1-10 3 0,-1-1 1 16,-2-1-1-16,3 5 1 0,2-1 4 0,1-7 2 15,-3 0-1-15,1 9 1 0,1-4-3 0,0-3 1 16,0 5-1-16,3-5 1 0,-3 7 4 0,-2 1 0 15,8-1 0-15,6 0 1 0,-6 2-3 0,-6 2 1 16,0-2 0-16,6 6 0 0,-5-8-4 0,-3-2 1 0,2 0 1 16,6 8-1-16,-2-6-4 0,-3-7 1 0,-1 2-1 15,6 5 1-15,-2-6-3 0,-4 3 1 0,2-1 0 16,1 1-1-16,-3 7-2 0,-2 2-1 0,3-4 1 16,1 1 0-16,0 3-3 0,0 4 0 0,-2-3 0 15,1 7 0-15,3-7-4 0,-2-3 1 0,-2-2 0 16,4 2-1-16,0-9-1 0,-1-3 0 0,-5 3-1 15,2 5 1-15,3-7-4 0,-3 2 2 0,-2 5-2 16,3 0 1-16,3 0 1 0,0-3-1 0,-2 3 0 0,-2 0 1 16,1 6-1-16,-1-6 1 0,0 2 1 0,2 4-1 15,-3-2 0-15,-3-4 0 0,3 0 1 0,3 6-1 16,-2-10 0-16,-3-7-1 0,-2 4 0 0,-1 7 2 16,1-9-3-16,0 0 0 0,1 3 1 0,3-3 0 15,-4 2-2-15,-3 5 1 0,3-7 1 0,4 10-1 0,-3 1 0 16,-1-2 1-16,0-4 0 0,1 3 0 0,-1 1-2 15,-2 2 1-15,0-2 1 0,3 0-1 0,-1-3-1 16,-2-10 1-16,-2 4-1 0,6 3 2 0,-3-7-2 16,-3-1 0-16,2-1 0 0,4 4 1 0,-3-4-1 15,-1-3 2-15,-2-1-2 0,0-1 1 0,0 2-1 0,0-1 0 16,0 1 0-16,4 1 2 0,-2-1-2 0,-2 0 1 16,0-6-1-16,2 5 1 0,-2 1-1 0,0-1 2 15,0 3-2-15,0-1 1 0,0 1-1 0,0-3 1 16,0-5 1-16,0 4-1 0,0 2-1 0,0-5 0 15,0 3 0-15,0 2 2 0,0 1-3 0,0-1 1 0,0-1 0 16,0-3 0-16,0 2-1 0,0 0 1 16,0 1 0-16,0-5 0 0,0 2-1 0,0-2 1 0,0 0 1 15,0 0-1-15,0 0-1 0,0 0 1 0,-2 0-1 16</inkml:trace>
  <inkml:trace contextRef="#ctx0" brushRef="#br0" timeOffset="174902.25">31497 6320 577 0,'0'0'0'16,"0"0"0"-16,0 0 0 0,0 0 42 0,0 0-1 16,0 0 1-16,-23-23 0 0,14 18 19 0,1-1 1 0,1 2 0 15,-4-3 1-15,-2-2-55 0,-2-4 3 0,-2 3-2 16,4-1 1-16,4 0-9 0,-1 4 0 0,-1-1 0 16,2-1 0-16,0 3-1 0,1-1 0 0,1 1 0 15,-1-3 0-15,5 1 0 0,-1 5 0 0,-2-1 0 16,1-2 0-16,1 1 0 0,2 1 0 0,-2 2 0 15,1 2 0-15,1 2 0 0,0 2 1 0,0-4-1 16,-2 11 1-16,1 8 2 0,1 5 0 0,0-4-1 16,-2 14 2-16,2-8 1 0,0-6 2 0,1 3 0 0,-1-3-1 15,4-1 5-15,1-4-1 0,-1-4 0 0,-2 2 1 16,2-4-1-16,2-3 1 0,-2-1 1 16,-1-3-1-16,1 0 2 0,0-2 2 0,0-2-1 0,2 0 1 15,-1 2-5-15,1-4 1 0,-2 3-1 0,4-7 2 0,5 1-7 16,0-3 1-16,0 1-1 0,6-2 2 0,0-6-2 15,-2 0 0-15,-4 4 0 0,0 2 0 0,2 0 0 16,-2 2-1-16,-3-6 1 0,5 2-1 0,2-4 0 16,-2-1-1-16,-2-3 0 0,-2-3 2 0,2 3-3 15,-1 8 2-15,1-1-1 0,6-1 0 0,-6 9-1 0,-2 6 2 16,0-5-1-16,3 3 1 0,-3 0-2 0,-4 2 0 16,1 2 0-16,5 5 2 0,-1 1 1 0,1 1 1 15,2 0 0-15,4 10 0 0,5-1 0 0,-2 3 1 16,-3-6-2-16,2 0 2 0,1-1-3 0,1-2 2 15,-1 1-1-15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176" units="cm"/>
          <inkml:channel name="Y" type="integer" max="1024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18.23126" units="1/cm"/>
          <inkml:channelProperty channel="Y" name="resolution" value="616.8674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2-25T11:18:46.88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2637 3756 929 0,'0'0'0'0,"0"0"0"0,29-17 0 0,20-3 5 16,1-6 1-16,-3-2 0 0,-3-4-1 0,-1-7 0 15,2 0 0-15,9-4 0 0,13-5 0 0,-7-2-5 16,-8-10 0-16,-2-7 0 0</inkml:trace>
  <inkml:trace contextRef="#ctx0" brushRef="#br0" timeOffset="4309.32">22560 2461 602 0,'0'0'0'15,"0"0"0"-15,0 0 0 0,0 0 1 0,19 6 0 16,-13-2 0-16,12 1 2 0,8-1-4 0,4-4 1 16,2-4 0-16</inkml:trace>
  <inkml:trace contextRef="#ctx0" brushRef="#br0" timeOffset="-211378.55">1302 12574 866 0,'0'0'0'0,"0"0"5"0,0 0 1 15,0 0 0-15,0 0 0 0,0 0 8 0,0 0-1 16,0 0 1-16,0 0-1 0,0 0 1 0,0 0 0 0,0 0 0 16,0 0 0-16,0 0 5 0,0 0 1 0,0 0-1 15,4-28 1-15,2 11-1 0,-1 1 0 0,-1 1 0 16,11-2 1-16,11-5-3 0,2 1 1 0,-8-1 0 16,8-2 0-16,2-2-2 0,0 0-1 0,-2-6 1 15,6-1 1-15,-1 1-4 0,-3 4 1 0,5-5-1 16,8 3 1-16,2-4-4 0,3 6 1 0,10 2-1 15,5 6 1-15,-3-14 0 0,-8-1-1 0,-3-4 0 16,5-7 0-16,3 5 0 0,-2 5 0 0,-1-1 0 16,11 0 1-16,-4 3 1 0,-10 8-1 0,-5 0 0 0,-1 4 0 15,-6 1-2-15,-4 3 1 0,3-1 0 0,-3 6 0 16,2 0 1-16,-7 2 0 0,0 0-1 0,0 3 1 0,-2 1 1 16,-13 0 1-16,0-1-1 0,-6 3 2 0,-4 5 1 15,5-4 1-15,-10 0 0 0,0-1 1 0,0 3-2 16,0-2 1-16,0 4 0 0,-6-2-1 0,2-2 0 15,-1 1 1-15,1 1-2 0,-16-4 2 0,-10-1-5 16,2 1 2-16,2 1-2 0,2-1 1 0,5 2-2 16,0 1 1-16,4-3 0 0,-5-5 0 0,5 3-4 0,0 3-1 15,2-1 1-15,4 1 0 0,3 3-4 0,1 0 2 16,5 0-1-16,-4-5 1 0,4 5-4 0,0 2 1 16,0 0 0-16,0 0 0 0,0 0-2 0,0 0 2 15,-2 0-1-15,4-8 0 0,2 1-1 0,5-1 1 16,-4 3-1-16,16-3 1 0,9 3-1 0,-2 1 0 15,-8 4 0-15,3-5 0 0,-7 5 0 0,1 5 0 16,-6-3 0-16,10 2 0 0,-3-1 0 0,-5 3 0 0,-1 1 0 16,-3-3 0-16,2 2 0 0,-2 3 0 0,-5 0 0 15,2 2 1-15,-1 3 0 0,-1 0 0 0,-4 1 1 16,0 9 0-16,0-3 0 0,0-2 0 0,-4-5 1 16,-1 7 0-16,-1-3 0 0,-3-6 2 0,0 1-1 15,-6 2 1-15,0 3-1 0,2-1 1 0,1 1-1 16,-1 3 1-16,6 3 0 0,-2 0 1 0,-1 2 0 15</inkml:trace>
  <inkml:trace contextRef="#ctx0" brushRef="#br0" timeOffset="-196771.49">19715 10617 703 0,'0'0'0'0,"0"0"0"0,0 0 0 0,0 0 14 15,0 0-1-15,0 0 1 0,0 0 0 0,0 0-7 16,0 0 0-16,0 0-1 0,0 0 2 0,0 0 10 0,0 0 0 15,0 0 0-15,0 0 0 0,0 0 0 0,0 0 0 16,0 0 0-16,0 0 0 0,0 0-5 0,0 0 2 16,0 0-1-16,0 0 1 0,0 0-2 0,0 0 1 15,0 0-1-15,0 0 1 0,0 0-1 0,0 0 2 16,0 0 0-16,0 0-1 0,0 0 7 0,21 4 2 16,-10-4-2-16,6 2 2 0,7-2-4 0,-2 0 0 15,-1 1 0-15,5 5 1 0,-2-6-3 0,-5 0 1 0,1 2-1 16,6 2 1-16,2-3-4 0,0-1 1 0,2 0-1 15,2 8 1-15,-1-8 6 0,-1-4 1 0,-2 2-1 16,2 8 1-16,-4-6 2 0,0-4 1 0,-4 4-2 16,6 8 2-16,0-5-8 0,-2-3 0 0,0 2-1 15,1 6 2-15,-3-5-3 0,-2 1 0 0,4-4-1 16,6 8 1-16,3-5-5 0,-3-3 1 0,-8 0 0 16,-3 4 1-16,1-4-6 0,0 0 1 0,1-4 0 15,-1 8-1-15,0-4-1 0,-1-4-1 0,-2 2 1 0,-1 2 1 16,6 0-3-16,-5-1 0 0,2-1 1 0,-1 4 0 15,2-2-2-15,-1-2 2 0,3 2-2 0,2 5 1 0,0-1 0 16,-3-4-1-16,-3 0 0 0,3 2 0 0,1 3 3 16,-4 3-1-16,-3-8 1 0,2 0-1 0,-1 2 2 15,1 1-1-15,0 3 1 0,-1-2 0 0,-1-1 0 16,0 3 1-16,3-6 0 0,4 0 1 0,-3 6-2 16,-2-1 1-16,1-1 0 0,6-4 0 0,0 2-2 15,-2 2 2-15,-1-3-1 0,5-1 0 0,2 2 0 16,-2 0 0-16,-8-2-1 0,1-2 1 0,-3 4-2 15,-1 2 2-15,2-2 0 0,1-4-1 0,-1 2 0 0,-3 0-1 16,-1 2 1-16,10-2-1 0,-5 2-2 0,2 1 2 16,1 1-2-16,-1 0 1 0,-1-2 0 0,-3 1-1 15,7 1 0-15,1-4 0 0,-2 0-1 0,-4 6 2 16,1-6-2-16,3 0 1 0,4 1 0 0,-4 1 1 16,-7-2-1-16,0-3 1 0,0 4 1 0,-3 3-1 15,-1-4 0-15,1-2 2 0,-1 2-2 0,-2 6 2 0,-2-6-2 16,0 0 1-16,-5 0 0 0,0 0 0 0,-2 0 1 15,3 0-1-15,-5 0 0 0,2 0-1 0,0 0 0 16,0 0 2-16,0 0-3 0,0 0 1 0,-1 0 1 16,-1 0-1-16,0 0-1 0,0 0 2 0,0 0-1 15,0 0 1-15,0 0-1 0,0 0 0 0,0 0 1 16,0 2-1-16,0-2 0 0,0 0 1 0,-1 0-1 16,-5 2 0-16,2-1 2 0,-1 1-1 0,3 0 1 15,0 0-1-15,2 2 1 0,0-4 1 0,0 2-1 0,-2 0 1 16,-2-1-1-16,4-1 1 0,0 0 0 0</inkml:trace>
  <inkml:trace contextRef="#ctx0" brushRef="#br0" timeOffset="-187494.3">15228 11357 904 0,'0'0'0'0,"0"0"0"0,0 0 0 15,0 0 17-15,0 0 0 0,0 0-1 0,0 0 2 16,0 0 5-16,0 0-1 0,0 0 1 0,0 0 0 0,0 0-5 15,0 0 0-15,0 0 0 0,0 0 1 0,0 0 0 16,0 0 2-16,0 0-1 0,0 0 0 0,0 0-12 16,0 0 1-16,0 0 0 0,0 0 0 0,0 0-5 15,0 0 2-15,0 0-1 0,0 0 1 0,0 0 2 16,0 0 0-16,0 0 0 0,25 0 1 0,-10 10 1 0,3-5 1 16,3 1-1-16,3-2 1 0,6 1-1 0,-10 3 2 15,-1-5-1-15,0 1 0 0,1 0 5 0,-1-4-1 16,1 0 1-16,8 0 1 0,2 2-4 0,-6 1 2 15,0 1 0-15,1 4-1 0,4-1 0 0,1-7 0 16,4-4 0-16,-1 4 0 0,1 4-2 0,-3-8-1 16,-1-1 0-16,2-3 0 0,-2 3-3 0,-4-3 0 15,0-5 0-15,4 4 1 0,0 3-5 0,-4 3 2 16,-2-5-2-16,4-1 2 0,-8 1 0 0,3 5 0 0,-1-1 0 16,10-9 1-16,-4 7-1 0,-2 5 2 0,-2-3 0 15,0-7 0-15,4 7-4 0,-2 0 2 0,-5-1 0 16,1-5-1-16,-3 8-1 0,1 2-1 0,-3-3 0 15,2-3 2-15,1 2-3 0,-1 4 1 0,-4-3 0 16,0 1 0-16,-1 4-1 0,1 0 2 0,-2-2-2 16,0-4 1-16,-3 4 0 0,-5 4 0 0,3-3-1 15,-4-1 2-15,-1 0-2 0,-3 4 1 0,4-4 0 16,-2 2 1-16,-2 0 0 0,0-2 2 0,2 0-2 0,0 2 2 16,-1 0 0-16,3-1 0 0,-4-1 0 0,0 0 1 15,0 2 1-15,0 2-1 0,0-4 1 0,0 0 0 16,0 0 1-16,0 0 1 0,0 0 0 0,0 0 0 15,0 0 1-15,0 0 0 0,0 0 0 0,0 0 0 0,-5 0-1 16,1 0 2-16,2 0-1 0</inkml:trace>
  <inkml:trace contextRef="#ctx0" brushRef="#br0" timeOffset="-141844.22">29171 9672 414 0,'0'0'0'0,"0"0"0"0,0 0 0 0,0 0 1 15,0 0 1-15,0 0-1 0,0 0 1 0,0 0 4 0,0 0 0 16,0 0-1-16,0 0 2 0,24-13 14 0,-5 7 1 15,3 3-1-15,12 3 1 0,1 0-9 0,-3 0-1 16,-2 0 0-16,0 5 1 0,1-1-7 0,1 0 1 16,2-2 0-16,3 5 1 0,0 0-5 0,-1 6 2 15,-1-5-1-15,4 1 1 0,-4-1 1 0,-3-3 1 16,5 4 0-16,3-5 1 0,-3 4 8 0,-6-1 2 0,-3-1 0 16,0-6 0-16,0 2 5 0,-2 1 0 0,-5-3 0 15,-4-7 0-15,-2 5 0 0,-2 0-1 0,-2-2 1 16,-2-1-1-16,-3 1-3 0,-3 0 1 0,-3-1-1 15,0-5 2-15,0 1-7 0,0 2 2 0,0-1 0 16,-5 1-1-16,-3-2-1 0,3-1 0 0,-1 1 1 16,-3-2 0-16,-2-2-4 0,1 2 0 0,3 1 0 15,3 5 1-15,2 1-4 0,0 2 1 0,-1 0 0 16,-1 0 2-16,4 2-4 0,2 0 2 0,-2 0 0 16,0 2 0-16,2 0-2 0,0 0 1 0,-1 2 0 0,7-1 0 15,1 5-2-15,1-1 1 0,-1 4 0 0,-4 4 0 16,-5 2-1-16,-1-4 1 0,-3-2 0 0,-2 6 1 15,-1 3-2-15,-2-1 2 0,-5 2 0 0,-2-5 0 16,-5 3 0-16,3 0 0 0,-3-5-1 0,-3 1 1 0,-4 0-1 16,4-7 1-16,-4-1-1 0</inkml:trace>
  <inkml:trace contextRef="#ctx0" brushRef="#br0" timeOffset="-117860.35">32499 9465 915 0,'0'0'13'0,"0"0"9"15,0 0 2-15,0 0-2 0,0 0 2 0,0 0 5 0,0 0 0 16,0 0 0-16,0 0 0 0,13-18 3 0,-2 5-1 16,4 2 1-16,6-2-1 0,7 0-6 0,-2 3-1 15,-4 3 1-15,0 1 1 0,1 4-10 0,-1 2-1 16,2 0 1-16,2-1 1 0,-3 1-8 0,-3 1 1 16,1-1-1-16,1-1 1 0,-1 4-3 0,-5 1 1 15,-1 2-2-15,4-3 2 0,-2 3 0 0,-6 3 0 0,0 2 0 16,2-1 1-16,-4 5-1 0,-1-2-1 0,-1 1 1 15,3 9 1-15,-3 1 1 0,-1-2 2 0,-3 1-1 16,1 5 0-16,-4-4 2 0,0-8 1 0,4 7-1 16,1 3 1-16,-1-2-2 0,-2 0 1 0,-2 6-1 15,4 0 0-15,-4 5-1 0,0 2 1 0,4 4-1 16,-1 6 1-16,-3-4-4 0,0-4 1 0,2 0-1 16,4 3 1-16,-3-4 0 0,-1-5 0 0,0 2 0 15,4 3 1-15,-3-1 0 0,-1 4 0 0,-2 2 0 16,4 11 1-16,-2-8 0 0,2-9-1 0,-1 2 0 15,1-1 0-15,-4-3 0 0,2-2 1 0,4 3 0 0,-3 1 1 16,-3 2-2-16,0 4 1 0,2 0-1 0,0 9 1 16,-2-6-2-16,0-7 0 0,0-2 0 0,0 6 0 0,0-7-1 15,0-1 0-15,0 4 0 0,0 2 0 16,0 2-3-16,2-1 1 0,0 7-1 0,0-3 2 0,1-7-3 16,1-9-1-16,0 2 0 0,3-1 2 0,1-1-3 15,-1-4 1-15,1 2 0 0,-1-4 0 0,0 4-1 16,1 0 0-16,-1-2 1 0,1-2-1 0,-1-3-1 15,1 3 0-15,-3 0 0 0,1-9 2 0,-2 2-3 16,-2-2 1-16,-2-2-1 0,0 0 1 0,1 0-1 0,-2-2 0 16,-5-4 0-16,-3 1 0 0,-1-3 0 0,3 1 0 15,-1-6 0-15,-8 7 0 0,-7 3 0 0,3-3 0 16,5-3 0-16,-6 7 0 0,-5-3 0 0,-4-1 0 16,1 0 0-16,-1 6 0 0,-4-5 0 0,-1-4 0 15,-4 3 0-15,-2-1 1 0,0-1-1 0,2-1 0 0,-6 3 0 16,-2 3 1-16,3-3 0 0,3-1 0 15,0-1 0-15,-12 3 1 0,-2-6-1 0,1-2 0 0,0 1 0 16,-4 7 1-16,0-8-1 0,2 0 0 0,-7-6 1 16</inkml:trace>
  <inkml:trace contextRef="#ctx0" brushRef="#br0" timeOffset="-112287.08">11312 2296 464 0,'0'0'0'0,"0"0"0"16,0 0 0-16,0 0 0 0,0 0 1 0,-22-2 0 0,16 4 0 15,0 1 1-15,3-3 0 0,1 0 0 0,2 0 0 16,-4-3 10-16,4 1 0 0,0-2-1 0,4-1 1 16,-4-5 5-16,0 1 0 0,0 0 0 0,5-8 1 15,7-2-7-15,2-5 1 0,3 0 0 0,6 3 0 0,4 1 1 16,-2-4 1-16,1 5-1 0,5 4 2 0,10-1 4 16,-3-3 0-16,-5-2 0 0,-1 7 1 0,1 1 1 15,1-8 0-15,3 1-1 0,2 5 1 0,-3 2-3 16,3-4 2-16,4-7-1 0,5 0 0 0,6 1-2 15,0 7-1-15,-9-5 1 0,3-3 1 0,-3 5-6 0,-4 8 1 16,6-7-1-16,11-1 2 0,3 4-2 0,-1 0 0 16,-10 0 1-16,6 6 0 0,-2-2-3 0,-6 2 0 15,1-1 0-15,5 10 1 0,2-5-1 0,0 1 1 16,-6 2-1-16,8 2 1 0,-8 0 2 0,-3 0-1 16,1-4 0-16,6 10 2 0,-6 1 2 0,1-5 2 15,5 2-1-15,9 5 1 0,-5 2-4 0,-11 4-1 0,-1-5 1 16,5-5 0-16,-5 8-5 0,-1-2 0 0,0-1 0 15,12-5 0-15,1 5-1 0,-4-1 1 0,0-4-1 16,0 1 1-16,-7-2-2 0,-3 5-1 0,7-7 1 16,7-4 1-16,3 8-1 0,-1-1 0 0,-3-1 0 15,1-4 1-15,-6-4 0 0,-5 8 1 0,1-2 0 16,6-2 0-16,-5 3 1 0,-1 3 0 0,6 3 0 16,-3-9 0-16,1 6-4 0,-13-2-1 0,-4 1 1 15,-1 1 1-15,-4-2-5 0,-4 5 1 0,0-4 1 16,-2 5-1-16,0-1-2 0,-9-2 2 0,4 3-2 0,-4-1 1 15,0 0-2-15,-6 1 1 0,-2-10-1 16,3 5 1-16,3 1-1 0,-4-2 0 0,-5-3 0 0,3 3 0 16,3 2 0-16,-3-6 0 0,-1-6 0 0,-1 1 0 15,10-5 0-15,-4 1 0 0,2-6 0 0,-3-9 0 16,5 3 0-16,0 1 0 0,-4-4 0 0,-2 0 0 0,6 5-1 16,-2 2 1-16,-7-5 0 0,3 1 0 0,0 3-1 15,1 3 0-15,-5 0 0 0,4 6 0 0,-3 1-3 16,0-1 2-16,-1 5 0 0,3-1-1 0,-7 5 1 15,1-4 0-15,0 2 0 0,4 2 1 0,-2 0-2 16,-3 0 1-16,-1-4 0 0,2 4 0 0,0 0-2 0,2 0 2 16,-4 4 0-16,5 2-1 0,1-1 1 0,0 5 0 15,-3 1 0-15,1-2-1 0,-4 0 0 0,6 1 0 16,-4-5-1-16,5-1 1 0,-3-2-1 0,-1 5 0 16,-3-1 1-16,2-1-1 0,4 1 1 0,-4-6 0 15,0 4-1-15,-1-4 2 0,3 2-1 0,-4 1 0 16,0-3 0-16,0-3 1 0,-4 1-1 0,-1-2 0 15,-1 4 0-15,-1-9 1 0,-8 1-2 0,-2-1 1 0,-1 0 0 16,-10 3 0-16,2-7 0 0,1 8 1 0,-3-5-1 16,2 8 1-16,8-1 2 0,3-3 0 0,-6 2 0 15,3 1 0-15,3 1 1 0,0 2 2 0,5-6-1 16,3 6 0-16,5 2-1 0,2-2 0 0,0 0 0 16,0 4 2-16,2-4-3 0,0 2 1 0,-2-2 0 15,11 7 0-15,2-1-1 0,4 3 0 0,1 2 0 16,16 4 1-16,5 9-1 0,-7-5 0 0,-10-8 0 15,-3-2 0-15,1 1 0 0,-7 1 0 0,2 2 0 0,-2-8 0 16,-5 5 1-16,-5-5 0 0,3 1 1 0,-6-1-1 16,0 3-1-16,-4 1 1 0,-1-1 0 0,-16 14 0 15,-3 8-1-15,-4-1 1 0,-9-3-1 0,-2 8 1 16,-6-6-1-16,0-11 0 0,-7 1 0 0,-2 3 1 0,4-3-2 16,1-7 1-16,1 4 0 0</inkml:trace>
  <inkml:trace contextRef="#ctx0" brushRef="#br0" timeOffset="-111779.27">11133 1823 954 0,'0'0'0'0,"0"0"0"0,19 24 0 15,-4 2 3-15,-1 6 0 0,-10-2 0 0,-2 11 1 16,-2-2 0-16,0-6 1 0,0 3-1 0,0 3 1 0,0 0 5 16,0 0 0-16,-2-6 0 0,-2-3 1 0,-5 0-3 15,4 0 0-15,-1-6 0 0,0 6 1 0,3-4 0 16,-3-12 0-16,-1-6 0 0,1 3 1 0,0 2-1 15,1-7 1-15,1-4-1 0,8 1 1 0,-2 1 1 16,-2-2 2-16,-2 2-1 0,7-3 0 0,-3 3 0 0,2-4-1 16,2 0 0-16,12 0 1 0,16 4-4 15,5-4 1-15,0-4-1 0,9 4 1 0,1 0-3 0,-6-5-1 16,1-5 1-16,11 5-1 0,2-5 3 0,-6-3 1 16,6 2 0-16,3 6 0 0,1 1-8 0,3-2 0 15,1-9 1-15</inkml:trace>
  <inkml:trace contextRef="#ctx0" brushRef="#br0" timeOffset="-103821.84">9872 6921 677 0,'0'0'0'0,"39"-41"0"0,4 7 0 0,5-1 13 15,2-10 0-15,12-9 1 0,10-4-1 0,-6 1-11 16,1-3 2-16,-2-10-2 0</inkml:trace>
  <inkml:trace contextRef="#ctx0" brushRef="#br0" timeOffset="-89548.29">15478 9218 892 0,'0'0'0'0,"0"0"0"15,0 0 0-15,0 0 9 0,0 0 0 0,0 0 0 0,19 7 0 16,-16-5 11-16,3 2 1 0,0-4-1 0,3 2 2 16,-3-2-10-16,3 0 1 0,-4 0 1 0,5-2-1 15,3-5-13-15,0-1 1 0,-2-1 1 0,2 5-1 16,2-1-1-16,4-1 0 0,-3-3 0 0,10 5 1 0,-1 2-1 16,-1 2 0-16,0-5 0 0,0 5 0 0,10-4 0 15,-4 2 1-15,-4 0-1 0,4 0 1 16,-4 2 1-16,-4-3 1 0,10 1-1 0,-2 4 0 0,3 1 1 15,-7-3 2-15,2 0-2 0,0 4 2 0,0-2 0 16,0-2 1-16,0 0 0 0,11 9-1 0,-4-9 1 16,-7 0-1-16,-1-4 1 0,0 8 0 0,1-2-1 0,-2-4 1 15,-1 2-1-15,3 2 1 0,-2 0-1 0,-6-2-1 16,3 0 1-16,3 5-1 0,-2-5-1 0,0-3 2 16,4 1-1-16,2 4 1 0,3-2-2 0,-6-2 1 15,-3-2-1-15,0 4 1 0,0 0-1 0,-1 0 0 16,-3-5-1-16,1 5 2 0,1 1-2 0,2-1 0 15,0-1 0-15,1 1 2 0,1 1-3 0,-2-1 1 0,0 0 0 16,4 6 1-16,-4-2-2 0,2-1 1 0,6-3-1 16,3 2 1-16,-1-2-1 0,-2 0 1 0,-8 0-1 15,2 4 1-15,0-4-1 0,-2-4 0 0,0 2 0 16,1 2 0-16,3 0 1 0,-2 0-1 0,-2 0 0 16,4 0 1-16,2 6-1 0,0-6 0 0,-6 0 0 15,7 2 1-15,7 0-2 0,-5-4 1 0,-5 0 0 16,-2 2 0-16,0 0-1 0,-3-4 1 0,1-1 0 15,2 1 0-15,0 2-1 0,-4 2 1 0,3-4 1 16,3 4-1-16,-4 0-1 0,0 0 1 0,2-1 0 0,4 2 0 16,-2-1-1-16,0-1 1 0,-2-3-1 0,7 8 1 15,1-3-1-15,-6-2 1 0,-2-3-1 0,-2 8 2 16,2-3-2-16,-1-1 0 0,-1 0 0 0,4 4 1 0,0-2-1 16,-10-2 0-16,5 0 0 0,3 4 1 0,-4-1-1 15,-1-3 0-15,-1-3 0 0,6 6 1 0,2 3-1 16,-2-6 0-16,-3 0 0 0,1 0 1 0,2 0-1 15,-7 2 0-15,-3-4 0 0,-1 2 1 0,0 0-1 16,0 0 0-16,2 0 0 0,-2 0 1 0,2-4-1 0,-4 4 1 16,-4 0-1-16,0 0 2 0,2 0-2 15,-1 4 0-15,-1-4 0 0,2 0 1 0,2 0-1 0,-7 0 1 16,-1 0-1-16,3 4 1 0,1-2-1 0,-1-2 1 16,-5 0 0-16</inkml:trace>
  <inkml:trace contextRef="#ctx0" brushRef="#br0" timeOffset="-86637.23">18146 14673 1231 0,'0'0'0'0,"0"0"0"16,0 0 0-16,19 0 3 0,-8 0 0 0,0 0 1 0,14 1-1 16,2 3 7-16,-6-2 1 0,1-2-1 0,3-2 2 15,-3 4 6-15,0 2 0 0,3-4 0 0,1-4-1 16,3 2-8-16,-1 0 2 0,0-1-1 0,11-1 0 15,4 6-2-15,-2-2-1 0,2-2 1 0,-2 0 0 0,2 2-4 16,0 0-1-16,-4 0 0 0,9-2 2 0,3 4-3 16,1 2 1-16,2-4 1 0,9-2-1 0,-9 2-1 15,-3 2 2-15,5-2-1 0,3-4 0 0,-1 0 5 16,-6 2 0-16,8 2 0 0,3-1 1 0,-5 1 0 16,-4 0 1-16,-6-2-1 0,6-6 1 0,-5 6 2 0,-6 4 1 15,7-2-1-15,8-3 2 0,-1 1-1 16,-4 0 1-16,-3-2-1 0,2-1 1 0,-3 1-3 0,-3 4 1 15,-3-2 0-15,7-5 1 0,-5 5-4 0,0 2 0 16,5-6 0-16,0-3 0 0,-3 3-4 0,-8 2 1 16,-2 1 0-16,1-1-1 0,3 4-3 0,-2 2 2 15,-4-2-2-15,6-2 1 0,2 2-2 0,-4 0 1 16,4-4-1-16,2-1 1 0,-10 3-2 0,-1 2 0 16,1 0 0-16,0-4 1 0,3 2-1 0,-5 2 0 0,-1 2 0 15,3-4 0-15,-1 2-1 0,-1 0 1 0,3-2-1 16,-3-3 1-16,6 1-2 0,-5 2-1 0,-2-1 1 15,-3-3 1-15,-1 2-2 0,-3 2 0 0,-1-1 0 16,-2-3 1-16,-1 6-3 0,-3 0 2 0,-1-4-2 16,-2-1 2-16,-2 3 1 0,-2 4 1 0,-1 0-2 15,-3-1 2-15,-1-1 0 0,-1 0 1 0,-5 0 0 16,0 0 0-16,0 0 0 0,0 0 0 0,0 0 0 16,0 0 0-16,0 0 0 0,0 0 0 0,0 0 0 15,-7 2 1-15,-6 4 0 0,-4 0 1 0,-4-1-1 0</inkml:trace>
  <inkml:trace contextRef="#ctx0" brushRef="#br0" timeOffset="-43680.19">13263 14840 916 0,'0'0'0'0,"28"-19"0"15,-2-3 0-15,11-6 9 0,2-7 1 0,0-14-1 0,4-4 1 16,-7 0 17-16,6 5 0 0,7-6 0 0,14 2 1 16,10-9-9-16,-4-12 0 0,0-16 1 0</inkml:trace>
  <inkml:trace contextRef="#ctx0" brushRef="#br0" timeOffset="-42140.89">27088 17757 1512 0,'0'0'32'0,"75"17"-13"0,-23-15 0 0,-9-8 0 16,-4-5 1-16,-6-10-9 0,-1-3 2 0,5-2-2 16,2-7 1-16,-3-12-12 0,-1-7 0 0,4-9 0 0,6-5 1 15,4 3-11-15,-1-6 1 0,2-11-1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176" units="cm"/>
          <inkml:channel name="Y" type="integer" max="1024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18.23126" units="1/cm"/>
          <inkml:channelProperty channel="Y" name="resolution" value="616.8674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2-25T11:25:41.28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3155 3157 363 0,'0'0'0'15,"0"0"0"-15,0 0 0 0,0 0 2 0,0 0 1 16,22 6-1-16,-13-5 0 0,-1-1 0 0,5 0 1 15,-2 4-1-15,7-4 0 0,1-4 0 0,-4 4 2 16,-4-1-2-16,4-5 1 0,4-3 4 0,-1-1 1 0,-3 1-1 16,10-6 0-16,8 0-2 0,-7 0-1 0,-7 1 1 15,5 4-1-15,0-5-1 0,0-3 0 0,6 1 0 16,0 8 1-16,7-6-3 0,2 0 1 0,-3 2 0 16,1 4 1-16,2-3 1 0,-3 1 1 0,-3-5-1 15,1 4 1-15,-1-2 4 0,-1-1 1 0,1-4 0 16,5-1 0-16,1 5 3 0,-4 4 1 0,-1-2-1 15,-1-2 1-15,1 5 3 0,-4 5 0 0,3-1 0 16,6-3 1-16,0 3-2 0,-3 6 1 0,-6-9 0 16,7 0-1-16,-7 5 0 0,0 4 0 0,3-2 0 0,3-3-1 15,-3 5-1-15,1 0-1 0,5 0 1 0,0-4-1 16,4 8-3-16,-4-4 2 0,0 0-2 0,4-4 1 16,-4 4-4-16,-4 0 0 0,5-4 1 0,2-1 0 15,-3 5-1-15,1 3 1 0,-1-6 0 0,9 1-1 16,-3 4-1-16,-6 1 0 0,4-3-1 0,0-5 1 0,-4 7-1 15,-4 1 2-15,-1-3-1 0,5-5 1 0,0 7-1 16,-9 1 1-16,3-1 0 0,7-4-1 0,-1 2 2 16,0 6 1-16,-2-6-1 0,2-4 1 0,2 8 1 15,-4-4 1-15,-7 0 1 0,0-6-1 0,0 3 1 16,0 3 1-16,-2 0-1 0,0-2 0 0,1 2 2 0,-2 5 0 16,0-3 1-16,1-2 0 0,2 4 5 0,-4 1 0 15,-1-1 0-15,2-2 1 0,3 5-4 0,-5 1 0 16,-7 5 0-16,-3-4 0 0,0 6-2 0,0 0 1 15,0 0 0-15,0 3 1 0,0 3-5 0,-1-2 0 16,0-5 1-16,0 12-1 0,1-7-2 0,0-8 1 16,-2 2 1-16,2 8-1 0,-4-6-1 0,2-4 0 0,-3 2 0 15,5 2 0-15,-4 0-2 0,2-6 1 0,2 0-1 16,5 6 1-16,-1-4-5 0,-4-2 2 0,3 6 0 16,7 0-1-16,4 0-2 0,-4 0 0 0,-9 0-1 15,3-6 2-15,0 6-3 0,-4 0 0 0,0-4 0 16,-4 6 0-16,5-2-1 0,-4 0 0 0,-3-1 0 15,0 7 1-15,2-1-1 0,-1-1 1 0,-1-4 0 16,-3 4 0-16,-1-3-1 0,-1-1 0 0,-4 0 0 16,0 4 2-16,4-4-2 0,-4-6 0 0,0 0 0 15,-8 6 0-15,3-6-2 0,-1-1 2 0,2-1 0 0,-1 8 0 16,-5 0-2-16,-1 0 0 0,-2 0 0 0,-2-4 1 16,0 11-3-16,1-1 2 0,-5-6-1 0,-7-6 0 15,2 8-1-15,1 1 1 0,-1 1-2 0,4-4 2 0,1 1 0 16,-2 7 1-16,-3-7 0 0,-6 9 1 0,2-3 0 15,2-5 0-15,-2-2-1 0,-1 9 1 0,-1-6 1 16,6-3 0-16,-4 0 0 0,1 6 0 0,-2-6 0 16,4-2 0-16,-6-2 0 0,-1 4 1 0,0-2-1 15,3-8 2-15,-7 4-2 0,-1 3 1 0,2-3-1 16,5 0 0-16,-4 6 0 0,1-6 1 0,5 6-1 0,2 0 0 16,-8-4 0-16,4-1 0 0,10-1 0 0,-4 2 1 15,-16-2-1-15,-2 1 1 0,-1-1-1 0,4 0 1 16,-1-1 0-16,1-1 0 0,4 4-1 0,1 1 2 15,-3-3-2-15,2-2 1 0,1 4-1 0,-1-1 1 16,-4-5 0-16,0 1 0 0,-1 3-1 0,3-5 0 16,-6-2 0-16,2 2 1 0,4 1-1 0,5 4 0 0,-5-5 0 15,-2 7 1-15,9-1-1 0,-3-1 0 0,-7-7 0 16,11 7 1-16,-1 0 1 0,-2-5-1 0,0-4 0 16,-5 2 0-16,2 2-1 0,1-8 1 0,1 2 0 15,-3 4 0-15,3 2-1 0,3-4 0 0,-2 0 0 16,6 2 1-16,-2 1 1 0,2-3-1 0,-7-5 0 15,-1 1 0-15,4 2-1 0,0-2 0 0,-3-1 0 16,-6-5 0-16,5 7 0 0,4 1 0 0,-3-6 0 16,-2 3 0-16,1 5 0 0,4 0 0 0,2-2 0 15,-2-5 0-15,2 1 0 0,2 0 0 0,-11-8 0 16,2 4 0-16,-4 1-1 0,5 3 1 0,-3-5 0 0,1-7 0 16,3 8-1-16,7-1 1 0,-8-4 0 0,-10-13 0 15,6 17 0-15,5 2 0 0,-3-6 0 0,21 0 0 0,-3 6 0 16,-1-6 1-16,-7-6-1 0,-4 7 1 0,6-5 0 15,0-2 0-15,-8 7 0 0,6 1 2 0,7-2-2 16,-1-4 1-16,1 2 0 0,1 4 0 0,6-3 1 16,-2-3 0-16,-5-1 0 0,8-3 1 0,-2 3-1 15,3-1 2-15,5-8-1 0,-1-5 1 0,2 10 0 16,3 7 2-16,2-11 0 0,3 2-1 0,2 2 0 16,-1 2 0-16,8-4-1 0,6 5 1 0,2-7-2 0,-3 8 2 15,-1-1-1-15,13 3 1 0,3-3-3 0,-5 3 1 16,-4-3-1-16,17-1 2 0,0 0-3 0,-11-6 1 15,-6-2 0-15,31 0 0 0,-22 10-2 0,2 1 0 16,10-11 0-16</inkml:trace>
  <inkml:trace contextRef="#ctx0" brushRef="#br0" timeOffset="1357.04">20198 2162 414 0,'0'0'0'16,"0"0"0"-16,0 0 0 0,0 0 0 0,5-28 0 0,-1 20 0 15,4-5 0-15,8-7 0 0,3-4 0 0,1 0 0 16,1 3 0-16,3-3 0 0,-1 0 0 0,1 3 0 15,6 16 0-15,1-5 2 0,-1-8 1 0,2-6-1 16,7 3 2-16,0 1-3 0,-4 1 1 0,-3 0-1 16,0 5 2-16,1 2-3 0,1 3 1 0,-6 0 0 15,7 3 0-15,1 2 0 0,-3 4 0 0,2 4 0 16,3 0 0-16,3 1 4 0,-4 7-1 0,0 1 1 16,1 2 0-16,-3-1-1 0,-3 1-1 0,-4 0 1 0,3 11-1 15,1-3 6-15,-2-9 0 0,-2-4 0 0,1 7 1 16,-4-8 10-16,-1-5 0 0,2-3 1 0,6 9-1 15,1-10-1-15,-3 0 0 0,-4-2 0 0,-2-2 0 0,1-5-1 16,-3-6 0-16,-2 0 0 0,1-4 0 0,1 3-2 16,1-3 0-16,-1-5 0 0,2-2 1 0,0 2-5 15,-1 1 1-15,-1 3-1 0,6-4 0 0,0 3-3 16,0 1 1-16,2 1 1 0,7 4-1 0,-5 0-1 16,-4 1 0-16,0 2 0 0,3 3 1 0,-5-4-1 15,-3 4 0-15,1 1 0 0,6 10 0 0,2-2-3 16,-8 0 2-16,2 4 0 0,7 5 0 0,1-3-7 0,-1-1 0 15,3 1 0-15,1 3 1 0,-2 1-2 0,-7-7 0 16,2-3 0-16,0 2 0 0,0-2-1 0,-2 0 0 16,-2-2 0-16,6 2 0 0,1-3-3 0,3-3 0 15,-3 0 0-15,8 3 0 0,2-7-4 0,-2 1 2 16,-4-2-1-16,0 5 0 0,-1-1-1 0,-6-1 2 16,-1-5-2-16,1 8 1 0,4 1 5 0,-3 2 0 0,-3-5-1 15,2 5 1-15,0 2-2 0,0-6 0 0,3 3 0 16,3-1 0-16,-1 2 1 0,-3 2 0 0,-6-4-1 15,0-1 2-15,0 1 1 0,-2 2 1 0,2-3-1 16,2 1 1-16,0 4 0 0,0 0 0 0,2-4 0 16,4 4 0-16,-3 4 0 0,1-8 0 0,2-1 0 15,3-10 0-15,-4 0 0 0,-1 4 0 0,-4-8 0 16,2-11 0-16,-2 12 0 0,-4-1 0 0,2-1 0 16,0-6 1-16,0 7-1 0,-2 4 1 0,3 0 0 0,0-5 0 15,1 5-1-15,-1 2 1 0,0-2 1 0,9 6-1 16,-3-3-1-16,-3 3 0 0,-2 0 0 0,4 0 0 15,-2 1 0-15,-4-1 0 0,0 0 0 0,4 3 1 16,1 2-1-16,-1-1 1 0,0-1-1 0</inkml:trace>
  <inkml:trace contextRef="#ctx0" brushRef="#br0" timeOffset="4542.78">7654 4243 853 0,'0'0'0'0,"19"0"0"0,7 4 0 0,8 2 7 16,-1-6 1-16,-7-4-1 0,6 2 1 0,-2 2-4 0,-1 0 1 16,5-7-1-16,1-1 2 0,5-1-3 0,-3 5 0 15,2-5 1-15,2-6 0 0,0 4 0 0,-2 5 0 16,-4-3 1-16,14 0-1 0,-10 3 1 0,0 2-1 15,4-1 1-15,2-1-1 0,5 6-3 0,2 2 0 16,0-2 0-16,2-2 2 0,-3 8-3 0,-8-4 0 16,5 1 0-16,0-3 1 0,1 4-1 0,-4 4 0 0,3-1 0 15,6-5 0-15,4 5 0 0,-10-1 0 0,1-6 0 16,1-4 0-16,-5 4 0 0,-2 0 0 0,5-2 0 16,4-1 0-16,2 3 0 0,-3 3 1 0,1-3 0 15,7-3 0-15,-5 3 1 0,-5 0 1 0,-3-4-1 16,8 2 1-16,6 4 3 0,-8 2 0 0,2-4-1 15,10 0 1-15,-10 3-1 0,-6-3 2 0,1 0 0 16,6-3 0-16,1 3-1 0,-2 0 2 0,2-4-1 16,10-2 1-16,-5 1 0 0,-5 1-1 0,-8-2 1 0,6-3 0 15,-5 7 0-15,-4-1 0 0,5-3 0 0,11-3 1 16,3 5-4-16,-7 2 2 0,-10-3 0 0,1-5 0 16,-1 3-2-16,-6 5 1 0,6-4-1 0,7 3 2 0,0-3 0 15,-2 6 1-15,-4-9-2 0,-1-2 2 0,-4-2-1 16,-4 1 1-16,-2 5 0 0,2 5 0 0,0-4-2 15,-3-3 2-15,-3 4-1 0,1 5 1 0,-2-4 0 16,-6 0 1-16,-6 2 0 0,4 8 0 0,2-12 3 16,-3 3 0-16,-12 1 1 0,-2 7-1 0,-5-5-3 15,2 0 1-15,-1 0-1 0,-1 0 1 0,-2 0-5 16,-2 0-1-16,0 0 1 0,4 0-1 0,-4 0-3 0,0 0 1 16,0 0 0-16</inkml:trace>
  <inkml:trace contextRef="#ctx0" brushRef="#br0" timeOffset="21492.67">13635 4214 276 0,'0'0'0'0,"0"0"0"0,0 0 0 0,0 0 1 15,0 0 0-15,0 0 0 0,-18 0 0 0,12 0 0 16,2 0 1-16,1 2 1 0,1 1-1 0,2-3-1 15,-4-3 1-15,4 1 1 0,-2-4-1 0,-5-3-1 16,-3 0 1-16,3-3 0 0,-8 3 1 0,6-4-2 16,-1 7 1-16,3 1-1 0,0-1 1 0,3 3-1 15,2-1 1-15,0 4-1 0,0 0 1 0,2 0 0 0,0 0 0 16,0 0 1-16,0 0-1 0,2 0 0 0,-2 0 2 16,-2 0-2-16,2 0 1 0,2 0 4 0,-2 0 1 15,0 4-2-15,9-4 2 0,10 3 4 0,2-1 0 16,-3 2 0-16,16-4 1 0,-1-4 2 0,-3 4 2 15,0-2 0-15,3-1 0 0,7 3-1 0,-7 0 0 16,1 0 0-16,1-6 1 0,8 0-1 0,-4 6-1 16,-9-3 1-16,-6-7 0 0,6 9-3 0,0-3 1 15,-1 0-1-15,9 2 1 0,-5 4-3 0,-1 2 1 0,7-4 1 16,4-4-1-16,4 2-1 0,-3 2 1 0,-5 0 1 16,2-4-1-16,-3 4 3 0,-5 0 0 0,1 0 0 15,5 0 1-15,-4 6-1 0,3 2 2 0,8-3-1 16,1-5 1-16,7 2-2 0,-6 2 1 15,-7-8 0-15,0 2 0 0,-2 2-4 0,-3 0 0 0,1 0 1 16,4-5-1-16,2 1-3 0,-2 4 1 0,2 0 0 16,3-4 0-16,5 2-2 0,-9-2 0 0,-10 1 0 15,2-5 1-15,-3 5-4 0,1 3 1 0,5-6 0 0,6 0 0 16,-2 6-1-16,2 2 0 0,5-4 1 0,-1-7 0 16,1 9-2-16,-7-4 2 0,-5-5-2 0,-1 0 2 15,2 1-3-15,-7 1 2 0,0 1-2 0,5 10 2 0,-1-8-2 16,-2 2 1-16,3 2 0 0,4 0 0 0,8 0 0 15,-8-3 0-15,-7 3 0 0,-1 3 0 0,-1-3-1 16,-4-3 1-16,2-1-1 0,4 8 1 0,-1-4-2 16,-3-6 0-16,4 6 0 0,5 2 0 0,2-4 1 15,-7-2-1-15,-4 3 0 0,6 6 0 0,-1-5 0 0,-3 0 0 16,-10-4 0-16,1 8 0 0,-2-8 1 0,-1 3-1 16,3-3 0-16,-3 8 0 0,-5-3-1 0,-1-2 2 15,-3-3-1-15,2 4 0 0,2 0 2 0,-4-4-1 16,-3 4 0-16,0 0 2 0,-3 0-2 0,-1 0 2 15,-2-2-2-15,4 2 1 0,0-3 1 0,-4 1 1 16,0 2-2-16,0 0 2 0,0 0-1 0,0 0 2 16,-4 0-1-16</inkml:trace>
  <inkml:trace contextRef="#ctx0" brushRef="#br0" timeOffset="152043.71">16076 2887 766 0,'0'0'0'0,"0"0"0"15,0 0 0-15,0 0 1 0,0 0 0 0,0 0 0 16,0 0 0-16,0 0 6 0,0 0 0 0,0 0 0 16,0 0-1-16,0 0 4 0,24 21 1 0,-16-21-1 15,24 0 1-15,10-10-3 0,3-1 0 0,-6-4-1 0,0-3 1 16,-3 3-2-16,1 0 0 0,2-4-1 0,8-1 2 15,1 5-3-15,1 2 2 0,14-2 0 0,8-2-1 16,-6 3-1-16,-3-1 0 0,5 0 1 0,7-4-1 16,1 4-2-16,1 0 1 0,6 1-1 0,-4 4 0 0,-5 1-1 15,-8-2 0-15,2 3 0 0,0 6 1 0,8-7 0 16,-10 0 0-16,-9-2 0 0,0 7 0 0,-6-2 0 16,-9 1 0-16,-2 1 0 0,4 0 0 0,-9 2 1 15,-3-3 0-15,3-4 0 0,1 9 1 0,1-6 0 16,-8-3 2-16,-12-1-2 0,5 10 2 0,-2-9-1 0,-8 0 2 15,-4 0-1-15,1 3 1 0,-5 0-1 0,-1 1 2 16,-2-3-1-16,-2 8 1 0,1 4-2 0,-1-4 2 16,2-4 0-16,0 2 0 0,0-3-1 0,-2 1 1 15,-2 0-2-15,-2-7 2 0,-1-4-2 0,3-5 1 16,1 5-1-16,-1 8 1 0,4 5-1 0,4-2-1 16,-4 2 1-16,0-2 1 0,1 1-2 0,1 3 1 15,0 0-1-15,2 0 1 0,1 0-1 0,-3 3 0 0,2-3 1 16,5 6-1-16,6 0 2 0,0 7 0 0,-4-4 0 15,-3 15 0-15,-6-3 1 0,-2-7 1 0,-2-4 0 16,-7 7 0-16,-1 1-3 0,1-7-1 0,-2-1 1 16,-12 4 1-16,-1-1 0 0,-4-3 0 0,-9 1 1 15,-2 4 0-15,-4 0-1 0,2-2 0 0,-6 2-1 16</inkml:trace>
  <inkml:trace contextRef="#ctx0" brushRef="#br0" timeOffset="153547.63">18327 4216 815 0,'0'0'0'0,"0"0"0"0,26 13 0 0,-7-4 1 16,1 0 1-16,4 6-1 0,4 2 0 0,0-2-1 0,2-8 1 15,6-7 0-15,6 6 0 0,7-4 7 0,-6-4 1 16,1-11-1-16,3 2 1 0,0 5-4 0,3-1 1 16,11-5 0-16,3 3 0 0,8 3-2 0,-4-5 0 15,6-2 1-15,2-2-1 0,1 4 0 0,1 8-1 16,8-9 0-16,1-1 2 0,-10 8 0 0,-3-1 2 15,-3-3 0-15,9 0 0 0,4 3 6 0,-13 0 1 16,-10-3-1-16,-3-4 1 0,-6 4 1 0,-1 3 1 0,1 1 0 16,2-5 0-16,2 5 0 0,-6-1 1 0,-2-3-1 15,1 0 1-15,-8-3 1 0,-8-1 1 0,-1 8 0 16,2-5 0-16,-1 1-2 0,-3-2-1 0,-4-4 1 16</inkml:trace>
  <inkml:trace contextRef="#ctx0" brushRef="#br0" timeOffset="199763.42">22296 3994 853 0,'0'0'0'0,"0"0"0"16,0 0 0-16,0 0 5 0,0 0 1 0,0 0-1 16,0 0 1-16,0 0 12 0,0 0 0 0,0 0 0 15,0 0 1-15,0 0-2 0,-17 19 1 0,17-19-2 16,2 0 2-16,0 0-11 0,0 0 0 0,-1 0 0 15,13 3 0-15,8 9-1 0,4-1 0 0,4-2-1 16,11 0 1-16,2 1-3 0,-6-1 2 0,-2-7-2 16,4 2 2-16,-1 1-2 0,-1 4 0 0,6-5 1 15,11-8 0-15,5 8-1 0,1-4 1 0,3 0-1 0,1-7 2 16,-6 5-2-16,-3-2 2 0,9 2-2 0,12-1 1 16,-1-3 2-16,-4 6 0 0,-1-6-1 0,1-7 1 15,-6 12 1-15,-1-3-1 0,7-2 1 0,7-3 0 16,-7 0 1-16,-8-3 1 0,0 5-2 0,1 5 2 0,-7-3 0 15,-1 1 0-15,4-2 0 0,0 6 0 0,-10-5 0 16,-11 1 0-16,-4 4 0 0,-1 2 1 16,-6-4 3-16,-6 2-1 0,-5 0 0 0,-4 9 2 0,-6-3-7 15,-5-2 0-15,-5 1 1 0</inkml:trace>
  <inkml:trace contextRef="#ctx0" brushRef="#br0" timeOffset="210209.17">27127 1101 865 0,'0'0'0'0,"21"10"5"0,-10-1 1 16,-7-9 0-16,-2 6 0 0,-2-6 7 0,0 1 0 16,1 3 1-16,-1 0-1 0,0-4-1 0,0 2 2 15,0 1-2-15,0 1 2 0,0-2 0 0,0 2 2 16,0 1 0-16,0 5-1 0,0 6-1 0,0 7-1 15,0-3 1-15,0 8-1 0,0 7-4 0,-1 1 1 16,-7-12-1-16,1 6 1 0,1 5-3 0,-3-2 0 0,-1-8 0 16,-1 3 0-16,2-2-2 0,-2-8 1 0,-4-3-2 15,-2 6 2-15,0-3-3 0,0-3 1 0,-1 6 0 16,-3-3 0-16,3 6 0 0,1-3-1 0,-2 3 0 16,-1-4 2-16,-1 5-2 0,3-5 1 0,-1-1-1 15,0 1 2-15,3 4-2 0,-1-3 1 0,-2-3 0 16,4 7 0-16,4-5 0 0,0-5 0 0,-6-4-1 15,6 8 2-15,7-4-2 0,1-6 1 0,-3 0-1 16,2 10 0-16,4-8 1 0,2-7-1 0,-2-2 1 16,2 7-1-16,2 0-1 0,-1-9 1 0,1 2 1 0,4 5-1 15,5 5-1-15,2-7 1 0,-2-1-1 0,5 1 1 16,3-1-2-16,-1-8 2 0,-1 3-1 0,1 2 0 0,3-2 4 16,-1-7-1-16,0 6 1 0,5 2 1 0,-1-3-1 15,-2-1 2-15,0 2-1 0,2 8 1 0,0-10 0 16,-2 2 0-16,1-2-1 0,-1 8 2 0,0-8-1 15,-3-1 1-15,-5-1 0 0,3 12 0 0,-4-6 0 16,-2-6 0-16,0 1 0 0,0 5 0 0,-2 1-2 16,-3-2 0-16,-3-3-1 0,1 8 1 0,-2 1 0 15,-3-5 0-15,-1 0-1 0,4 0 2 0,-2 2-3 0,0 2-1 16,0-4 1-16,-2 0 0 0,0 3-3 0,0-3 1 16,0 0-1-16,2 0 0 0,0 0-1 0,-1 0 2 15,-1 0-2-15,0 0 1 0,2 0-1 0,0 0 1 16,0-3-1-16</inkml:trace>
  <inkml:trace contextRef="#ctx0" brushRef="#br0" timeOffset="210900.21">28241 1272 1259 0,'0'0'31'0,"8"80"7"0,-8-22 1 0,-6-19 0 0,-1-7 0 16,1-8-14-16,1-5-1 0,-6-4 1 0,-3 5 1 16,3-1-23-16,2-10 2 0,0 2-1 0,1 8 1 0,8-4-5 15,2-1 1-15,-4 5 0 0,0 7 0 0,0 2-1 16,2-4 0-16,0-7 0 0,4 1 0 0,-4 3 0 15,-4-6 0-15,1 0 0 0,3-2 0 0,-2-4-1 16,0-3 1-16,2-1 0 0,0 1 0 0,0-2 0 16,0-3 0-16,-2-1 0 0,-2 0 0 0,1 4 0 15,3-4 0-15,0 0 0 0,-2 0 0 0,-2 0 1 16,0-4 0-16,3 3 0 0,-3-9 0 0,-2 1 3 0,-1-2-1 16,-1 1 0-16,1-4 1 0,-4-5 0 0,0 0 2 15,-1 3-2-15,9-5 2 0,-1-1-3 0,2 5 1 16,2-2-1-16,4 5 0 0,1-7 0 0,1 6-1 15,-2-3 0-15,3-3 0 0,2-1 0 0,3 1-1 16,-3-8 0-16,0-14 0 0,6 2-1 0,-2-2 0 16,-5 2 0-16,3 2 0 0,6 6 0 0,-4 3 0 0,-8 0 0 15,5 0 1-15,-3 6-2 0,-3 4 1 0,-1 1 0 16,5 0 0-16,1 8-1 0,1-4 1 0,-1-3 0 16,2-3 0-16,-4 1-1 0,-1 1 1 0,2-1 0 15,3-10 0-15,-2 8 0 0,0 7 0 0,-1 0 0 16,-1-2 0-16,1 8-1 0,1 3 1 0,2 3 0 15,2-3 0-15,-2 0 0 0,-1 3 0 0,-1 3 0 16,6-6 0-16,4 8 0 0,-3 2 0 0,1-1 0 16,5 3 0-16,-1 9 0 0,-6-4 1 0,-2 2-1 0,4-2 1 15,-2 8 2-15,-6 1 2 0,-2-5-1 0,5 0 1 16,-3 4 1-16,-5-1 2 0,-4-7 0 0,0-1 0 16,0 5-1-16,-4-6-1 0,-4 0 1 0,-3-1 0 15,0 1-5-15,2 0 1 0,-4-5 0 0,-2 2 0 16,-4 3-3-16,2-3 1 0,1-1-1 0,-5 4 1 0,4-3-1 15,2-2 0-15,1-2 0 0,-1 7 0 0,3 0-1 16,3-5 1-16,2-2-1 0,-3 3 1 0,3 3-2 16,3-3 0-16,0-5-1 0,3 0 2 0,-1 4-2 15,2-2-1-15,2-2 1 0,1-2 0 0,1-2-3 16,0 4 1-16,-1 0-1 0</inkml:trace>
  <inkml:trace contextRef="#ctx0" brushRef="#br0" timeOffset="211099.94">29695 1122 998 0</inkml:trace>
  <inkml:trace contextRef="#ctx0" brushRef="#br0" timeOffset="211439.39">29374 1098 974 0,'-22'18'19'0,"-36"31"3"0,6-5 1 0,4-5-1 0,5 0 2 15,5 6-10-15,7-6 2 0,-3 0-2 0,1 6 2 16,5-12-5-16,7-7 2 0,3-5-2 0,-1 1 1 0,6-1-5 15,6-10 1-15,-1 2 0 0,4 2 0 0,6-4-1 16,2-2 1-16,0-5 0 0,3 5 1 0,1 2-3 16,-1-5 0-16,2-2 1 0,17-4 0 0,4 0-3 15,-2-6 2-15,-4 2-1 0,4-1 0 0,-3-5 2 16,-5 1 1-16,1 0 0 0,7 3-1 0,-6 1 2 0,-5-1 0 16,-2-1 0-16,-1 1 0 0,-2 0 0 0,-5 3 0 15,1 1 0-15,-1 4 1 0,0 1-3 0,1 1 1 16,-3-4 0-16,-3 6 0 0,-2-1-5 0,0-1 2 15,0 2-2-15,0 14 1 0,-3 1-1 0,-3 3-1 16,-1 4 0-16,-1 7 0 0,1 0 1 0,1 3-1 16,-1-3 0-16,1 10 0 0,0-8 2 0,3-6-1 0,1-3 0 15,4 6 2-15,-2-14 1 0,-2-5-1 16,0 0 1-16,2 4-1 0,0-8-1 0,-2-8-1 0,-2 3 0 16,3-4 2-16,-3 2-3 0,0-1 0 0,0-3 1 15</inkml:trace>
  <inkml:trace contextRef="#ctx0" brushRef="#br0" timeOffset="212216.8">24006 2098 916 0,'0'0'0'0,"0"0"0"15,0 0 0-15,0 0 19 0,0 0 0 0,0 0 1 16,0 0-1-16,0 0 17 0,0 0 1 0,23 13-2 15,-16-13 3-15,-3 0-21 0,1 0 1 0,1 0 0 16,18 0 1-16,6-7-11 0,7 0 0 0,4-3 0 16,-3 10 0-16,1-3-5 0,4-7 1 0,7 1-1 15,2 2 0-15,2-3-2 0,0-5 1 0,8 2-1 16,7 11 1-16,5-11-1 0,-9-1 0 0,4-7 0 16,6 6 0-16,-4 0 2 0,-6 0 0 0,7-3-1 0,7-3 2 15,-7 1 0-15,-8-2 1 0,-3 1-1 0,3 1 2 16,-7 5-1-16,-3 2 2 0,4-2-1 0,-2 4 0 15,-2 1-1-15,-9 1-1 0,-10-6 1 0,-1 4 1 0,-8 2-4 16,-6 3 1-16,-3-1 0 0,-4 5 1 0,-5-2-1 16,-5 4 1-16,-1-5-1 0,-4 5 1 0,0-4-2 15,2 2 0-15,-1-2 0 0,-11 4 0 0,-3-3-2 16,1 1 1-16,-3 2-1 0,-19 0 2 0,3 0-2 16,7 0 0-16,2-4 0 0,5 10 1 0,4-3-1 15,4-3 0-15,0 0 0 0,3 6 1 0,4-2-1 0,3-1 0 16,-3-1 0-16,2-2 1 0,2 0-1 0,2 0 1 15,-2 0-1-15,7 6 1 0,6 7 0 0,4-4 0 16,0 2 1-16,15-1-1 0,1 1 0 0,-3 2 0 16,-6-8 0-16,-2 1 1 0,-3 3 1 0,0 0 0 15,1 1-1-15,1-5 1 0,-3 5 1 0,-3 1 0 16,-4-2 1-16,1 0-1 0,-3 3-1 0,-5-3-1 0,-2 0 0 16,-2 1 1-16,0 1 2 0,-2-2-1 0,-2 0 1 15,-9 15 0-15,-6-3 2 0,-3-6 0 0,-6 0 0 16,2 9-1-16,2-6 0 0,-1-6 1 0,-4 3 0 15</inkml:trace>
  <inkml:trace contextRef="#ctx0" brushRef="#br0" timeOffset="213097.63">27189 2761 690 0,'0'0'0'0,"0"0"0"0,0 0 0 0,0 0 11 16,0 0 1-16,0 0 1 0,0 0-1 0,0 0 5 15,0 0 0-15,0 0-1 0,0 0 2 0,0 0-9 16,31-19 0-16,-8 8 0 0,12-13 1 0,-1 3-7 16,-1 3 0-16,5-3 0 0,4 3 1 0,3-3-4 15,2 6 1-15,5-3 0 0,7 7 0 0,-5-4 0 0,-3-4 0 16,-1-1 0-16,8 7 2 0,-2-2-1 0,-6 0 1 15,2 0 1-15,2 6-1 0,-5-1 3 0,-10-1 0 16,-4-9 0-16,-3 1 1 0,-6 8 1 0,-5-2 1 16,-3-2 0-16,-5 0 0 0,-2 4 1 0,-3 2 0 15,-4 3 0-15,-4-3 1 0,0 0 3 0,0 5 0 16,0 2 1-16,-6-7-1 0,-3 3 3 0,-1 2 1 16,3 4 0-16,-8-5 0 0,-4-1-2 0,-3 6 1 0,-4 0-1 15,0 0 1-15,3 2 9 0,5 2 0 16,-1-4 0-16,1 2-1 0,3 5 2 0,5-1 0 0,1-1 0 15,0-1 0-15,3 2-12 0,4-1 0 0,0 1 1 16,1 1 0-16,2 1-5 0,1-1 1 0,0-7 0 16,4 9 0-16,1 2-5 0,1-1-1 0,-1-1 1 15,10 12 1-15,0-3-3 0,-4-3-1 0,-4-4 1 16,2 4 0-16,-2-2-3 0,-3-7 1 0,-4 3-1 16,2 2 1-16,-1-2-2 0,-1-3 2 0,-4 0-2 15,-3 3 1-15,-1 0 0 0,2-5 0 0,-3-2 1 0,-6 7-1 16,-6 0 0-16,1 1 0 0,-1-8 1 0</inkml:trace>
  <inkml:trace contextRef="#ctx0" brushRef="#br0" timeOffset="213765.49">28854 2584 829 0,'0'0'0'0,"0"0"0"16,0 0 0-16,0 0 14 0,0 0 2 0,0 0-1 15,0 0 0-15,23 0 2 0,-12 0 0 0,2-4 0 16,30 2 0-16,7-7-6 0,-1 0 1 0,1-2 0 16,4 7 0-16,-6-7-8 0,-1 3 1 0,7 1-1 15,11 7 2-15,1-8-5 0,-1 1 1 0,6-6-1 0,1 7 2 16,1 1-2-16,-2 1 0 0,5-1 0 0,6 1 0 15,-4-5 0-15,-5-3 0 0,2-6 1 0,1 3-1 16,-3 4 1-16,-8 1 0 0,0-4 0 0,4-7 2 16,-11 8-1-16,-8 2 2 0,2-8-2 0,-3 4 1 0,-5 4 1 15,-8 2 1-15,-5-4-1 0,1 2 1 0,-2 5-2 16,-8 2 2-16,-3-1-1 0,-4-4 1 16,-4 3 0-16,-2 2 0 0,1-1 0 0,-1-5 1 0,-3-1-2 15,-8 4 1-15,-4-4 0 0,-3 1 0 0,-2-1-1 16,-1 2-1-16,-4 0 1 0,-10-1 0 0,1-1 0 15,5 2-1-15,-3 3 1 0,1 2 1 0,7-1 0 16,4-1 2-16,0 3-1 0,0 6 1 0,1-6 2 0,3 3 0 16,1 0 0-16,1 0 0 0,1 0-3 0,2 0 0 15,0 0-1-15,0 0 2 0,2 0-1 0,0 0 1 16,0-6 0-16,4 6-1 0,0 2 0 0,1 2 0 16,1-4 0-16,13 5-1 0,10 3 0 0,3-3 1 15,-4-3-2-15,-4 5 2 0,-7-1-5 0,-4 0 2 0,-2 5-2 16,0-4 1-16,-1-1-2 0,-5-1 1 15,-5 1-1-15,0 1 1 0,-3-1-1 0,1-4 0 0,0-2 0 16,-19 9 0-16,-14 10-1 0,-2 1 2 0,-4-7-2 16,-2 4 1-16,-2 5-1 0,-1 1 1 0,-8 8-1 15,-2 7 1-15,-8-5-1 0,-5-5 0 0,-9 2 0 16</inkml:trace>
  <inkml:trace contextRef="#ctx0" brushRef="#br0" timeOffset="-214382.72">26423 856 862 0,'0'0'0'0,"39"24"0"16,-17-13 2-16,-7-7-2 0,4-17 1 0,0 7 1 15,1 1 0-15,4-7 0 0,2-6 1 0,2 5-1 16,0 2 1-16,4 0 0 0,5-14 0 0,1 7 0 16,-5-1 1-16,4 8-1 0,6 0 0 0,2-2 0 0,1 3 0 15,7-4 0-15,4 2 1 0,5-1-1 0,-6-1 0 16,-4-7 1-16,6 10-1 0,1-8 1 0,1 4 0 16,3 1 1-16,8 1-1 0,-4 1-1 0,-5-6 2 15,3-8-1-15,2 7 1 0,2 4-1 0,-2 4 1 16,0-2-1-16,11 2 1 0,-5 5-2 0,-12-3 2 0,1 0-2 15,-1 5 2-15,5 2-1 0,-3-2 2 16,0 1-1-16,4 3 1 0,-7 3-1 0,-8-3 2 0,-1 0-1 16,1 6 1-16,4 0-1 0,-2 1 2 0,3 2-1 15,7 6 1-15,-10-7-2 0,-8 1 2 0,-1 0 0 16,2 15 0-16,-3-3-1 0,-3-3 1 0,-3 1-2 16,3 7 2-16,0-5-2 0,-4-3-1 0,0-3 1 15,0 4 0-15,-5 1-2 0,-6-5 2 0,0 5-1 16,2-6 1-16,-4 10-2 0,-3-4 1 0,1 6-1 15,6 2 2-15,-2 11-1 0,0 6-1 0,4-1 0 16,0 1 2-16,2-6-1 0,-4-11-1 0,-4-4 1 0,2 2-1 16,-2-1-1-16,-5-5 2 0,-4 8-2 0,0 2 2 15,3 1-3-15,-7 3 1 0,-7-6 1 0,0 11-1 16,0 2-1-16,-4 1 1 0,-4-1-1 0,-2 2 1 0,-1-7-1 16,-2-7 2-16,-4 1-2 0,-4 4 1 0,2 5 0 15,2 0-1-15,-6 0 0 0,-1 0 0 0,-3 2 1 16,3-2-1-16,-3 4 0 0,-3-2 2 0,2-12-1 15,2-6 0-15,-2 3 1 0,-1 3-1 0,-1-1 0 16,-2-2 2-16,-2 4-2 0,1 0 2 0,4 7-1 16,-2-7 1-16,-13 0-1 0,-6 3 2 0,1 2-1 0,4-5 1 15,-4-2 0-15,3 2 0 0,1-4-2 0,3-7 0 16,5 1 1-16,-3 4-1 0,5-5 1 0,-3-4-1 16,-11-4 1-16,-1 7 0 0,-3-3-3 0,5-5 2 15,1 1-2-15,-4 2 1 0,4 2-1 0,6-4-1 16,-6-2 0-16,-1-3 0 0,1 3 0 0,-4-3 0 15,-13-3 0-15,-1-6 0 0,5 3-1 0,8 0 2 16,-3 0-1-16,3-6 0 0,5 2 0 0,-5 2 0 0,-16-5 0 16,-5-4 0-16,8 0 2 0,5-2 0 0,-4-2-1 15,-1 5 2-15,1-1 4 0,2-4 3 0,-7 1-2 16,-7 1 1-16,6 1-4 0,5-3 2 0,-8 2 0 16,2 8 0-16,3-6 1 0,5-8 1 0,-10-1-1 15,0 5 1-15,6-8-4 0,7 1 0 0,0-6 1 16,-4-5 0-16,4 7-1 0,4 2-1 0,-4-6 1 15,-3 0-1-15,8-4-1 0,8 8-1 0,2-1 0 16,2 6 2-16,4-7-3 0,5 2 2 0,0 2-2 0,6 3 1 16,2-8-2-16,1-10 2 0,3-6-2 0,3-7 1 15,5 7-1-15,5 6 0 0,-1-5 0 0,10 4 2 16,5 1-3-16,1 4 1 0,-1-8-1 0,6-22 1 16,7 7-1-16,0-1 0 0,3-4 0 0,8-1 0 0,6 9 0 15,6 6 0-15,5 1 0 0,8-12 0 0,4 1 0 16,-1-1 0-16,2-3 0 0,6 5 0 0,-2 14-1 15,-3 8 1-15,3-1 0 0</inkml:trace>
  <inkml:trace contextRef="#ctx0" brushRef="#br0" timeOffset="-196123.49">25480 4385 552 0,'0'0'0'0,"0"0"0"0,0 0 0 16,0 0 7-16,6 20 1 0,-6-20 0 0,0 10 1 15,2-5 11-15,1-1 1 0,1-4-1 0,3 5 1 16,3 5-12-16,-1-5 1 0,0-5-1 0,3 6 1 0,1-2 10 15,0-4 1-15,0 0-1 0,15-4 1 0,3 4-11 16,-1-4 1-16,2 2 0 0,1-1 0 0,1 1 2 16,-1 2 1-16,8-8-1 0,2 6 2 0,6-1-1 15,1 1 2-15,8 2 0 0,1 7 0 0,-1-3-3 16,-4-8 0-16,6 2 1 0,5 2-1 0,0 0 5 0,2 0 0 16,10 0 0-16,1 2 0 0,-3-4 0 0,-6-7 0 15,7 0 0-15,8 7 0 0,0 2 4 0,-6-4 2 16,0-1 0-16,2 1-1 0,-3-2 1 0,-3 1-1 15,4 5 1-15,4 2-1 0,-5-4-1 0,-5-2-1 16,1-5 0-16,5 9 2 0,-3 4-5 0,-4-3 1 16,3-1-1-16,4 4 1 0,-3 0-10 0,-4-4 1 15,0 5 0-15,5 7 0 0,-1-5-8 0,-10-7 2 0,-4 2-2 16,1 2 1-16,-3-4-3 0,-6 1 2 0,-3 7-2 16,4-3 1-16,-6 1-1 0,-5-6 0 0,-2 0 0 15,-4 4 0-15,-7-4-1 0,-6 0 1 0,1 0-2 16,-1 0 2-16,-5 0-1 0,-6-4 0 0,-4-2 0 15,0 6 0-15,-1 2-1 0,-5-2 1 0,-3 0-1 16,0 0 1-16,0 0-1 0,0 0 1 0,0 0 0 16</inkml:trace>
  <inkml:trace contextRef="#ctx0" brushRef="#br0" timeOffset="-195259.07">3868 5382 916 0,'0'0'0'0,"0"0"0"16,21 6 0-16,8 3 8 0,5-5 1 0,0 1-1 15,7 3 1-15,1-1 11 0,-3-1 0 0,1-3 1 16,2 5 0-16,-2-4-8 0,-1-4 2 0,-6 0 0 15,16 0-1-15,-1-6-5 0,-1 0 0 0,5-7 0 16,2 8 0-16,4-1-3 0,-4-3 0 0,-2 0 0 16,8 5 1-16,7-4-4 0,-4-6 2 0,8-3-1 15,5 9 1-15,-3 5-2 0,-4-9 0 0,-2-2 1 16,11 1-1-16,0 1 3 0,-5 3 0 0,-4 0 1 16,-2-2 0-16,-2 1-2 0,-7 1 1 0,0-4 0 0,-4-2-1 15,4 10 4-15,-10 3 1 0,-3-6-1 0,3 6 1 16,-3 2 7-16,-6 6 0 0,-2-6 0 0,2-6 0 15,1 6-3-15,-7 0 2 0,-3-3-1 0</inkml:trace>
  <inkml:trace contextRef="#ctx0" brushRef="#br0" timeOffset="-186876.66">7479 5157 853 0,'0'0'0'0,"0"0"0"0,0 0 0 0,0 0 2 15,0 0 0-15,0 0 0 0,19 18 0 0,-10-8 13 16,2-5 1-16,2 1-1 0,8-2 1 0,5-4 4 15,2 0 0-15,-4-8 1 0,6 6 0 0,3 2-8 16,1-5 1-16,-4-10-1 0,9 2 1 0,-4 7-4 0,3-3 1 16,-5-2-1-16,12-2 1 0,-2 7-4 0,-2 3 1 15,7 1 0-15,10-8 0 0,0 5-3 0,-10 1 2 16,6 4 0-16,4-9 0 0,1 7-3 0,1 2 1 16,11-4-1-16,2-5 2 0,-4 3-2 0,-6 1 1 15,2-5-1-15,11 1 1 0,3 5-1 0,-7-1 2 16,1-6-1-16,5-4 1 0,-9 0 5 0,-5 2 0 15,3 7 1-15,7 6-1 0,3-3 2 0,-8-5 2 16,-2-1-1-16,2 9 1 0,-6 0 1 0,0-8 1 0,6 7-1 16,8 1 1-16,-3-6 0 0,-10-2 1 0,3 1-1 15,2 7 1-15,-4-4-4 0,6-1 1 0,1-1 0 16,1 6 0-16,-4-9-3 0,-11 0-1 0,3-1 0 16,2 10 1-16,-1-2 2 0,-8-1 0 0,4-3 1 15,-1 6 0-15,-6-9-8 0,-8-1 1 0,-2 1 0 16,0 15 0-16,-2-3 0 0,-9-3 0 0,-1 0 0 15,-1 6-1-15,-5-2 1 0,-1-8 0 0,-7 4 0 16,0 9 0-16,-2-5 1 0,-6-8 0 0,1-1 0 0,-6 1 0 16,1 8-6-16,-3-8 0 0,-3-2 1 0</inkml:trace>
  <inkml:trace contextRef="#ctx0" brushRef="#br0" timeOffset="-167397.26">13024 5319 752 0,'0'0'0'16,"0"0"0"-16,0 0 0 0,0 0 5 0,0 0-1 15,0 0 1-15,0 0 1 0,0 0 1 0,0 0 2 16,0 0-1-16,0 0 1 0,24 9-3 0,-11-9 1 16,2 0-2-16,19-9 2 0,1-2-3 0,3-6 1 15,-9 2-1-15,5 4 1 0,-1 0-4 0,3-2 1 16,-3 1 0-16,7-6 1 0,-1 7-2 0,0 1 1 0,-4-5 0 16,4-3 1-16,2 12-1 0,-2 6 0 0,1-5 0 15,6-5 1-15,1 10 0 0,-3 2 0 0,1-2 1 16,9-2 0-16,-5 2 1 0,-6 0 0 0,-1-3 0 15,9-3 0-15,-3 2 1 0,1 4 1 0,8-1-2 16,10-7 2-16,-3 6 1 0,-8-1 0 0,0-3 0 16,3 0 1-16,-5 1-7 0,-2 5 1 0,8 0-1 15,9-4 2-15,0 0-1 0,-8 2 1 0,-10-7-1 16,3 4 1-16,-2 5 2 0,-4 1 1 0,10-1-2 0,2-1 2 16,1 1 0-16,-5 1 0 0,-4 3-1 0,-3-8 2 15,-3 8 0-15,3 0 0 0,3-4 0 0,6-4 1 16,-1-1-3-16,3 5 2 0,-6 0 0 0,4-10 0 0,-8 5-1 15,-1-1-1-15,3 2 1 0,2-1 0 0,4 1-3 16,-4 8 2-16,3-4 0 0,-1-9-1 0,-4 5 0 16,-9 4-1-16,2 0 1 0,7-2 0 0,-5 4-1 15,-4 3 0-15,5-1 0 0,4 0 0 0,4 1-2 16,-7-1 2-16,-7 2-1 0,-2-6 0 0,1 5 0 16,0 1 0-16,3 3 0 0,-1-3 1 0,2 7-1 15,0-6 0-15,7-3 1 0,-4-6-1 0,1 8 1 0,-5-4-1 16,-1 1 0-16,6-6 1 0,-3 3-2 0,-1 3 1 15,2-1 1-15,7-2-1 0,3 0-1 0,-8 0 0 16,-6-2 1-16,3-3 0 0,-1 5-2 0,-6 0 1 16,2-4 0-16,4 2 0 0,-1 8-1 0,-1-4 0 15,2 1 0-15,2-6 1 0,-3 3 0 0,-8 3-1 0,-5-1 0 16,5-2 0-16,-6 2 0 0,-6 4 0 0,0-5 0 16,0 3 2-16,-9 5-2 0,0-3 0 0,4-2 0 15,-8-2 0-15,2 7 0 0,-7 0 1 0,-1-7 0 16,1 0 0-16,1 3-1 0,-1-3 1 0,-4 2 0 15</inkml:trace>
  <inkml:trace contextRef="#ctx0" brushRef="#br0" timeOffset="-129420.61">19924 5308 803 0,'0'0'0'0,"0"0"0"0,20 7 0 0,10 0 0 15,0-1 0-15,-2-4 0 0,5 5 0 0,3-5 9 16,-1-2 0-16,3-2 0 0,3 8 0 0,1-6 7 0,1-4 0 16,6 2 0-16,-1 2 1 0,6-3-7 0,0-3 1 15,10-7 1-15,-3 6-1 0,-1-3-1 0,-3 1 1 16,5-2-1-16,5 7 1 0,-6 0-2 0,-3-1 1 15,2-6 1-15,3 7-1 0,-5 0-2 0,-2 2-1 16,2 2 1-16,9 2 1 0,-2 2-1 0,-9-4 1 16,-6-6-1-16,0 6 1 0,-3 0-2 0,-10 0 0 15,2 0 0-15,1 0 1 0,-3 0-1 0,-6 2 0 16,-1-4-1-16,2 2 1 0,0 2-1 0,-8 2-1 0,-4-8 1 16,-1 8 1-16,-2-4-2 0,-6 0 1 0,-4-9-1 15</inkml:trace>
  <inkml:trace contextRef="#ctx0" brushRef="#br0" timeOffset="-121906.4">820 6589 449 0,'18'0'8'16,"46"-7"19"-16,-19 5 1 0,-16-4-1 0,-1-8 1 0,-2 6 3 16,-7 3 0-16,-6-5 0 0,2-5 1 0,5 4-11 15,-5 2 1-15,-5-2-1 0,5-12 1 0,3 3-14 16,-3 1 0-16,0 3 0 0,9 1 0 0,6 0-2 16,0-7 1-16,0 1 0 0,7 6 0 0,6 0 2 15,-2-5 1-15,-4-8 0 0,13-4 0 0,-1-1-1 16,-4-6 1-16,1 0-1 0,10 0 1 0,2 9-3 0,0 2 1 15,5-4 0-15,11 3-1 0,-6-1 2 0,-1 2 0 16,2-2 0-16,9 6 0 0,0 0-1 0,-15-2 0 16,4-17 0-16,6-2 0 0,-8 10-2 0,-3 1 1 15,3-1 0-15,8-2 1 0,-1 7-4 0,-12 6 2 16,-2 0-1-16,-4 0 1 0,-2 1 0 0,-4-1-1 16,-3 4 1-16,4 7 1 0,-5-2-1 0,-6 4 2 15,-9-2 0-15,5 7 0 0,-8 0-1 0,-7 3-1 0,-10-3 1 16,-3 6 1-16,-3 0-1 0,-3-4 1 0,0 2-1 15,0-1 1-15,0 3-1 0,-3 0 0 0,-3 0 0 16,-31-4 0-16,-4-3-1 0,-2-3 1 0,7 1-2 16,3 0 2-16,3 5 2 0,2 2 0 0,4-7 0 15,0-2 0-15,3 1 4 0,6 5 2 0,2-8-2 16,2-2 2-16,2 6 2 0,3 3 1 0,-3-5 0 16,9 1 0-16,0 3-3 0,0 5 1 0,0 2 0 15,2-9 0-15,1 3-3 0,1 3 1 0,2 1-1 16,9-8 0-16,5 5-1 0,3-3 0 0,-3 3 0 0,10-1 1 15,0 6-4-15,-2 2 1 0,-4 0-1 0,6 4 1 16,-2 5-4-16,-8 4 0 0,1-1 0 0,-3 5 1 0,-3 5-5 16,-6-5 1-16,-5 3 1 0,-4 6-1 0,0-4-1 15,-9-3 2-15,-6-1-2 0,-9 8 1 0,-1-4-1 16,-4-3 2-16,-3 9-2 0,0 3 1 0,-1 6 0 16,-1 6-1-16,1 3 0 0,-3 17 0 0,-3-7 2 15,-4-8-1-15,-5-2 0 0,-12 14 1 0,8 5-1 16,-2 2 2-16,-4 9-1 0</inkml:trace>
  <inkml:trace contextRef="#ctx0" brushRef="#br0" timeOffset="-112301.64">2132 7689 539 0,'0'0'0'0,"0"0"0"0,0 0 0 0,0 0 0 0,0 0 1 15,-17 5 1-15,9-3-1 0,6 0 12 0,-1 0 2 16,3 2-2-16,-2-4 2 0,2 2 12 0,0 1 1 15,0-3-1-15,0 0 1 0,0 0-1 0,0 0 1 16,0 0 0-16,0 0 0 0,0 0-6 0,0 0 1 16,0 0-1-16,5 0 2 0,1-5-9 0,3-5 1 15,1-4 0-15,29-39 1 0,6 3-6 0,3 7 1 16,0 2 1-16,16-1-1 0,-1 1-2 0,0 5 0 0,6 3 0 16,8-1 1-16,1 5-3 0,0-7 1 0,1-18-1 15,-1-9 1-15,0 9-2 0,-5 6 1 0,5-1-2 16,19 9 2-16,-9 0-2 0,-21 5 1 0,2 5-1 15,-4 2 1-15,-4 2-2 0,-7-5 0 0,-5-10 0 16,-1 2 0-16,1 9-1 0,-10 2 0 0,-9 2 0 16,-1-4 0-16,-4 12-1 0,-11 3 2 0,0 0-2 15,-3-4 2-15,-6 8-3 0,3 0 1 0,-8 2 1 16,0 1-1-16,-4 1-1 0,0 3 1 0,2-1-1 0,-1-3 1 16,-3 2-1-16,1 1 1 0,1-1-1 0,-2 3 0 15,1 1 0-15,1-2 1 0,-2 0-1 0,3 2 0 16,3-1 1-16,3 1 1 0,-3-2-1 0,6 0 1 15,3 3 3-15,6-5 1 0,0 2 0 0,20 1 0 0,12-5-2 16,-12-1 0-16,-5 1 0 0,2 8 1 0,-6 0-3 16,-2 0 2-16,-5 2-2 0,5 6 2 0,2-5-4 15,-4-1 2-15,-7 2-2 0,-5 5 1 0,1 1-2 16,-6-5 1-16,-6 4 1 0,-9 6-1 0,-8 2-1 16,-3 5 0-16,-9 3 0 0,-9 10 0 0,-4 4-1 0,4 6 2 15,-5 3-1-15,1 8 0 0,-2-10 0 0,2-8 0 16,-11-1 0-16</inkml:trace>
  <inkml:trace contextRef="#ctx0" brushRef="#br0" timeOffset="-105368.04">10358 3615 414 0,'0'0'0'0,"0"0"0"16,0 0 0-16,0 0 13 0,0 0 1 0,0 0-1 15,0 0 2-15,-21-19 5 0,21 17 0 0,-3 2 0 16,-3-4 0-16,-3-1-7 0,5 5-1 0,-2-4 0 16,-3 2 2-16,0-1 8 0,3 6 1 0,-3 3-1 15,-2 3 1-15,-4 2-9 0,-2 8 2 0,-3 1 0 16,-1 14-1-16,2 1-1 0,5-5-1 0,-7 4 1 16,-1 5-1-16,5-10 4 0,-5-3 1 0,-5 2 0 15,-4 8 0-15,1-3-1 0,4 1 1 0,2 7 0 16,-4 3 0-16,3 8-4 0,1-7 2 0,-2 0-1 0,-4-1 0 15,6-5-2-15,0-3 0 0,-6 3 1 0,-2 5-1 16,6 8-3-16,-5-3 0 0,-10 1 0 0,2 0 1 16,-1-1-4-16,1-7 1 0,0-1 0 0,-4 10 0 0,4-9-3 15,6-8 2-15,-3 5 0 0,3 0 0 0,-1 6-3 16,1-6 1-16,3-4-1 0,-6 8 2 0,5 1-2 16,5-8 1-16,1-3-1 0,-3-3 1 0,8-9-2 15,-1-3 0-15,5-7 1 0,1 2 0 0,7-5-2 16,1-4 2-16,1-1-1 0,6-3 1 0,-3 2-2 0,3 2 0 15,0-4 0-15,3-4 2 0,-3 2-3 0,0-3 0 16,0 3 0-16</inkml:trace>
  <inkml:trace contextRef="#ctx0" brushRef="#br0" timeOffset="-105191.34">8895 4980 627 0,'0'0'0'16,"0"0"0"-16,0 0 0 0,0 0 9 0,0 0 1 15,0 0-1-15,0 0 1 0,26 34 5 0,-11-14 0 0,4 4 1 16,5 6 0-16,0 4-12 0,-3-5 1 0,-1-5-1 15,8 6 1-15,2-4-5 0,-2-2 0 0,-9-5 0 16,7 2 1-16,-2-3-1 0,0-3 0 0,-5-6 0 16,1 3 0-16,1-3 0 0,-3-9 0 0,7-6 0 15,-1 6 0-15,4-7 2 0,2-4 0 0,-4-4 0 16,11 0 2-16,2-13 5 0,0-7 0 0,-3-10 0 16,6-9 1-16,-2 9 3 0,2 1 2 0,-1-8-2 15</inkml:trace>
  <inkml:trace contextRef="#ctx0" brushRef="#br0" timeOffset="-102934.43">13589 6325 627 0,'0'0'0'0,"0"0"0"16,0 0 0-16,0 0 16 0,0 0 0 0,0 0 0 15,28 6 1-15,-13-3 1 0,0-1 0 0,-4 2 0 16,0 2 1-16,0-3-16 0,0-3 2 0,-1 0-2 0,3 2 2 16,-2-2 7-16,2-2 1 0,2 2 1 0,15 2-1 15,5-2-8-15,-3-2 0 0,-3 2 0 0,1 2 0 16,4-2-1-16,-4-2 0 0,5-1 0 0,-1 6 0 16,5 1 2-16,4-2 1 0,1 2-1 0,10 1 1 0,2-3 1 15,-2-2 0-15,2 2 0 0,6 9-1 0,-5-7 2 16,-6 1 2-16,8 5-1 0,12-5 0 0,11 10 2 15,-4-5 0-15,-9-9 1 0,-2-2 0 0,2 1 0 16,-2 5 0-16,23-5 0 0,-1-5 1 0,-7-5-3 16,-5 5 2-16,-3-8-1 0,10 11 0 0,-2-8 2 15,-6-4-1-15,-3 1 1 0,7 5 0 0,-7-1 0 0,-6-1-1 16,2 5 1-16,7 1 0 0,-7-1-1 0,-15-1-1 16,0-7 0-16,4 11 1 0,-10 0-2 0,-3 2 0 15,-2 4 0-15,5 2 2 0,-3-3-2 0,-2-3 1 16,-8 0-1-16,3 10 2 0,-7-9-2 0,-6-1 1 15,-1 0 1-15,0 8-1 0,-2-8-1 0,-5 0 0 0,0 2 1 16,-4 3-1-16,0-1 2 0,-7 0 1 0,-1-4-1 16,-1 5 1-16,0-1-1 0,1-2 1 0,-5-4-1 15,2 2 1-15,0 2-3 0,0-2 1 0,2 0 0 16,-4 4 1-16,0-4-6 0,0 0-1 0,0 0 1 16,0 0 1-16,0 0-5 0,0 0 2 0,0 0-1 15,0-6 1-15,0 4-3 0,-4 0 0 0,0 2 0 16</inkml:trace>
  <inkml:trace contextRef="#ctx0" brushRef="#br0" timeOffset="-101519.59">19385 6331 803 0,'0'0'0'16,"0"0"0"-16,0 0 0 0,0 0 11 0,0 0 2 15,0 0-1-15,0 0 0 0,0 0 13 0,21-11 1 16,-21 11-2-16,4 1 2 0,1 3-3 0,3-4-1 0,-3 4 1 16,5-4 0-16,-3 0-9 0,4 0 0 0,-1 0 1 15,3 5-1-15,1-5-4 0,1 0 1 0,2 0-1 16,4 4 1-16,7-2-4 0,-4-4 0 0,-4-2 0 16,6 6 1-16,2-2-3 0,-2-2 0 0,2-1 1 15,2 6-1-15,0-1-1 0,2 0 0 0,-3 4 0 16,7-1 0-16,1-1-1 0,-1-4 2 0,6 2-2 15,7 7 2-15,-6-9-2 0,-2 0 1 0,0-3-1 16,2 8 1-16,-2-5 2 0,-4-2 0 0,4 2-1 16,2 6 1-16,5-2-2 0,-1-4 1 0,5 0-1 15,-4 5 2-15,-1-5-3 0,-6 0 2 0,-2 0-2 0,4 4 2 16,0 1-2-16,-2 5 0 0,2-8 1 0,7 1-1 16,0 1 2-16,-3 2 0 0,-4-1 1 0,3-10-1 0,-5 6 2 15,-5 3 1-15,-3-2 0 0,4-8 0 16,4 10-4-16,-2-2 2 0,8-2-1 0,2-2 1 0,-3 2-3 15,-1 4 1-15,-2-4-1 0,0-9 2 0,1 9-4 16,-5 5 1-16,1-5-1 0,8 0 1 0,-3 2-2 16,-1 2 1-16,7 0-1 0,-1-4 2 0,-5 0-2 15,-6 5 0-15,4-5 0 0,-6 0 0 0,2 0 0 0,-2 0 0 16,1 4 0-16,1-4 0 0,2 0 0 0,0 5 0 16,3-5 0-16,5-3 0 0,-12 3 0 0,0 3 0 15,1-6 0-15,1 1 0 0,2 2 0 0,-2 0 0 16,0 0 0-16,8 0 0 0,1 2 0 0,-5 1 0 15,5-6 0-15,-1-3 0 0,-6 1 0 0,-6 5 0 16,5-8 0-16,-1 1 0 0,2 7 0 0,0 5 1 16,1-5 0-16,5-5 0 0,5 5 1 0,-5 0 0 15,-6-4 1-15,2-2 0 0,-4 1 4 0,-4 5 1 0,-1 0 0 16,5-4-1-16,0 8 6 0,0-4 0 0,4 0 1 16,4 0-1-16,1 2 3 0,-3 1 0 0,-1-3-1 15,7-5 1-15,-12 5-3 0,0 0 2 0,2 0 0 16,6 0-1-16,1 5 0 0,-1-1 0 0,5 2 0 15,4-10 0-15,-6 8-1 0,-5-3-1 0,-1-1 0 16,9-1 1-16,-5 6-3 0,-5 5 0 0,5-9 0 16,6 3 0-16,2 0-3 0,-7-2 1 0,-6-4-2 0,-1-6 2 15,-2 7-2-15,-1 1 1 0,2 0-2 0,3 0 2 16,-3 5-7-16,-5-1 1 0,10-4-1 0,3-4 1 16,1 8-2-16,-5-2 0 0,-8-2 0 0,0-2 1 15,-1 4-6-15,-1 3 2 0,4-1-2 0,4-4 2 0,-4 6-6 16,-3-1-1-16,1-1 1 0,4-4 0 0,-2 5-2 15,-5 1 0-15,-1-2-1 0,1-4 1 0,-8 3-1 16,0-1 1-16,2 2 0 0,5-4 1 0,1 0 0 16,-4 4 1-16,-2 1 0 0,-2 1 1 0,0 0-1 15,0-1 1-15,0-3-1 0,0-2 1 0,-2 6 1 16,-3-5 2-16,-3 3-1 0,3-4 0 0,-4 0 3 0,-2 0-1 16,1 0 1-16,-4 2-1 0,-1 2 2 0,-4-1 1 15,-1-3-2-15,-3 0 2 0,-1 0 1 0,0 0 1 16,0 0-1-16,0 0 1 0,-2 6 0 0,0-6 0 15,0 0 0-15,0 0 0 0,0 0 0 0,0 0 0 16,0 0 0-16</inkml:trace>
  <inkml:trace contextRef="#ctx0" brushRef="#br0" timeOffset="-94590.08">2329 8770 752 0,'0'0'0'0,"0"0"0"16,-19 3 0-16,6-3 5 0,2-1-1 0,0 1 1 15,-6 3 1-15,10 1-2 0,-2-4 1 0,5 0-1 16,-6 0 2-16,5 2 5 0,1 2 1 0,2-3 1 15,-1-1-1-15,3 0 0 0,-2 2 1 0,2-2-1 16,0 0 1-16,0 0 0 0,0 0 0 0,0 0 0 16,7 0 0-16,12-3-1 0,9-9 1 0,2-1-1 15,27-7 0-15,-3-8-2 0,4 2 1 0,7-4-1 16,4-3 0-16,2-6-2 0,-2-4 1 0,-6-2-2 16,12 1 2-16,-2-1-1 0,-1 10 0 0,5-4 0 0,10 9 1 15,-3 0-1-15,-11 2 0 0,-1-5 0 0,1-3 1 16,-4 1-3-16,-9-2 2 0,-3-1 0 0,-3-1 0 15,-5 10-1-15,-14 4-1 0,-3 3 1 0,0 0 0 0,-4 3-3 16,-8 4 2-16,-7-3-1 0,2 7 1 0,-9-4-1 16,-6 5-1-16,-6-5 1 0,2 6 0 0,2 4 0 15,-5-3 0-15,-1 1 1 0,-8 5-1 0,1-4 0 16,4 1 1-16,-8 1-1 0,-1 4 1 0,5 0-2 16,2-2 2-16,3-2 0 0,5 4-1 0,3 4 3 15,-2-4 0-15,4-4 0 0,9 4 0 0,1 0 2 0,1 0 1 16,2 0 0-16,19 0 0 0,10-1 1 0,-8-3 0 15,-10 0 0-15,-3 12 1 0,-3-8-2 0,1 0 0 16,-4 1 0-16,0 12 2 0,0-1-3 0,-6-3 1 16,0 4 0-16,-9 7 0 0,-3 10-1 0,-3 2 1 15,-9 5-1-15,-7 26 1 0,-2 2-3 0,-6-5 1 16,-6-6 0-16</inkml:trace>
  <inkml:trace contextRef="#ctx0" brushRef="#br0" timeOffset="-82228.91">9700 8403 690 0,'0'0'0'15,"0"0"0"-15,24-2 0 0,-5 4 13 0,-2 6 1 16,5-3-1-16,2-1 1 0,-1 7 14 0,-1-2 1 0,4-1 0 15,6 5 0-15,-2 2-9 0,-1-6 2 0,5 0-1 16,0-3 0-16,5-4-16 0,-6-2 0 0,-3-2 0 16</inkml:trace>
  <inkml:trace contextRef="#ctx0" brushRef="#br0" timeOffset="-80409.19">14567 8323 452 0,'0'0'0'16,"0"0"0"-16,0 0 0 0,0 0 29 0,0 0 1 0,0 0 1 16,0 0-1-16,24 0 2 0,-18 2 1 0,3-2-1 15,12-2 2-15,3 2-16 0,4 0 1 0,-2-4 0 16,13-7 0-16,2 6-13 0,-6-3 1 0,-1-3-2 16,-6 2 2-16,2 0-5 0,0-1 2 0,3 3-2 15,-1-1 1-15,5 1-2 0,-3-1 0 0,-5 3 1 16,12 5 0-16,0 0-2 0,-2-2 1 0,1-2-1 15,2 4 1-15,-2 0 0 0,-5-2 1 0,-5-1 1 16,0 3-1-16,-1 0 2 0,3 0 2 0,-2 3 0 16,-2 3-1-16,2 0 3 0,-4-6 0 0,2 3 0 0,1 8 0 15,1-1 2-15,-2-8 0 0,-4 1 0 0,6 3 1 16,-2-2-3-16,-2-2 0 0,4-1 0 0,2 5 1 16,-2 0-5-16,-4-6 1 0,2 0-1 0,3 1 1 15,-3-1-2-15,0-1 2 0,2 1-1 0,4 3 1 0,5-1-4 16,-4-4 1-16,2-1 0 0,3 3 0 0,-1 0-1 15,-4-8 1-15,-1 3-1 0,1 5 1 0,2-2 0 16,-1-2 0-16,1 0 1 0,6 6-1 0,1-2 0 16,-8-2 0-16,7 0 1 0,5 2 0 0,-7 0-1 15,-4-3 2-15,3 1-2 0,-1 4 1 0,2-2 0 16,0-2-1-16,-2 2 0 0,6 2 1 0,3-2-1 0,0-2 0 16,-5 2-1-16,4 5 1 0,-4-5-1 0,-6-3 0 15,-2 3 0-15,5 3 2 0,-3-3-3 0,-2 0 0 16,-1 0 0-16,12 6 1 0,1-6-1 0,-4-4 0 15,-2 2 0-15</inkml:trace>
  <inkml:trace contextRef="#ctx0" brushRef="#br0" timeOffset="-78599.64">8094 9300 878 0,'0'0'0'0,"0"0"0"0,0 0 0 0,0 0 0 16,19 4 0-16,-16-4 0 0,7 1 1 0,1 3 0 15,-2-4 1-15,-3 6-1 0,12-6 0 0,1 4 0 16,-2-3 1-16,-2-1-1 0,3 0 2 0,-5 4-2 16,2-4 1-16,0 0-1 0,0 0 1 0,4 0 0 0,-2 0 2 15,1 4-1-15,6-4 1 0,4 4 1 0,-2-1 2 16,2 1-1-16,2-4 0 0,0 4 1 0,-2 1 0 15,7 1-1-15,1-6 1 0,5 4 0 0,-2 3 1 16,-9-3 0-16,-1-2 0 0,5 1-1 0,0 3 1 16,1-2 0-16,2-4 1 0,2 3-2 0,-3 3 1 15,7-4-2-15,-4 1 2 0,5 3-2 0,-1-2-1 16,-9-4 1-16,3 0 0 0,-3 0-1 0,-5 2 2 0,3-2-1 16,7-2 0-16,-5 4 0 0,-3 1 0 0,1 1-1 15,7-4 1-15,-3 0-1 0,-3 2 1 0,-5-2 0 16,8-2-1-16,-3 8 0 0,-3-4 0 0,-6-2 1 15,2 0 0-15,2 3-3 0,-4 1 1 0,-5-4 1 16,7 2-1-16,-2 7 0 0,-1-1 0 0,-3-7 1 16,4 5-1-16,-3 0 4 0,-1-3 1 0,-1 1 0 15,3-4 0-15,-1 6 3 0,-2-3 2 0,-8-5-1 16,2 1 1-16,2 6 3 0,-8 1-1 0,-3-6 1 0,5 4 1 16,2-1 0-16,-1-1 0 0,-3-2 0 0,-5 0 1 15,2 4-1-15,-2-4 1 0,1 0-1 0,1 0 1 16,-4 0-10-16,2 0 0 0,-2 0 0 0,0 0 0 15,0 0-4-15,0 0 0 0,0 0 1 0,0 0-1 0,0 0-2 16,0 0-1-16,0 0 0 0,4 0 2 0,-4 2-3 16,1 0 1-16,-1-1-1 0,2-1 1 0,-2 0-1 15,0 0 1-15,0 0-1 0,2 2 0 0,-2-2-1 16,0 0 1-16,0 0-1 0</inkml:trace>
  <inkml:trace contextRef="#ctx0" brushRef="#br0" timeOffset="-77509.41">13889 9358 1105 0,'0'0'0'16,"0"0"0"-16,0 0 0 0,24 1 13 0,-9 3 1 15,2-4-1-15,5 0 1 0,-3 2 15 0,1 2 0 16,1-2 0-16,1-2 2 0,0 3-9 0,1-3 0 0,-5 0 1 16,12 0-1-16,-4 0-9 0,2 0 0 0,6 4-1 15,5-8 2-15,0 4-5 0,-5 0 0 0,1 0 0 16,0-3 1-16,3 4-7 0,-5 1 1 0,1-2-1 15,7-2 0-15,2 2 2 0,-2 2 1 0,5 2-2 16,4-4 2-16,6 0-5 0,-7 2 1 0,-5-2-1 16,1-2 1-16,-6 2-2 0,0 4 2 0,4-2-2 15,0-4 1-15,4 2-1 0,-4 2 0 0,1-1 0 16,5-2 0-16,-3 1 0 0,-1 0 0 0,-6-2 0 16,2-2 0-16,0 0 0 0,-2 2 0 0,0-1 0 15,1 3 0-15,4 0 0 0,-1 0 0 0,2-4 0 0,3-2 1 16,-3 3-1-16,-6 1 1 0,-2-2-1 0,3-1 1 15,-1 1-1-15,0 4 0 0,0 2 0 0,2-2 1 0,0 2-1 16,-2 1 0-16,0-1 0 0,8-4 1 0,-4 2-1 16,-6 6 0-16,-4-6 0 0,3-4 1 0,-1 8-1 15,-1-2 0-15,-1 1 0 0,10-3 0 0,-4 4 0 16,-5 2 0-16,1-6 0 0,8 0 0 0,2 2 0 16,-8 1 0-16,-7-3 0 0,2-3 0 0,-3 4 0 15,-1 1 0-15,2 2 0 0,2-4 0 0,1 4 0 16,3 1 0-16,-6 1 0 0,7-6 0 0,8 0 0 0,-12 2 0 15,-1-2 0-15,-1-2 0 0,-1 4-1 0,0 0 1 16,-2-2 0-16,4-4 0 0,-3-2-1 0,-1 4 1 16,2 1 0-16,4-3 0 0,1 6 0 0,1 0 0 15,3-2 0-15,5-4 0 0,1 2 0 0,-8 2 1 16,-7-4 0-16,2-1 0 0,0-1-1 0,-3 2 2 16,1 1-1-16,4 1 0 0,-3 2 1 0,1 0 1 0,0 0 1 15,9-4-1-15,-2 4 2 0,-4 0-1 0,1-2 1 16,-3-3-1-16,-1 3 1 0,-8 2 0 0,2 0 0 15,2-2 0-15,-4-2-2 0,-3 4 0 0,-2-2-1 16,1 1 2-16,-1 2-3 0,-8 1 1 0,2 2-1 16,2-10 1-16,-6 6 1 0,-5 2-1 0,3 2 0 15,1-4 0-15,-5 0 1 0,-1 2-1 0,4-2 0 16,-6 0 1-16,2 0 1 0,1 0-1 0,1 0 0 16,-4 0 2-16,0 0 1 0,0 0 0 0,2 0 1 15,-2 0 0-15,0 0 1 0,0 0 1 0,0 0 0 16,0 0 0-16,0 0 0 0,0 0 0 0,0 0-1 0,0 0 3 15,0 0-2-15,0 0 1 0,0 0-1 0,4-2 1 0,5-2-4 16,0 1 2-16,6-1-1 0</inkml:trace>
  <inkml:trace contextRef="#ctx0" brushRef="#br0" timeOffset="-76561.61">21618 9263 1004 0,'0'0'0'0,"0"0"0"0,0 0 0 15,18 7 35-15,-5 2 1 0,-2-1-2 0,6-4 2 16,4 5 15-16,-1-4 0 0,-1 5 0 0,-1-8 0 16,3 1-28-16,-2 1-1 0,3-2 1 0,2-2 0 0,0 2-11 15,2 2-1-15,6-3 0 0,2-2 0 16,-1 1-5-16,1 1 0 0,-4-1-1 0,1-1 1 0,3 2-4 16,-1 5 1-16,5-6 1 0,4 0-1 0,-1 0-1 15,0 0 2-15,8 2-2 0,3-2 1 0,-4-2 1 16,-8 2-1-16,2-4 0 0,3 1 1 0,-2 3 0 15,-2 1 1-15,6 1-1 0,7-4 1 0,-2 2 0 0,-6 2 1 16,3-2 0-16,-3-3-1 0,-1 3 1 0,-9 1 1 16,5 1-1-16,3-2 1 0,1 4-3 0,0-2 1 15,5 2-1-15,2-1 1 0,0-1-1 0,-11 2 1 16,2-2-1-16,2-4 1 0,-4 2-2 0,-2 2 2 16,6-2-1-16,3-2 1 0,-3 2-2 0,-2 2 2 15,11-4-1-15,-2-4 1 0,-2 1-2 0,-5 3 0 16,-2 0 1-16,3-5 0 0,-3 3-2 0,0 4 2 0,6-2-1 15,8-5 0-15,1 3 3 0,-6 4 1 0,-7-4-2 16,-2-3 2-16,-2 3 2 0,-2 4 0 0,2 0 0 16,4-4 1-16,-2 4 1 0,-2 4 1 0,9-4-1 15,0 0 0-15,-1 0-1 0,-8 4 0 0,-2-4 0 16,-2-4 0-16,2 6-3 0,0 1 1 0,0 1 0 16,6-4 0-16,-4 0-7 0,0 6 1 0,4-6-1 15,1-4 2-15,-1 4-3 0,-6 4 0 0,-3-8 0 16,1 2 0-16,0 4-2 0,-1 2 1 0,1-4 0 0,0 0 0 15,0 0-3-15,-1 0 0 0,5-4 0 0,2-2 0 16,-2 5-5-16,-6 1 0 0,-1 0 0 0,-3 0 2 16,-1 1-2-16,0-1 0 0,3-1 0 0,-7-1 1 0,2 4 1 15,0-1 1-15,2-1 0 0,-2 0 0 0,-4 4 4 16,-1-2 1-16,-1-2 0 0,-1-2-1 0,-1 2 2 16,-1 6 0-16,-4-6 0 0,-4 0 0 0,0 0 0 15,0 2 2-15,-3 1-1 0,-5 1 0 0,-1-4 1 16,0 0 0-16,0 0 1 0,2 2-1 0,-1 0 0 15,-3-2 0-15,-3 0 1 0,3 2 0 0,3-2-1 16,-3 0 0-16,0 0 1 0,0 0 0 0,-5 2-1 0,1-1 0 16,2 1 1-16,-5 2-1 0,-4-2 0 0,-2 2 2 15,-2-1-2-15,-2-3 1 0,0 6-1 0,2-4 2 16,2 0-1-16,-4-4 1 0,-1 2-1 0,-3 0 0 16,1-2 1-16</inkml:trace>
  <inkml:trace contextRef="#ctx0" brushRef="#br0" timeOffset="-73896.2">2422 11648 1067 0,'0'0'0'0,"0"0"0"0,0 0 0 0,0 0 32 16,0 0 2-16,0 0 0 0,39-15-1 0,10-11 18 0,9-4 0 16,7-2 0-16,2 4 0 0,-4-5-28 0,1-12 0 15,5-18 0-15,12-6 1 0,9 6-9 0,1 5 2 16,6 1-1-16,21-10 1 0,4-8-4 0,-6-1 1 15,1-8-1-15,23 4 0 0,-11 8-9 0,-14-1-1 16,-1-14 1-16</inkml:trace>
  <inkml:trace contextRef="#ctx0" brushRef="#br0" timeOffset="-73223.58">4019 8889 1369 0,'0'0'0'16,"0"0"0"-16,0 0 0 0,0 0 1 0,-17 28 0 16,15-10 0-16,2 27 1 0,-3 1 5 0,-3-3 1 15,1-2 0-15,1 4-1 0,0-6-2 0,2-2 1 0,-3 2-2 16,5 6 2-16,-4 3-5 0,4-3 0 0,0-2 0 16,0 11 0-16,0-8 3 0,0-3 0 0,0 1 1 15,4-1-1-15,-4 11-2 0,0 2 2 0,0 7-1 16,5 10 0-16,-3-6 0 0,-4-4-1 15,-2 4 0-15,3 7 0 0,1 10 4 0,-4 5 1 0,0 8-1 16,2-4 1-16,-1 0 2 0,-3 8 1 0,2 12-1 16,2-1 1-16,-7-6-5 0,5-6 0 0,-1 14 1 15,1 3 0-15,2-20 0 0,-2-12 1 0,1 10 0 16,6 11 0-16,1-13 0 0,2-15 1 0,-1 0 0 0,8-3 1 16,-7-1 0-16,3-3 1 0,-3 0-1 0,3 1 1 15,-3-8-1-15,-1-11 1 0,3 0 0 0,3-1 1 16,2-2-6-16,2-4 1 0,0-1-1 0,0 0 1 0,0-12 0 15,3-5-1-15,-7-4 1 0,3-1 1 0,0-9-3 16,1-4 2-16,-5-3-1 0,1 3 1 0,2-3-2 16,-2-1 2-16,-2-10-2 0</inkml:trace>
  <inkml:trace contextRef="#ctx0" brushRef="#br0" timeOffset="-71491.79">31852 9278 1093 0,'0'0'0'0,"0"0"0"0,14 24 0 0,-5 2 33 16,-4 4 2-16,-5-1-1 0,-3 9 0 0,-3-1 3 16,-1-4 0-16,-3-1 1 0,-1 5 0 0,-2-5-2 15,2-4-1-15,0 1 1 0,-4 1 1 0,0 9-21 16,4 2 0-16,0 6 0 0,-2 7-1 0,1 5-2 15,-3-5 0-15,-5 11-1 0,-1 8 2 0,-1 1-7 0,0 6-1 16,-2 17 1-16,-1 5 1 0,5-7-5 0,-1-7 1 16,-5 14-1-16,0 8 0 0,6-14-3 0,3-8 0 15,0 10 0-15,4 3 0 0,6-4-7 0,-1-14 0 16,-1-5-1-16,-2 4 1 0,3 2-15 0,4-4-1 16,1 2 1-16,-3 3 1 0,1-12-9 0,1-10 2 0,0 6-1 15,0 4 1-15,3-3 0 0,-3-5 1 16,-2-1-1-16,-3 1 1 0,1-9 8 0,3-10 1 0,-1 2 0 15,-3-3 0-15,2 3 5 0,-1-5-1 0,-1-6 1 16,-1 1 0-16,1-12 6 0,0-4-1 0,-2-5 0 16,-1 1 0-16,3-6 5 0,0-7 0 0,-1 3 1 15</inkml:trace>
  <inkml:trace contextRef="#ctx0" brushRef="#br0" timeOffset="-61674.1">1351 16053 1061 0,'0'0'36'0,"0"0"13"0,0 0 2 0,0 0-2 0,-15-24 2 0,21 16-1 16,-3 3 2-16,-1-1-1 0,7-9 1 0,1-1-28 15,5-1 0-15,-2 0 1 0,3 2 0 0,9 2-20 16,-1 0 2-16,-2 0-1 0,3 4 0 0,1-4 0 16,-2-2 1-16,0 2 0 0,4 0-1 0,2-2-1 15,3-5 0-15,6-5 1 0,6 1 0 0,7-4-1 0,-5-3 2 16,9-8 0-16,7-1-1 0,-7 1 1 0,-2 4 1 15,8-4 0-15,7 6 0 0,3-1 0 0,1 2-1 16,0 1 1-16,-1 1 0 0,-8-2 0 0,-5-3 1 16,8-6-1-16,4-5 1 0,0 8-3 0,-8 7 2 0,-9-1 0 15,4-3 0-15,-8 9-1 0,-5 3 0 0,7-1-1 16,6 2 1-16,2 3 1 0,-8 3 0 0,-2 1 0 16,2 0 1-16,-13 0-4 0,-5 0 2 0,-2 0 0 15,-1 2-1-15,-1-2 0 0,-6 2 0 0,1 0-1 16,-11 0 2-16,1 6-3 0,-3-3 1 0,-5 1-1 15,-5-2 2-15,-2 7-4 0,0-1 2 0,-2-3-1 16,-2 1 0-16,-1-4 0 0,-1 3-1 0,-3 1 0 16,-10-8 0-16,-9 2-1 0,4 4 1 0,3 1-1 15,1-1 1-15,1 1-2 0,-1 3 1 0,-4-3 0 16,9 1 0-16,2 5-1 0,-2 0 0 0,4 0 0 0,-4-3 1 16,5 3-1-16,3 2 2 0,1-2-2 0,1-2 1 15,8 2-1-15,-1 2 0 0,-2 0 0 0,0 0 1 16,4 0-1-16,-2 0 0 0,2 0 0 0,14-5 0 15,8-3 0-15,2 3 0 0,-2 1 0 0,2 0 0 0,-3 3 0 16,-7 1 0-16,-3 1 0 0,9 3 0 0,2 4 0 16,-1-1 0-16,-3 0 0 0,-2 1 0 0,1 5-1 15,1 2 1-15,-7 2 0 0,0 1 0 0,0 8 0 16,-4 6 0-16,-7 1 0 0,-4 3 0 0,-4-7 0 16,-1-1 0-16,-14 4 0 0,-1 9 0 0,1 0 0 15,2 3 1-15,2 7-1 0</inkml:trace>
  <inkml:trace contextRef="#ctx0" brushRef="#br0" timeOffset="-41004.06">10218 15746 1017 0,'0'0'0'0,"0"0"0"15,0 0 0-15,19 7 7 0,-10-3 0 0,-3 0 0 16,7 0 0-16,2-1 8 0,0-1 1 0,-1-4-2 16,1 2 2-16,4 2-4 0,-4 0 1 0,-4-2-1 15,6 2 1-15,-2 0-6 0,0 0 0 0,0 0 0 16,1 1 1-16,3 1-5 0,0-2 1 0,-5-2 0 15,7 2 0-15,1 1-2 0,-5-1 2 0,2-2-2 16,5 2 1-16,0 2 0 0,0-2 0 0,1-2-1 0,3 2 2 16,-4-2-2-16,0 0 0 0,6 3 0 0,3 1 1 15,3 0 5-15,-1-2-1 0,2-2 1 0,3 1 1 16,1 1 6-16,-4 0-1 0,-7 0 1 0,3 0 0 16,1 0-3-16,-10-2 1 0,6 0 1 0,3 3-1 15,-1-3 0-15,-4 0-1 0,2 4 0 0,0 2 1 0,1-4-4 16,1-2 0-16,1 1 0 0,5 5 0 0,1-2-5 15,-6-4 2-15,-3-2-1 0,0 2 1 0,0 0-3 16,-2 0 1-16,-4 0-1 0,6 0 0 0,3-2 0 16,-1-2-1-16,5 2 0 0,6 1 1 0,-4-3 1 15,0 0-1-15,1 0 1 0,-1 4 0 0,0 0-1 0,-6-1 2 16,1-3-2-16,3 4 2 0,0-2-1 0,-3 0 2 16,1 0-2-16,4 4 2 0,4-2-2 0,-7-2 2 15,1 0 0-15,2 4-1 0,0-2 1 0,-5 0 0 16,-4 0-1-16,-2 0 2 0,1 0 0 0,-4 0 0 15,4 0 1-15,5 4 0 0,-2-4-2 0,-1-2 1 0,3 2-1 16,3 6 1-16,6-4 0 0,-4-4-1 16,-5 0 1-16,3 4 0 0,-2-2 0 0,-1 0 0 0,-4 0 0 15,3 3 1-15,3-6-1 0,1-1 1 0,-4 4 0 16,6 4-1-16,6-4-5 0,-6 0 0 0,-3 0 0 16,3 3 0-16,-2-3 0 0,-7-1 1 0,-2-1-1 15,2 4 0-15,3-2-1 0,-1 0 0 0,-4 3 1 16,5 1-1-16,3 0 0 0,-3-1 1 0,3 1 0 15,10-2 1-15,-1-2-1 0,-6 2 0 0,-5 2 0 16,-4-1 1-16,3-3-2 0,-7 0 1 0,6 0-1 16,-1 4 1-16,3-4 1 0,3-2 0 0,2 2 0 0,6 2 1 15,-2-2-1-15,-2-2 0 0,0 2 1 0,0 2-1 16,-4-2 2-16,-5-2-1 0,0 0 1 0,7 4-1 16,0-2 1-16,0-2-1 0,4 0 1 0,3 4 0 0,1-2-2 15,-6 0 2-15,-4 0-2 0,2 4 2 0,-5-2-2 16,-2-2 1-16,-4 0-1 0,7 2 0 0,2-2 0 15,-3 0-1-15,5 0 0 0,9 4 0 0,-1-3-1 16,-8-1 1-16,2-1-1 0,0 1 0 0,-4 0-1 16,-3 0 1-16,-1 0-1 0,3 1 1 0,-1-2-1 0,2-1 1 15,3 0 0-15,1 2 0 0,1 0-1 16,-2 0 0-16,-3 0 0 0,4 0 1 0,2-2-1 0,-10-2 0 16,-1 2 0-16,0 2 2 0,-3-2-1 0,5 1 0 15,5 1 0-15,0 3 0 0,0-3 0 0,-3 0 0 16,3 0 0-16,7 4 1 0,-5-4-2 0,-3-2 1 15,-5 0 0-15,3 4 0 0,-3 0 1 0,-5 0 0 16,9 0 1-16,6 2-1 0,0-8-1 0,0 0 1 16,2 2-1-16,3 4 2 0,-3-2-2 0,-4-4 0 0,-4 1 0 15,2 3 0-15,-2-4 1 0,-3 0 1 0,1 2-1 16,8 0 0-16,2-1 2 0,0 1 0 0,1 0-1 16,-5 2 2-16,-2-4-1 0,-3-1 2 0,1-3 0 15,-2 6-1-15,3-1 1 0,-8-3-1 0,3 1 1 16,6 5 0-16,-5 0-1 0,-4 0 1 0,3 0-1 15,-1 1 1-15,-1-2-1 0,-4-3 0 0,-5 0 1 16,0 8-1-16,1-4-1 0,-5 0 0 0,-3 0 1 0,0 4-1 16,0-3 0-16,-6-1-1 0,-5 0 0 15,2 4 1-15,-1-2-2 0,-5-2 0 0,2 0 0 0,0 4 1 16,0-2-3-16,1-2 1 0,-1 0 0 0,0 3 0 16,-2-1-1-16,0-2 1 0,2 0 0 0,-2 4 0 15,0-2 1-15,2-2 0 0,0 0-1 0,0 2 1 0,1-1-1 16,-3 1 1-16,0 0 1 0,0 0-1 0,0 0 0 15,0 0 2-15,0-2-1 0,0 0 0 0,0 0 1 16,0 0-1-16,0 0 0 0,0 0 2 0,0 0-2 16,0 0 2-16,0 0-2 0</inkml:trace>
  <inkml:trace contextRef="#ctx0" brushRef="#br0" timeOffset="-39469.71">21737 15863 1017 0,'0'0'0'0,"0"0"0"16,0 0 0-16,0 0 6 0,0 0 1 0,0 0-2 16,24 21 2-16,-15-16 14 0,3-1 1 0,1-2-1 15,9 2 1-15,4-4 1 0,2 0 0 0,-2 0 1 16,4 0 0-16,3-2-4 0,1-2 0 0,-2-2 0 16,5 3 0-16,-4-3-7 0,-1 1 0 0,5 3 0 0,8 2 0 15,0-2-1-15,1-2 1 0,8 2-1 0,2 4 1 0,-2-2 0 16,-7-2-1-16,5-2 1 0,4 6 0 0,2 0-1 15,0 0 1-15,-1 2-1 0,12 3 1 0,-5-1-1 16,-10-4-1-16,3 1 0 0,7 3 1 0,-7-2 2 16,3-2-1-16,9 1 1 0,2 3-1 0,-4-2-4 15,-11-3 1-15,-2 3 1 0,4 0-1 0,-2-2 0 16,-2 1 0-16,9 1 0 0,2 0 1 0,0 3-5 16,-7-1-1-16,0-8 1 0,0-2 1 0,-4 6-3 0,5 0 2 15,16-6-2-15,1-3 2 0,-7 1-5 0,-5 3 1 16,3-1 1-16,3-2-1 0,1 1-2 0,-4-1 1 15,2 1 0-15,0 1 0 0,-5-4-1 0,-7 1 0 16,5 3 0-16,3 2 1 0,-2-1-1 0,-1-1 0 16,-1 0 0-16,1 4 0 0,-6-2 0 0,-6 0 0 15,2 1 0-15,8 2 0 0,-1-1 0 0,-8 0 1 0,5 2-1 16,3 2 2-16,-7-4-1 0,-5 0 0 0,1 4 0 16,6 3 0-16,-3-5 3 0,-1-2 1 0,0 0-1 15,4 4 2-15,2-4-1 0,-5-2 0 0,-3 0 0 16,1 4 0-16,-3-4 3 0,-3-2 0 0,4 3 0 15,5 1 1-15,0-2 1 0,-4-4 0 0,1-1 0 16,3 1 0-16,-5 2 0 0,-5 1 0 0,3-1 1 16,2 2-1-16,-1-2-1 0,-1 1 0 0,0 1 0 15,3 4 0-15,-3-4-3 0,-8-2 2 0,2 2 0 16,2 0 0-16,-2-1-5 0,-5 1 1 0,-2 0-1 0,-1 6 0 16,-1-3-2-16,-4-1 1 0,0 2-1 0,0 4 0 15,-1-4 0-15,-5-2 0 0,-3 2 0 0,-4 3 1 16,4-1 0-16,-4-4-1 0,-6 0 0 0,2 4 1 0,3-1-1 15,-5-1 1-15,-3-2 1 0,-4 2-1 16,0 0 0-16,0 0 1 0,0-2 1 0,0 2-1 0,0-1 1 16,0 1-1-16,0 0 0 0,-6 2 1 0,-3 0-1 15,-2-1 0-15,0 1 1 0</inkml:trace>
  <inkml:trace contextRef="#ctx0" brushRef="#br0" timeOffset="-34868.56">11504 16475 1192 0,'0'0'0'0,"0"0"0"15,0 0 0-15,0 0 3 0,0 0-1 0,-2-18 0 0,9 14 1 16,3-2 20-16,-3-1-1 0,-5-1 1 0,11-3-1 16,6-4-6-16,1 1 1 0,4 1 0 0,1 3-1 15,-1-3-10-15,-4-2 1 0,5 2-2 0,3 2 2 16,-2-2 0-16,-2 0 1 0,4 4 0 0,2-1-1 0,3-3 1 15,-1-1 0-15,1-3 0 0,10 4 1 0,-4-4-2 16,0-3 1-16,6-5-1 0,4-1 1 0,-3 4 2 16,-1 2 1-16,3-5-1 0,8 1 1 0,6 4-1 15,-10 3 0-15,-2-2 0 0,-1-5 1 0,-1 7-3 16,-5 4 0-16,2 0 0 0,5 0 0 0,2 0-4 16,-9 2 2-16,-8 0-2 0,14 0 2 0,-10 0-3 0,-5 0 2 15,-1-1-2-15,2 5 2 0,1-2-3 0,-6-1 0 16,-6 3 0-16,0 0 1 0,-2-3 1 0,-5-1 2 15,0 2-2-15,0 5 2 0,-4-3 1 0,-4-3 0 16,-3 1 0-16,-3 2 1 0,-1-1 2 0,-2 3 0 16,0-1 0-16,-2-3 2 0,-1-4-2 0,-7 0 1 0,5 1 0 15,-8-4 0-15,-2 1-1 0,0 0 1 0,0 0-1 16,0 4 1-16,2 2-2 0,2-1 0 0,-2 1 0 16,-4 2 0-16,2 3-5 0,6 0 1 0,0 0-1 15,-3-1 2-15,3-1-5 0,5 4 1 0,-1 0 0 16,5 2 1-16,-4 0-3 0,2 0 0 0,0 0 0 15,2 0 1-15,0 0-1 0,0 0 0 0,0 0 0 16,2 2 0-16,0 0 0 0,2 0 0 0,-4 0 0 16,15 3 0-16,9 7 0 0,-5 1 0 0,-3 0 0 15,-3-2 0-15,-3-4 0 0,-3 1 0 0,-3-1 0 16,0 2 0-16,1 3 0 0,1-5 1 0,-1-1-1 0,-3 9 1 16,0 3 1-16,2-1 1 0,-4-4-1 0,0 2 0 15,0 0 1-15,0-2 2 0,0-4-2 0,0 4 2 0,0 0-1 16,0-2 1-16,-8-1-1 0,3 4 2 15,-1 3-2-15,1-2 1 0,-3 0-1 0,1 7 2 0,3 2-4 16,-2-1 0-16,-3 3 1 0,0 0-1 0,-1 4-1 16,-1-1 0-16,-6 5 0 0</inkml:trace>
  <inkml:trace contextRef="#ctx0" brushRef="#br0" timeOffset="-25808.66">19780 16263 1130 0,'0'0'0'0,"0"0"0"16,0 0 0-16,0 0 33 0,0 0 1 0,0 0 0 15,0 0-1-15,0 0 0 0,0 0 0 0,0 0 0 16,-1-18 1-16,1 14 14 0,0 2 0 0,0 0 0 16,7-2 2-16,10-1-41 0,-2-3 0 0,3 3 0 15,12-6 1-15,4 1-3 0,-3 1 0 0,1-4 1 16,5-6 0-16,4 3-2 0,2 1 0 0,4-2 0 15,1-7 1-15,1 3 1 0,-3 5-1 0,6-3 1 0,14-3 1 16,8 3-1-16,-7 2 1 0,-5-3 0 0,-6 1 0 16,1 3 1-16,3-1 0 0,7 2 0 0,2 4 1 15,-2-4-3-15,-7 0 1 0,-12 0 0 0,-1 2 0 16,-6 0 0-16,-2 0 0 0,0 0 0 0,4 4 0 0,-6-1-2 16,-5 1 0-16,-2-2 0 0,-4 2-1 0,-4-1-1 15,-7 3 0-15,-2 1 1 0,-6-1 0 0,-1 3-2 16,-2 0 1-16,-1-3-1 0,-6-2 2 0,1-2-2 15,0 3 2-15,-4 3-1 0,-3-5 1 0,-4-1-2 16,0 4 2-16,4-1 0 0,-10-3-1 0,0-2 1 0,4 2 0 16,1 2-1-16,-1 1 2 0,5 4-2 0,3 1 1 15,-1-3 0-15,-1-1 0 0,2 3 0 0,3 2 1 16,0 0 0-16,2-2-1 0,2 1 0 0,-3 1 1 16,3 0-2-16,3 0 2 0,-3 2 0 0,2 0-1 15,-2 0 1-15,4-2 0 0,2-1-2 0,1-1 2 16,0 4-1-16,8-2 1 0,4 0 0 0,0 4 1 0,-3 2 0 15,1-1 0-15,-2 3 0 0,-7 1 1 0,-7 1-1 16,1 1 1-16,-2 1-3 0,0-1 2 0,0 2 0 16,-2 11 0-16,-11 6-1 0,-3-4-1 0,-3 1 1 15,-3 1 1-15,1-4-2 0,2-2 0 0,-5 1 0 16,-2 5 1-16,-2-6-2 0,8-1 1 0,-1 3 0 16,3 4-1-16,3-1-4 0,-2-5 0 0,-2-3 1 15</inkml:trace>
  <inkml:trace contextRef="#ctx0" brushRef="#br0" timeOffset="28387.81">23166 16431 1255 0,'0'0'0'0,"0"0"0"0,0 0 0 16,30-2 38-16,-12-4 1 0,5-1-1 0,25-6 1 0,8-2-2 16,-4 0 1-16,-3 2-1 0,1 2 1 0,-3-4-13 15,-6-2 0-15,5 2-1 0,10 4 2 0,2-4-24 16,0-2 1-16,-3-1-1 0,9 3 1 16,-6 2 0-16,-1-8 0 0,10-8-1 0,4-3 2 0,0 6-2 15,-6 4 0-15,2-2 0 0,2-1 2 0,-2 5-3 16,-7 1 1-16,-2 3 0 0,3-5 0 0,3 2-2 0,-7 5 2 15,-6 1-1-15,-3 0 0 0,-11 0-1 0,-3 0 1 16,-2-1 0-16,-3 5 0 0,-4-4-1 0,-7 0 0 16,1 4 0-16,-2 3 1 0,-6-3-2 0,-6-2 1 15,1-2 0-15,-4 0 0 0,-2 0-2 0,-4 0 0 16,-3-4-1-16,-10-7 1 0,2 0-3 0,2 3-1 16,-6 1 0-16,1-1 2 0,3-1-4 0,-2 3 1 15,2 3 1-15,0-1-1 0,0 2-2 0,2 2 1 0,0 0 0 16,-2-2 0-16,4 4 0 0,4 3 2 0,-3 1-2 15,5 1 1-15,3 3 2 0,2 1 0 0,0-2 1 16,0 0-1-16,0 2 4 0,0 2 1 0,0 0-1 16,0 0 1-16,0 0 0 0,0 0 0 0,0 0 0 15,2 0 1-15,2 2 1 0,1 0 0 0,-3-2 1 16,15 2-1-16,11 9 2 0,-2 6 2 0,-2 0-1 16,-2-2 0-16,-3-1 4 0,-4 1 0 0,-4-2 0 15,-2 4 0-15,1 0 5 0,-3-2-1 0,-3 0 0 16,-4 5 1-16,0-1 3 0,0 1 0 0,-4 2-1 0,-1 3 2 15,-7-3-2-15,-1-3 1 0,-3-1 0 0,-1 8 0 16,2-2-1-16,0-3 2 0,-2-1-1 0,-3 6 1 16,-1 4-3-16,1-2-1 0,-3 4 1 0</inkml:trace>
  <inkml:trace contextRef="#ctx0" brushRef="#br0" timeOffset="106126.93">17125 17820 968 0,'0'0'9'0,"32"-7"12"0,-10-1 1 0,-9 5-1 16,-7 1 0-16,0-2 11 0,-3 0 0 0,1 3 1 15,2-1-1-15,-5 0-18 0,3 0-1 0,0 0 1 16,1 0 0-16,5 0-7 0,-5 2 0 0,5 0-1 15,1 0 2-15,7 0-4 0,1 0 0 0,-2 0 1 16,-2 0-1-16,2 0 2 0,-3 2-1 0,3-2 1 16,2 0 0-16,3 0-1 0,-1 0 1 0,-3 0-1 15,3 0 1-15,3-2 4 0,0-1 1 0,-3 1-1 16,7 4 2-16,-2-2 2 0,0-2 2 0,0 0-1 0,-5 4 0 16,3-2 5-16,-2 0 1 0,2 4-1 0,1-1 0 15,-5-3-5-15,-3 0 0 0,-2 4 1 0,3 0 0 16,1-4-5-16,0 0 1 0,-8 3 1 0,7 1-1 0,1-4-6 15,-2 0 0-15,-2 4 1 0,1 0 0 0,5-1-4 16,-6-1 1-16,0-2-1 0,5 0 1 16,3-2-2-16,-3 0 0 0,-1 1 0 0,5-1 0 0,2 0 1 15,-2 0-1-15,-1 0 0 0,-3 4 1 0,-1-2 1 16,-4-2-1-16,1 0 0 0,3 2 1 0,-4-2 0 0,-2 1 1 16,2 2-1-16,-4 1 1 0,2 0-2 0,0-2 2 15,2 0-1-15,6 0 1 0,-5 0-2 0,1 0 2 16,-2 0-1-16,2 4 0 0,-2-4 0 0,-2-2-1 15,2 0 1-15,3 2 0 0,1-2-1 0,1-1 1 16,5 1-1-16,-1 4 2 0,2-4-2 0,-2-2 0 16,-7 2 1-16,0 4 0 0,1-6-2 0,-3 1 2 15,0 1-1-15,4 0 1 0,-4 2-1 0,-2 0 0 0,0-2 1 16,0 2-1-16,-4-2-1 0,2 0 2 0,2 0-2 16,-1 4 1-16,2-4 0 0,0-1-1 0,-5-1 0 15,6 6 0-15,-4-2-1 0,0-2 2 0,-2 0-1 16,6 2 0-16,2-2-1 0,-2-2 1 0,-4 3 0 15,2 2 0-15,2-1 0 0,-2-1 1 0,-2-1 1 16,6 4-1-16,9-1 1 0,-3-1-1 0,-9 0 0 16,0 2 1-16,-1-4-2 0,0-1 1 0,-2 1 1 15,-2 4-1-15,-1-4 0 0,-1 0 1 0,0 2-1 16,3 2 0-16,-1-2 0 0,0-2-1 0,1 0 0 16,1 2 0-16,-2 0-2 0,1 0 2 0,-7 0-2 0,3 0 1 15,-1 0-1-15,5 0 0 0,-1 0 0 0,2 0 0 16,4 0-1-16,-2 0-1 0,-3 0 1 0,1 0 0 0,-2 0-3 15,0 0 0-15,1 0 1 0,5 0 0 0,-1 0-2 16,-2 0 2-16,1 0-2 0,0 0 2 0,0 0 2 16,0 0 0-16,-4 0 0 0,0 0 1 0,1 0 0 15,-3 0 0-15,-1 0 0 0,3 0 0 0,0 0 0 16,-1 0 0-16,-3 0 0 0,1 0 0 0,3 0 0 16,-3 0 0-16,0 0 0 0,1 0 0 0,2 0 0 15,3 0 0-15,-3 0 0 0,0 0 0 0,0 0-2 0,1-2 2 16,1-1 0-16,-2 1 0 0,1 0-1 0,-3 0 0 15,-1 0 0-15,1 4 1 0,2-2-2 0,-1-2 1 16,-1 0-2-16,-1 2 2 0,5 0-1 0,-2 0 1 16,-3 0-1-16,-4 0 1 0,-2 0-2 0,2 0 2 15,1 0-1-15,7 4 1 0,-1-2 0 0,2-2 0 16,0 0-1-16,-1 2 1 0,3-2 0 0,0 0 0 0,-2 0 0 16,0 3 1-16,2-1-1 0,-2-2 1 0,-1 0-1 15,3 4 1-15,2-4 0 0,-6 0 0 0,2 2 0 16,4 0 0-16,4 0 0 0,-6-2 0 0,-2 0 0 15,4 3 1-15,3-1 1 0,1 0 1 0,-2 0 1 16,2 2-1-16,-5-4 3 0,1-2 1 0,-2 0-2 16,2 4 2-16,-2 1 1 0,-2-1 0 0,1-2-1 15,1 0 1-15,0 2-2 0,-2-2 1 0,-4-2-1 16,-3 2 1-16,0 2-2 0,1 0 0 0,3 0 1 16,7-2-1-16,5 0-1 0,1 0 0 0,-10 0 0 0,2 4 0 15,2-4 0-15,-8-2 0 0,5 2-1 0,1 4 2 16,-2-4-3-16,-2-2 0 0,2 0 1 0,4 4 0 15,-4-2-2-15,2-2 1 0,-3 0 1 0,5 2-1 0,-2 0-1 16,0 0 1-16,-4 0-1 0,4 0 2 0,6 0-2 16,-4 0 0-16,-4 0 0 0,-2-2 1 0,-3 2-1 15,1-2 0-15,1 0 1 0,-1 2-1 0,-1 0 0 16,1 0 0-16,1-2 0 0,-1 2 0 16,0 0 0-16,3 0 2 0,-7 0-2 0,3 0 1 0,0 0 0 15,-1 0 0-15,1 0 1 0,1 0-1 0,-1 0 0 0,-1 0 1 16,-1 0 0-16,2 2 0 0,-1-2-1 0,1 0 1 15,0 0-1-15,10 2 1 0,-1-2-1 0,-4 0 2 16,2 0-2-16,4 2 1 0,-2-2 0 0,-2 0-1 16,0 0 0-16,-2 0 0 0,2 0 1 0,-1 0-1 15,-3 0 0-15,8 0 1 0,1 0-3 0,-3 0 2 16,0 0-1-16,0 0 0 0,2 0-1 0,-2 0 0 16,0 0 0-16,-2 2 1 0,3-4-1 0,-1 2 0 0,-3 0 0 15,-1 2 0-15,0-2-1 0,0 0 1 0,0 0-1 16,0 2 1-16,1-2-4 0,1 0 2 0,-4 0 0 15,-2 2 0-15,-1 0-1 0,0-1 1 0,1-1 0 16,4 2 1-16,0-2-1 0,1 0 0 0,-1 0 1 16,4 2 0-16,0-2 0 0,1 0 0 0,-1 0 0 15,9 2 1-15,1-2-1 0,-7 0 0 0,3 0-1 16,-1 0 2-16,1-4-1 0,-3 2 1 0,1 1 0 16,-6 2 0-16,4-2 0 0,-2 1 0 0,-2 0 0 0,-2 0 0 15,2 0 0-15,-2-2 0 0,0 0 0 0,1 2 1 16,-1-2-1-16,-2 0 2 0,2 2-2 0,-1 0 1 15,-1 0-1-15,0 0 0 0,-1 0 0 0,-3 0 0 16,1 0 0-16,-1 0 0 0,3 0 0 0,5 0 0 0,0 0-1 16,0 0 1-16,0 0-2 0,2 2 2 0,0-4-1 15,-2 0 0-15,0 0 0 0,7 2 1 0,-3-2 0 16,-2 1 0-16,0 1 0 0,2 1 0 0,0-2 0 16,-2 1 0-16,1 0 0 0,-5 1 0 0,1-1 0 15,1 0 0-15,-2 0 0 0,2 0 0 0,0 0 0 0,0 0 0 16,0 0 0-16,9 0 0 0,-3-1 0 0,-2-1 0 15,-2 0 0-15,-6 2 0 0,0 0-1 0,-1 0 1 16,-1 0-1-16,3 0 1 0,-1 0-1 0,0 0 1 16,2 0 0-16,14 0 0 0,-1-2 0 0,-2 0 0 15,-1 2 0-15,7 2 0 0,-2-4 0 0,-2 2 0 16,-2 0 0-16,-1 2 1 0,1-4-1 0,-1 2 1 16,1 0-1-16,-2 0 1 0,3-2 0 0,-3 0 0 0,-1 1 0 15,3 1 1-15,1-2-1 0,-1 2 0 0,-1 0 0 16,-1 2 0-16,2-4 0 0,1 2 0 0,1 0 0 15,4 3 1-15,-2-4-2 0,0-1 1 0,2 2-1 16,0 2 1-16,4-4-1 0,-4 2 1 0,-4 2-1 16,4 1 1-16,-8-3-1 0,1 0 1 0,1 0 0 15,-5 2 0-15,0-2 1 0,-1 0-1 0,1 2 0 16,0 0 0-16,2-2-1 0,-4 0 1 0,1 0 0 16,7 2 0-16,-3-2-1 0,1 0 0 0,1 0 0 0,6 0 1 15,2-2-1-15,-6 0 0 0,2 0 0 0,4 4 1 16,-2-6-2-16,-2 1 1 0,0 1-1 0,-2 4 1 15,-1-6-3-15,-3 0 1 0,1 2-2 0,-6 4 2 16,3-4-4-16,1 2 1 0,1 0-1 0,8 2 2 0,-4-4-1 16,1 2 1-16,1 0-1 0,11 2 1 0,-2-4-1 15,-3 2 2-15,0 0 0 0,-2 2-1 0,-1-4 0 16,-1 2 0-16,0 0 1 0,-5 2 0 0,1-6-2 16,-5 1 2-16,3 1-1 0,0 4 1 0,-3-4 1 15,3 0 1-15,2 2-1 0,8 2 1 0,-4-2 0 16,-2 0 1-16,0 0 0 0,2 2 0 0,2-4 0 0,-4 0 0 15,-2 0 0-15,-1 2 0 0,-3-4 0 0,1 1 0 16,-1 1 0-16,-3 2 1 0,-2-2-1 0,-2 0 0 16,2 0 0-16,-8 2 1 0,3 0-1 0,-1 0 0 15,0 0 0-15,10-2 0 0,-2 1 0 0,-1 1 0 16,-3 0 0-16,2 1 0 0,0-2 0 0,-2 1 0 16,0 0 0-16,-5 0 0 0,-1 0 0 0,-1 0 2 15,-1 0-1-15,3 0 0 0,-4 0 0 0,-1 0 1 0,1 0-1 16,0 0 2-16,-1 0-2 0,3 0 1 0,-4 0 0 15,0 0 0-15,0 0 0 0,0 0 0 0,-1 0 0 16,1 0 0-16,0 0-1 0,0 0 2 0,0 0-2 16,0 0 1-16,-2 0-1 0,0 0 0 0,0 0 0 15</inkml:trace>
  <inkml:trace contextRef="#ctx0" brushRef="#br0" timeOffset="106742.98">25048 16479 1093 0,'0'0'0'16,"0"0"0"-16,0 0 0 0,24-2 48 0,-11-2 0 16,0 1 0-16,19-5 2 0,-2 3 6 0,-4 1 1 0,-2 2 0 15,-2-2 0-15,-1 1-26 0,-4 1-1 0,-1 2 0 16,1-4 2-16,0 2-15 0,-4 2-1 0,-4 2 1 15,-1 0 1-15,-1 0-7 0,-1 0 1 0,-3 0-1 16,3 1 0-16,0 5-3 0,-1-1 1 0,-1 1-1 16,-2 12 1-16,-2 12-2 0,0 7-1 0,0 2 1 15,0 0 1-15,-4-6-1 0,0-3 0 0,3-1 0 16,-1 5 1-16,4-3-1 0,-1-1-1 0,-4 7 1 16,1 5 0-16,-2 1 1 0,4 0 0 0,4 5 0 15,-4-2 0-15,0-7-1 0,0-5 1 0,4 3 0 0,-3 2 0 16,5-4-1-16,-2-4 0 0,-8 3 1 0,2 1 0 15,0 4-1-15,0-4 0 0,-3 0-1 0,-1 6 2 16,6-6-2-16,2-7-1 0,-6 0 1 0,-1 1 0 0,-3-7-3 16,1-3 1-16,3 1 1 0,-1-1-1 0,-1 1-2 15,0 0 0-15,-3 1-1 0,0-5 1 0,1-1-1 16,3-2 0-16,1 0 1 0,-2-2-1 0,1-2-1 16,-1-4 1-16,1-1-1 0,-3 1 1 0,1-1-1 15,1-2 1-15,0-1-1 0,-8 3 1 0,-7-2-1 16,1-2 1-16,1-2-1 0,-5-2 1 0,1-2-1 0,-5 0 2 15,0-1-1-15,-3-3 0 0,-3 1-1 0,1 1 0 16,-6-1 0-16</inkml:trace>
  <inkml:trace contextRef="#ctx0" brushRef="#br0" timeOffset="189984.2">17733 16135 1004 0,'0'0'0'0,"0"0"0"0,0 0 0 0,15-28 10 0,-6 17 0 15,2 3 0-15,8-3 0 0,5 0 22 0,0 4-1 16,0 1 1-16,1-3 0 0,1 1 10 0,2 5 0 16,0-1 0-16,1-2 0 0,-3 6-9 0,4 4 1 15,4-2-1-15,3-2 1 0,-5 5-10 0,-1 3 0 16,3-1 0-16,-2 3 0 0,-4 4-8 0,1 1 1 16,5-2 0-16,3 2 0 0,0 4-9 0,-3 1 0 0,0 1 1 15,3 1 0-15,-2-3-1 0,-1-6 0 0,-3 2 0 16,3 3 0-16,-4-3-5 0,-8-4 2 15,-3-1-2-15,1 3 2 0,-3-4-5 0,-6-2 1 0,-1 1-1 16,-3 3 1-16,0-4-1 0,-1-3 0 0,-6-2 0 16,2 0 0-16,0 2-2 0,-2-4 0 0,0 0 1 15,0 0 0-15,0 0 0 0,0 0 0 0,0 0 0 16,-2-2 0-16,0-4 0 0,-4-1 1 0,3 1-2 16,-3-9 2-16,-1-11 0 0,-4-2 0 0,1 0 0 15,6 0 0-15,3-3-1 0,1-1 0 0,-4 1 0 0,2-1 1 16,0 11-3-16,2 7 0 0,2 1 0 0,-2-2 1 15,0 7-3-15,0 6 1 0,0 2-1 0,0-3 1 16,0 1-2-16,0 0 2 0,0 0-2 0,0 4 2 16,0 0-1-16,0 0 1 0,2-2-1 0,3 7 1 0,5 10-1 15,-1 3 1-15,-1 3-1 0,3 12 2 0,-2 0 3 16,0-5 0-16,1-8 0 0,-3-1 0 0,-1-4 0 16,1-4 1-16,-5 0 0 0,0 3 0 0,-2-3 4 15,0-1-1-15,-2-5 1 0,-5 2-1 0,-3 2 4 16,1-1 0-16,0-3 0 0,-4 6 0 0,-4 2 3 15,-2 0 0-15,-1 0 0 0</inkml:trace>
  <inkml:trace contextRef="#ctx0" brushRef="#br0" timeOffset="194392.44">8619 17858 829 0,'0'0'13'0,"-59"-32"13"0,20 11 1 0,14 10-1 16,3 6 1-16,7-3-3 0,4 3 1 0,-4 1 0 0,-4 4 1 16,-1-2-8-16,1 0 1 0,4 4-1 0,-3 2 1 15,3-4-6-15,0 0 2 0,6 4-1 0,-2-1 1 16,1 1-6-16,1-2 1 0,3-2 0 0,3 2 0 15,-1 0 3-15,2-1-1 0,2-1 0 0,0 4 2 0,0 0 6 16,0-2 0-16,2-2 0 0,5 2 2 0,-1 3-1 16,3 3 1-16,-3-1 1 0,12 8-1 0,7 2 0 15,-1-2-1-15,2-6 0 0,-2-4 1 0,-1-3-6 16,-3 0 1-16,-1 2 0 0,5-4 0 0,6 0-5 16,-4 2 1-16,2 0-1 0,5-2 1 0,-3 0-3 0,0 1 1 15,-6 1-1-15,4-2 0 0,-6 2-2 0,3 2-1 16,-1-2 1-16,4-2 0 0,0 2-1 0,2 1 0 15,-1 1-1-15,-1-2 2 0,8 2 1 0,-3-1 0 16,-3 1 0-16,9 0 1 0,0 0-1 0,-3-1 0 16,-5-1 0-16,-1-2 1 0,4 2-3 0,-8 2 1 15,4-2-1-15,3-2 1 0,4 0-2 0,-3 1 1 0,-4-1 0 16,3 0-1-16,3 0 0 0,-6 2 0 0,-1 0-1 16,3-2 2-16,3-2-3 0,-7 2 2 0,2 2 0 15,0-2-1-15,0-2 0 0,-2 0 0 0,2 2 1 16,3 0 0-16,-3-1-3 0,4-3 2 0,-1 2-1 15,2 2 0-15,-1 0 0 0,0 0-1 0,-3-2 1 16,1-2-1-16,1 3 0 0,-1 1 2 0,-2 0-1 16,2-2 1-16,3 2-2 0,-1 2 1 0,-1 1-1 15,6-3 0-15,0 0 1 0,0 2-1 0,1 0 0 16,2-2 2-16,-1 0-2 0,-3 2 1 0,-3 0-1 16,8-2 1-16,0 0-1 0,-2 2 0 0,-4-1 0 0,4-1 1 15,-2 2-1-15,4 2 1 0,0-2-1 0,5-2 0 16,-7 0 1-16,-3 0 0 0,3 0 1 0,1 0-1 15,3 0-1-15,-2 0 1 0,0 0-1 0,5-2 2 0,-3-2-2 16,0 2 2-16,3-1-2 0,4 1 1 0,-7 0-1 16,0 2 0-16,1 0 0 0,5-2 1 0,-3-2-2 15,1 3 1-15,-1 1 0 0,6-2 0 0,-4 2-1 16,-1 2 0-16,3-2 1 0,6-4-1 0,-4 4-1 16,0 2 0-16,-4-4 0 0,12 0 2 0,-3 0-2 0,-5 0 0 15,0 0 0-15,2-1 1 0,-7 1-1 0,-1 2 1 16,2-2 0-16,4-4 0 0,4 3-1 0,-7 1 1 15,1-2-1-15,-4 2 2 0,-3 4-2 0,-2 0 0 16,5-4 0-16,1 0 1 0,-1 4-1 0,0 0 2 16,7-4-1-16,-1-4 0 0,0 5-1 0,-6 1 1 15,-5 0 0-15,3-4 0 0,1 2-2 0,1 2 1 16,-1-2-1-16,9-3 1 0,-2 1-1 0,-4 2 1 0,-1-2-1 16,-3 2 1-16,-5 1-1 0,-3 1 0 0,1 0 0 15,0-4 1-15,-6 4-1 0,1 2 0 0,1 0 0 16,4-2 2-16,-3 0-2 0,-3 0 0 0,-5 0 0 15,-3-2 0-15,1-2 0 0,-4 2 0 0,-5 2 0 16,0-4 1-16,-1 4-1 0,-1 2 1 0,-2-4-1 16,2-3 1-16,-6 1-1 0,-3-2 1 0,0-8 0 15</inkml:trace>
  <inkml:trace contextRef="#ctx0" brushRef="#br0" timeOffset="-213815.37">29324 16232 892 0,'0'0'0'0,"34"7"0"0,-5 2 0 0,3-1 10 15,2-3 0-15,7 3 0 0,1 3 0 0,-1-4 12 16,-3-1 1-16,1 3-1 0,2 8 1 0,-6 0-4 16,-5-2 1-16,-2 0-1 0,0-2 1 0,-2 3-7 0,-2 5-1 15,2-1 0-15,-1 1 1 0,-1 3-1 0,-4 2 2 16,-1 0-2-16,-2 11 1 0,-2 0 4 0,-2-3 0 15,-6 1 0-15,-3 2 0 0,-2-5-3 0,-4-2 1 16,-6 1-1-16,-3 3 2 0,-2 3-1 0,0-2-1 16,-2-1 1-16,-5 3 0 0,-1 2 0 0,1-2 1 0,-3-1 0 15,-5-3-1-15,2-1 1 0,2-6 1 0,-4-2-1 16,-2 4 0-16,0-2-2 0,1-4 1 0,-3-1-2 16,-9 1 2-16,-2 1-2 0,0-3 1 0,-1-1-1 15,-5-5 2-15,6-2-6 0,8 1 1 0,-4 0 0 16,-4-4 0-16,2-3 1 0,2-1 0 0,-2 1 0 15,-6-3 2-15,-1-4-4 0,3-3 1 0,0-2-1 16,-1-3 1-16,1 0-1 0,8-1 0 0,1-5 0 16,-1-3 1-16,4-6-4 0,-1 1 0 0,-5 1 0 15,0 0 1-15,1-1-2 0,3 1 1 0,0-2 0 16,-3-4-1-16,5-4 1 0,5-1-1 0,2-2 1 0,3-6 1 16,1 2-2-16,4 3 2 0,1-3 0 0,2 0 0 15,-2 2 0-15,4 1 1 0,0 3 0 0,4 1 1 16,1-3 0-16,4-2 1 0,3 0 0 0,1-8 0 0,1 6 0 15,3 4 2-15,4-3-1 0,5-3 0 0,0 4 0 16,2 7 2-16,3 1-1 0,5 3 0 0,6 0 0 16,7 1-1-16,5 3 0 0,5 3 0 0,1 1-2 15,1-1 1-15,5-1-1 0,-1-4 1 0,-2 3-2 16,-1 4 0-16,3 1 0 0,7-3 1 0,1 6-3 16,-6 4 0-16,0-1 0 0,0-1 1 0,-5 4-3 0,-10 3 1 15,-2 0-1-15</inkml:trace>
  <inkml:trace contextRef="#ctx0" brushRef="#br0" timeOffset="-213046.61">31806 16224 979 0,'0'0'0'15,"43"8"0"-15,0-3 0 0,1-1 44 0,-1-2 0 16,0 1-1-16,2 9 1 0,-6-1 22 0,-4 0 1 16,4 2-1-16,4 6 1 0,-7-1-29 0,-3 4 2 15,4 6-2-15,3 2 1 0,-7 6-21 0,-5 3 0 0,-2 5 0 16,-2 12 0-16,-5-6-9 0,-4-1 1 0,-2 1-1 16,-2 2 1-16,-7-2-1 0,-2 0 0 0,-4 4 0 15,0 6 0-15,-5 1 1 0,-5-7 1 0,-1-2 0 16,-3 0 1-16,-1-7-1 0,0-6 1 0,-5 0-1 15,-4 4 2-15,-4-6-2 0,-2-5 0 0,-1-2 1 16,-5 3-1-16,3-3-2 0,0-6 1 0,-8 0-1 16,-4 8 1-16,4-6-3 0,2-8 0 0,0-4 0 15,-9-5 1-15,0-7-3 0,5-6-1 0,-4-2 1 16,-3 3-1-16,2-7-1 0,7-5 1 0,2-5-1 16,2-10 0-16,2-3 0 0,1-3-1 0,3-5 0 0,-6-5 2 15,3 3-2-15,8 2 1 0,0-2-1 0,4-3 2 16,7-2-2-16,4-5 0 0,2-6 1 0,4-6-1 15,7 2 0-15,3 7 0 0,3-2 1 0,0 4 0 0,5 8 0 16,4-6 2-16,1-12-1 0,1-5 1 0,-2 10 0 16,-2 12 2-16,2 1-1 0,6 5 0 0,1 6 1 15,0 3 1-15,-1 0-1 0,-1 4 1 0,5-1-2 16,1 1 1-16,3-4 0 0,5 2 1 0,1 6-2 16,-1 4 1-16,-1-1 0 0,7 3 0 0,-5 7-2 15,0 1 1-15,8 3-1 0,-2 1 2 0,-2 6-5 0,-3 2 1 16,-3 2-1-16</inkml:trace>
  <inkml:trace contextRef="#ctx0" brushRef="#br0" timeOffset="-212478.56">29080 16769 1595 0,'0'0'0'0,"0"0"0"15,0 0 0-15,0 0 17 0,0 0 0 0,19-15 0 16,7 10 0-16,0 1 26 0,-6-2 1 0,-3-3 0 16,-4 4 1-16,-5 3-12 0,-3 0 2 0,-3-2 0 15,2 6 0-15,-2 0-25 0,-2-2 1 0,0-4 0 16</inkml:trace>
  <inkml:trace contextRef="#ctx0" brushRef="#br0" timeOffset="-212011.98">31979 16966 1218 0,'0'0'0'0,"0"0"0"0,0 0 0 16,11-20 28-16,-3 12 0 0,-1-1 0 0</inkml:trace>
  <inkml:trace contextRef="#ctx0" brushRef="#br0" timeOffset="-210814.41">31927 16994 1004 0,'0'0'0'0,"0"0"0"15,0 0 0-15,0 0 17 0,0 24 0 0,0-16-1 0,7 14 1 16,5 1-1-16,3-5 0 0,1-7-1 0,3-3 1 16,-2-8-7-16,-2-4 0 0,7-2 0 0,6-1 0 15,4-2-8-15,-1-4 0 0,3-6 0 0,1-1 2 0,1-1-5 16,-1 1 2-16,4-4 0 0</inkml:trace>
  <inkml:trace contextRef="#ctx0" brushRef="#br0" timeOffset="-205785.03">29113 15835 1143 0,'0'0'0'0,"0"0"0"0,0 0 0 0,0 0 7 15,0 0 1-15,23 0-2 0,-6 2 2 0,5-2 7 16,2-2 0-16,0-1 0 0,6 1 1 0,-4-2-1 0,-1 0 1 15,1 1 0-15,3 8 0 0,1-5-10 0,6-2 2 16,3 2-1-16,2 0 1 0,2-2 5 0,-4-1 1 16,0-1-1-16,4 2 1 0,0-2-5 15,-1 1 0-15,5 1 0 0,5 4 0 0,-1-2 7 0,1-2 1 16,5-2 0-16,3 2 0 0,-8 0 4 0,-1 1 1 0,6-1-1 16,5 2 0-16,-1 0-3 0,-1 0 1 15,0 0 0-15,3-4 0 0,-5-5-11 0,-4 1 1 0,5 4-1 16,3 8 1-16,-1-2-2 0,-3-2 1 0,0 2-1 15,1 5 1-15,-3-3-4 0,-4-2 0 0,4 5 0 16,-2 6 0-16,2-5-2 0,-4-4 1 0,-1-1-1 16,7 8 0-16,-8-3-2 0,-5-4 1 0,-3-3 0 15,1 7 0-15,0-3-1 0,-4 1 0 0,-1 0 0 16,-1 1 0-16,2-1 0 0,-4-3 0 0,-1 1 0 16,1 4 0-16,-1-3 0 0,-6 1 0 0,0 1 0 15,-2-1 2-15,0-1-2 0,-6 5 0 0,-1 1 0 0,0-4 1 16,-1 1-1-16,-1 1 1 0,-2 0 0 0,0 1 0 15,0 1 1-15,0-2 2 0,0-2-1 0,-1 3 0 16,1 3 2-16,-2 0-1 0,-3 0 1 0,1 0-1 16,0 4 2-16,-2-1 0 0,-1 3-1 0,-1 5 2 0,3-2 1 15,1-1 0-15,-2-2-1 0,-1 1 2 0,-5 2-1 16,1-1 1-16,4-3 0 0,-1 5 0 0,0-3-2 16,-1-1 0-16,-4 1-1 0,3 6 1 0,1 0 0 15,-2-1 0-15,-4-1-1 0,4 4 2 0,-1 1-1 16,-1 3 1-16,-2 0 0 0,2-1 0 0,0-1-2 0,2-4 1 15,-1 0 0-15,3 2-1 0,-1-4 1 0,1-1 1 16,-4 1-1-16,0-2 1 0,3 8-2 0,1-2 1 16,-4 0 0-16,0 3 0 0,1 3-3 0,-1-1 2 15,-2 1-1-15,2 3 1 0,2-5-2 0,0-5 1 16,-1 1-1-16,1 4 2 0,0-6-2 0,-2-2 1 16,-2 2-1-16,1-2 2 0,-1 4-1 0,0 2-1 15,0-2 0-15,0 0 1 0,-3 2-2 0,-3-2 2 0,2-1-2 16,3 11 2-16,-5-7-2 0,-1-6 2 0,1-1-2 15,4 4 1-15,0-6 0 0,0-5 0 0,-3-2 0 16,3 7 0-16,2-5-2 0,-2-6 2 0,-7 0-1 16,-1 6 0-16,3-6 0 0,0-2 0 0,-1 0-1 15,-1 6 2-15,-6 2-2 0,0-2 0 0,2-2 0 16,-6 2 1-16,-1-2-1 0,-1-2 0 0,3 0 0 16,-3 0 2-16,-1-1-3 0,-2-3 1 0,-4-1-1 15,0 1 1-15,-4-3 0 0,0-2-1 0,-1 3 0 0,-5 3 1 16,5-5-2-16,-2-1 1 0,-6 0 0 0,-6 2 0 15,6-2-1-15,2-2 2 0,-6 2-2 0,-5 1 1 16,1-3-1-16,5 0 1 0,-7 0-1 0,1 0 1 0,2-2-1 16,1-1 1-16,-1-1-1 0,-5-2 1 0,1 1-1 15,6 1 0-15,-1-1 0 0,-5-3 1 0,3 1-1 16,5-1 1-16,-7-1-1 0,-1-2 2 0,2 0-2 16,5 1 1-16,-3 1-1 0,-1-2 1 0,3-2-1 15,1 4 1-15,-7 1-1 0,-8-5 1 0,2 2-1 16,10 2 1-16,0-1-1 0,-5 5 1 0,1-5-1 15,4 1 1-15,-4 2 1 0,-4-1-1 0,4-3 0 16,3 0 0-16,-3 2 0 0,0 3 0 0,5-1 0 0,1-3 0 16,-3 1 1-16,-1 9-1 0,0 0 0 0,3-2 1 15,-3-2-1-15,-8 3 1 0,6-3-1 0,5-4 1 16,1 3-1-16,-1 5 1 0,2-2-1 0,4 0 0 16,2 0 0-16,-2 2 2 0,-2-2-2 0,4-1 0 0,-2-1 0 15,-2 2 0-15,4-5 0 0,6-1 0 0,-3 3 0 16,1 5 1-16,-1-4-2 0,5-2 1 0,-3 1 0 15,1 5 0-15,-1-6-1 0,1-5 1 0,-3 0 0 16,-5 2 0-16,2-5-1 0,4-2 1 0,-1-5 1 16,-3-1-1-16,2 5-1 0,7 4 0 0,0 0 0 15,2-2 1-15,0-1-1 0,4-1 1 0,-2 2-1 16,-2 0 1-16,4 0-1 0,3-2 0 0,1-5 0 16,1 2 0-16,4-3 0 0,6-1 0 0,0-2 0 15,-1-2 0-15,5-5 0 0,1-5 0 0,0-6 0 16,1-3 0-16,-3 3 0 0,0 1 0 0,5-4 0 0,6 1 0 15,5 1 0-15,-1 2 0 0,4-7 0 0,4-6 0 16,-1-3 0-16,1 1 0 0,4 1 0 0,-3 4 0 16,1 1 0-16,1 8 0 0,3-1 0 0,3 0 0 0,-4 3 0 15,-1 1 0-15,1-8 0 0,6-3 0 0,2 11 0 16,0 6 0-16,-1-2 0 0,7 0 0 0,3 7 0 16,0 7 0-16,0-1 0 0,8 2 0 0,-6-2 0 15,-4 1 0-15,4 5 0 0,8 7 0 0,-3-1-1 16,-7 3 1-16,4 4 0 0</inkml:trace>
  <inkml:trace contextRef="#ctx0" brushRef="#br0" timeOffset="-204604.54">29753 16375 904 0,'0'0'0'0,"0"0"0"16,0 0 0-16,0 0 26 0,0 0 0 0,0 0-1 15,0 0 1-15,0 0 11 0,0 0 0 0,0 0 0 16,0 0 1-16,0 0 0 0,0 0 0 0,0 0 0 16,0 0 0-16,9-21-26 0,11 12 1 0,5-2-1 15,23 0 1-15,4 1-7 0,-1 3 0 0,-3 0-1 16,2-1 2-16,-3 1-1 0,-2-1 0 0,1-1 1 15,8 3 0-15,6 3 3 0,-1-1 1 0,5 0-1 0,3 2 1 16,-4 0 1-16,-5 1 0 0,3-3 0 0,3 4 1 16,-1 2-5-16,-5-2 1 0,-4-2-2 0,-2 2 2 15,0 4 2-15,-5-1 0 0,-2 1-1 0,-1 11 1 0,-1 0 4 16,-4-2 0-16,2-2 1 0,2 2 0 0,-2 0 2 16,-5-2 0-16,1 0 0 0,-4 2 1 0,-5-1-6 15,-2-5 2-15,-1-1-1 0,-3-1 1 0,-5 3-5 16,-2-1 0-16,0 2 0 0,1-1 1 0,-3-3-3 15,-3 1 0-15,-5 0 0 0,1-3 1 0,1-3-6 16,-1 2 1-16,-4 0-1 0,0 0 2 0,3 2-5 16,1-1 1-16,-4-1-1 0</inkml:trace>
  <inkml:trace contextRef="#ctx0" brushRef="#br0" timeOffset="-202743.37">29119 16479 740 0,'0'0'0'0,"0"0"0"0,0 0 0 15,0 0 19-15,0 0 0 0,0 0 0 0,0 0 0 0,26-15 15 16,-13 10 0-16,2-1-1 0,6-3 1 0,1-1-7 15,0 3 0-15,1 1 0 0,-1-3 1 0,2 2-13 16,-1 1-1-16,1 0 1 0,0 3 0 0,0-5-8 16,1 1 1-16,6 1-1 0,6 3 1 0,-5-1-3 0,-2 0 1 15,5-2-1-15,4 1 1 0,-1-1-3 0,-5 1 2 16,3-1-1-16,5 4 1 0,0 0 4 0,-2 1 1 16,0-1-1-16,6 4 1 0,-4-2 1 0,-6 0 0 15,2 1 1-15,4 3-1 0,-2-4 6 0,-5 0 0 16,-1 4-1-16,5 3 1 0,-5-1-1 0,1-2 1 15,3-1 0-15,2 5-1 0,0-3-2 0,-1 1 1 16,3 0-1-16,1-1 1 0,-4-1-5 0,-5-2 0 16,3 0 0-16,3 1 0 0,0 1-7 0,-4 0 2 15,1-1-2-15,3 3 2 0,-6 3-3 0,1-1 1 0,7-3 1 16,-2-3-1-16,0 2-3 0,-5 2 1 0,-1-3 0 16,3-3 1-16,-3 6-2 0,-3 1 0 0,-2-1 0 15,0-4 0-15,0 3 0 0,-2 3 0 0,2-3 0 16,0 1 0-16,-2 3-2 0,-4 0 2 0,3-3 0 15,-1 0 0-15,-2 1-1 0,-3 1 1 0,3-5-1 16,2 1 1-16,-1 3-1 0,-5 1 1 0,1-3 0 16,1-1 0-16,-3 0 0 0,-2 1 0 0,2 3 0 15,2-3 0-15,-1 1 0 0,-1-2 0 0,-4-4 0 0,-2 0 0 16,-2 2 0-16,-1-1 0 0,-1 3 0 0,-1 0 0 16,-2-2 0-16,-1-2 0 0,-1 0 0 0,2 2 0 15,-2-2 0-15,0 0 0 0,0 0 0 0,-2 0 0 0,0 0 0 16,0 0 0-16,0 0 0 0,0 0 0 0,0 0 0 15,0 0 0-15,0 0 0 0,-8 0 1 0,-7 0-1 16,-3 0 1-16,-7 0 0 0,-4-4 1 0,-3 0-2 16,2 0 1-16,2-3 0 0,0-2 0 0,0-1-1 15,-3 1 1-15,-10-2 0 0,-8-4 0 0,3 2-1 16,-1 2 0-16,-3 2 0 0,-6-6 1 0,0 4-2 0,0 3 0 16,-7 1 0-16,-8-1 0 0,4 3-5 0,3 1 1 15,-1 0-1-15,-2-1 0 0,0 3-13 0,2 2 1 16,-4 2-1-16,-6-2 1 0,8 2-2 0,6 1 1 15,-6-1 0-15,-4-2 0 0,4 2-12 0,3 2 0 16,-5-2 0-16,-1-2 1 0,6 0 12 0,7 1 1 16,-1 1-1-16,-4-2 1 0,3 0 7 0,5 2 1 0,0 0 0 15,0-4 0-15,7 2 6 0,8 0 0 0,0-2 1 16,1-3 0-16,3 1 1 0,5 2 1 0,0-2 0 16,3-1 0-16,2 3 1 0,5 2 0 0,1-4 0 15,2-1 1-15,4 1 8 0,2 4 1 0,4-2-1 16,1-4 1-16,2 3 20 0,3 1 1 0,-1 0-1 15,2 0 2-15,0 2 4 0,0 0 0 0,0 0 0 16,16 0 0-16,14 0-2 0,6 0 0 0,3 0 1 16,11-2 0-16,0 0-7 0,-1 4 2 0,3 4-2 15,8-2 1-15,3-1-6 0,2 1 0 0,8-2 1 16,3-2 0-16,3 4-7 0,1-1 0 0,7 1 0 0,8-2 0 16,-3 2-4-16,-7-1 1 0,5 1-1 0,7 0 1 15,-2 3-3-15,-8 1 1 0,1-3-1 0,-1 1 0 16,-3 3-4-16,-7 0 1 0,-1 1 0 0,2-5 0 0,-5 1-4 15,-10 3-1-15,-1-1 1 0,-3-1-1 16,-5 4-3-16,-7-3 0 0,-4-5 1 0</inkml:trace>
  <inkml:trace contextRef="#ctx0" brushRef="#br0" timeOffset="-202329.28">28638 16626 929 0,'0'0'0'0,"0"0"0"0,0 0 0 0,0 0 22 16,0 0 2-16,0 0-2 0,0 0 2 0,0 0 8 16,21 4 2-16,-14-4 0 0,12 0-1 0,5 0-16 15,2-2 0-15,0-2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176" units="cm"/>
          <inkml:channel name="Y" type="integer" max="1024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18.23126" units="1/cm"/>
          <inkml:channelProperty channel="Y" name="resolution" value="616.8674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2-25T11:36:52.74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22708 1981 414 0,'0'0'0'0,"0"0"0"16,0 0 0-16,-25 0 1 0,18-2 1 15,-4-1-1-15,0 6 1 0,1-3 4 0,3-3 0 16,-1 1-1-16,1 2 2 0,-1 0 4 0,3 0 0 0,-4 0 1 16,1 0-1-16,1 0 8 0,1 0 0 0,0-4 0 15,3 8 1-15,-3-2-7 0,4 1-1 0,0-6 0 16,1 6 1-16,1-1-4 0,0 2 0 0,0-8 0 16,1 8-1-16,1 0-2 0,0-2 0 0,0-2-1 15,17 3 1-15,5-3 1 0,0-3 1 0,0 1-1 16,10 4 1-16,-3 1 0 0,-3-3 0 0,2 6 0 15,9-1 0-15,1-1 0 0,-1-8-1 0,5 4 1 16,3 4 1-16,-8-4 4 0,0-5-1 0,4 5 0 0,7 7 1 16,3 0-3-16,-3-5 0 0,2 2 0 0,2 2 1 15,2-6-3-15,-4-6 0 0,0 0 0 0,2 12 0 0,-2-6-3 16,-1 0 2-16,3 0-2 0,4 4 2 0,1-8-2 16,-3-2-1-16,-2-3 1 0,6 15-1 0,-6-3 0 15,-4-3-1-15,6 2 0 0,4 11 1 0,-1-11 0 16,-3-4 1-16,4-3-1 0,3 1 2 0,-3 0-2 15,-4 2 1-15,0-1-1 0,13 3 2 0,-2-6 1 0,-8-3-1 16,1 0 1-16,3 18 0 0,-3-5-1 0,-4-4 2 16,3-4 0-16,10 8 0 0,-4-8 0 0,-5-2 0 15,2-9 0-15,5 21 1 0,-8-2-3 0,-1-2 2 16,5-4 0-16,8 4 0 0,-4-12-3 0,-7-1 1 16,3-4 0-16,2 15 0 0,-3 0-1 0,-4 0-1 15,1 0 1-15,10 6-1 0,-5-12 0 0,-8-3 0 16,1 0 1-16,5 18-1 0,-3 0 0 0,-1-9-1 0,6-3 0 15,4 6 1-15,-8-6-2 0,-4-3 1 0,4 6 0 16,7 6 0-16,-2-3-1 0,-4-6 2 0,5 3-1 16,4 3 0-16,-10-6-2 0,-2-3 2 0,3 6-1 15,4 9 0-15,3-3-1 0,-5-6 1 0,0-4 1 16,4 12-1-16,-7-12 0 0,-4 4 0 0,2 0 1 16,5 15-1-16,-2-10 0 0,-3-5 0 0,4-2 1 15,1 4-1-15,-3-4-1 0,-8 2 1 0,2 2 1 16,4 11-1-16,-2-13-1 0,-2 0 1 0,3 0-1 15,3 6 1-15,-8-10 0 0,-3 2-1 0,1-1 0 0,4 8 1 16,0-1-1-16,-4-8 0 0,6 2 0 0,6 12 1 16,-5-10-1-16,-6-4 0 0,-1-5 0 0,4 9 0 15,-2 0-1-15,-3 0 0 0,5-6 0 0,7 2 0 16,-1 2 0-16,-8-3 0 0,0-3 0 0,4 18 0 16,-6-10-1-16,-3 0 1 0,1-6 0 0,3 12 0 0,-1-6-2 15,-2 0 1-15,5-2-1 0,-1 7 1 0,-2-8-1 16,-3 1 1-16,-1 2 0 0,3 11 0 0,-1-7-2 15,-1-4 2-15,1 0 0 0,10 7 0 0,-6-3 0 16,-7-4 0-16,1 0 0 0,7 9 1 0,-3-9-1 16,-3 0 1-16,1 6-1 0,2 3 1 0,-5-3-2 0,-2-8 2 15,3-2 0-15,5 8 0 0,3-4-1 0,-2-4 1 16,-2 4 0-16,4 9 0 0,-3-3-1 0,-7-2 1 16,3-4 0-16,3 5 0 0,-1-8-1 0,-3 1 1 15,5-2 0-15,-1 10 0 0,-2-3 0 0,-3-3 0 16,0 0 0-16,1 10 0 0,-5-10 0 0,-3-4 0 15,1 4 0-15,2 4 0 0,-4-4 0 0,-4-4 0 0,3 4 0 16,-1 5 0-16,-5-1 0 0,-4-8 0 0,0 3 0 16,-2 8 0-16,-7-3 0 0,-4-4 0 0,-2 0 0 15,3 5 0-15,-7-1 0 0,-3-4 0 0,-1 0 0 16,1 0 0-16,-2 2 0 0,-2-2 0 0,0 0 0 16,0 0 0-16,0 0 0 0,0 0 0 0,0 0 0 15,-2 4 0-15,-3-4 0 0,-3 0 0 0,-1 0 0 16</inkml:trace>
  <inkml:trace contextRef="#ctx0" brushRef="#br0" timeOffset="1840.65">22749 1981 401 0,'0'0'0'16,"0"0"0"-16,0 0 0 0,0 0 31 0,0 0-1 16,0 0 0-16,-19 15 2 0,17-15-1 0,0-2 2 0,0-1-1 15,2 1 1-15,0 2-23 0,0 0 0 0,0-4 0 16,0 0 0-16,0 2-9 0,0-1 1 0,0 3 1 16,2 0-1-16,0 0-2 0,0 3 0 0,0-3 0 15,2 0 0-15,1 6 0 0,3-6 0 0,-1 0 0 16,14 6 0-16,5-3 0 0,0 3 0 0,0-2 0 15,5 3 0-15,1-3 0 0,-4-4 0 0,0 0 0 16,-2 5 0-16,0-7-1 0,4-1 1 0,2 3-1 16,5 0 1-16,2 0-1 0,0 0-1 0,-2-4 1 15,8 8 0-15,2-8 0 0,-1-3 1 0,7-3 0 0,-3 7 0 16,-4-3 0-16,-5-3 0 0,4 3 0 0,4 6 0 16,-1-5 0-16,0-5 1 0,1 7-1 0,9 3 1 15,-6-2 0-15,-7-8 2 0,1 1-2 0,3 13 1 0,-3 1 1 16,-1-3 2-16,0-4-2 0,7 8 2 0,4-2 0 15,-8-8 2-15,-3-2-1 0,-2 12 0 0,0-2 1 16,-1-4 1-16,3 0 0 0,-2 15 0 0,4-6-3 16,-3-7 2-16,3-2-1 0,5 9 0 0,0-9-1 15,-5-4 0-15,-2 2 0 0,-1 4 1 0,3-4-3 16,-6 2 1-16,2 0 0 0,3 10 0 0,5-10-1 16,-5-8 0-16,1 1 0 0,5 3 1 0,-6 0-3 0,-5-1 1 15,0-1 0-15,6 16 0 0,0-5 1 0,-3-5 0 16,1-5 0-16,5 6 1 0,1-2-1 0,-5-7 2 15,-1-3-1-15,2 11 1 0,-1-6-4 0,-1 3 0 16,-2 3 0-16,1 9 1 0,1-5-2 0,-4-4 0 16,-2 0 0-16,13 2 1 0,-5-4-1 0,-8-2 0 0,0 0 0 15,4 8 0-15,-4 0-1 0,-3-4 1 0,1 0 0 16,4 11 0-16,0-7 0 0,-2-8 0 0,0 4 0 16,8 4 1-16,-4-4 2 0,-8-4 0 0,0-2 0 15,5 12 1-15,-3-2 1 0,-4-4 1 0,3 0 0 16,3 9-1-16,0-7 1 0,-2-2 1 0,2-6-1 15,10 6 1-15,-10-4-1 0,-6-1 0 0,1-1 0 16,1 8 1-16,3-4-4 0,-3 2 0 0,0 2 1 16,1 11-1-16,1-9-1 0,-1-4 2 0,1 2-2 15,6 1 1-15,0-6-2 0,-6-3 1 0,-2 1-1 16,-1 6 0-16,1 3-1 0,1-4 1 0,3 0-1 0,0 9 1 16,2-7-1-16,-2-4 0 0,2-1 0 0,7 6 1 15,-5-6-1-15,-6 1 0 0,1-2 0 0,3 8 0 16,-4-8 0-16,-2-1 0 0,5 5 0 0,1 5 0 0,-2-5-1 15,-2 0 1-15,2 4 0 0,6 1 0 0,-4-5 0 16,-6-3 0-16,2 1 0 0,3 4 0 0,-3-4 0 16,-5-6 0-16,-1 7 0 0,8 10 0 0,-1-7 0 15,-5 1 0-15,6-3 0 0,4 6 0 0,0-6 0 16,-4-4 1-16,-5 2-1 0,3 2 1 0,-7 0 0 16,-2-3 1-16,3-3-1 0,5 12 0 0,-3-6 1 0,-5 0 1 15,0-6 0-15,4 15 0 0,0-9 0 0,-1 0 1 16,3 6-1-16,1 9 2 0,-5-11-2 0,-2-8 2 15,2 4-2-15,0 5 1 0,-4-6-4 0,-2-3 1 16,7 4 1-16,1 9-1 0,-2-3-1 0,-2-6 1 16,4 0 0-16,-1 9 0 0,1-3-1 0,-4-8 1 0,0 2-1 15,2 5 1-15,-4-5-1 0,-2-3 1 0,4-3-1 16,2 12 2-16,-2-12-2 0,-4 0 1 0,2 3 0 16,4 6 0-16,0-1-1 0,-2-2 1 0,0 0 0 15,1 8 0-15,-1-8-1 0,-4-4 1 0,1 0 1 16,1 8-1-16,-2-4 0 0,-2-4 0 0,1 2 0 15,3 4 1-15,-2-4-2 0,-2-1 1 0,3-1 1 16,1 8-1-16,5-8-1 0,-1 2 1 0,-4-2 0 16,2 14 0-16,4-10-1 0,0 0 0 0,-1 3 0 15,3 3 0-15,-3-2 0 0,-3-8 0 0,0 4 0 16,2 6 0-16,0-8 0 0,-2-2 0 0,0 4 0 0,2 6 0 16,3-6-2-16,-1 0 1 0,0-2 0 0,1 7-1 15,-1 1 0-15,-4-6 0 0,2 6 0 0,3-1 1 16,-1-1-2-16,-4-8 1 0,2 2 0 0,3 8 0 0,-1-6-1 15,-4-4 2-15,2 2 0 0,18 8 0 0,-13-10 0 16,-5 4 1-16,0 0 0 0,0 13 0 0,0-18-1 16,-4 5 1-16,2 0-1 0,-2 11 1 0,-2-15-2 15,-4 2 1-15,1 2 0 0,-1 6 0 0,-1-10-1 16,-2 4 0-16,0 0-1 0,1 4 1 0,-3-8-2 16,-2 4 0-16,-2 0 1 0,-3 4 0 0,-3-4-3 0,1 0 1 15,0 0 1-15,-5 3-1 0,3-3 2 0,0 0 0 16,0 0-1-16,-1 2 2 0,-1 2 1 0,0-4 1 15,0 2-1-15,0-2 1 0,0 0 0 0,-2 0 0 16,0 0 0-16,0 0 0 0,0 0 0 0,0 0 1 16,0 0-1-16,0 0 1 0,0 0 0 0,0 0 1 15,0 0 1-15,0 0-1 0,0 0 1 0,0 0 2 16,0 0-2-16,0 0 2 0,0 0-1 0,0 0 1 0,0 0-1 16,0 0 2-16,0 0-2 0,0 0 2 0,0 0-2 15</inkml:trace>
  <inkml:trace contextRef="#ctx0" brushRef="#br0" timeOffset="4587.89">26997 1464 363 0,'0'0'0'0,"0"0"0"16,0 0 0-16,0 0 3 0,0 0 1 0,0 0-1 15,0 0 2-15,20 21 6 0,-14-16 0 0,-2 3 0 16,-3-3 1-16,1 1-3 0,2-1 1 0,-2-1 0 0,0-4 0 15,0 2 10-15,-2-2 1 0,0 0 0 0,2 4 0 16,-2-4-10-16,0 3 0 0,0-3 1 0,0 6-1 0,0-6-3 16,0 2-1-16,0 2 1 0,1 1 1 0,-1 4 4 15,0-5 0-15,0 2-1 0,0-1 2 0,0 5 2 16,0-5-1-16,0-1 1 0,6 5 0 0,0 6-1 16,-1 0 1-16,1-4 0 0,5 13 0 0,0 0 0 15,0-5 1-15,0-2 0 0,3 1 0 0,-3-3-1 16,-2 0-1-16,-5-4 1 0,3 2 0 0,-1 2-2 15,-2 0 1-15,-3-6 0 0,3 6 0 0,4 0-2 0,-3 0 0 16,1 0-1-16,1 9 2 0,-1-9-4 0,-1-6 0 16,3 1 0-16,-1 10 1 0,-1-1-3 0,-2-8 1 15,-3 0 0-15,9 8 0 0,-1-1-2 0,0-1 1 16,-3-2-1-16,3 9 0 0,1 10-1 0,-1-5 0 16,0-5-1-16,2-3 1 0,-3 1-2 0,-4-1 2 15,1 3-2-15,3-4 2 0,-3 1-3 0,-3-6 2 16,-2-2-2-16,0 7 2 0,2-5-2 0,-2-6 0 0,-2 6 1 15,0 0-1-15,0 0-2 0,1-6 2 16,-1 1-1-16,0 5 0 0,-2-6-1 0,0-4 1 0,2 1 0 16,1-2 0-16,1 1-1 0,0-1 1 0,-2-8-1 15,2 8 2-15,0-2-2 0,0-2 1 0,0 0 0 16,0 0 0-16,0 4-1 0,0-4 2 0,0 1-1 16,0-1 0-16,0 0-1 0,0 0 2 0,0 0-2 15</inkml:trace>
  <inkml:trace contextRef="#ctx0" brushRef="#br0" timeOffset="13177.12">22635 2524 715 0,'0'0'0'0,"0"0"0"15,0 0 0-15,0 0 0 0,0 0 0 0,4 21 0 16,-2-6 0-16,-2 3 3 0,-4-1-1 0,0 6 0 0,-7 6 0 16,0 5 1-16,0-4-1 0,-1-4 0 0,3 9 2 15,0-2-4-15,-6-5 1 0,2 4 0 0,5 1 0 16,-1-5-1-16,-4-7 1 0,0-1-1 0,4 8 1 0,3-6-1 15,0-3 0-15,1-10 0 0,-3 6 0 0,3-4 6 16,3-3 0-16,-4-6 0 0,4 1 1 0,1 3 6 16,-1-6 1-16,2 0-1 0,0 0 1 0,0 0 1 15,0 0 1-15,0 0 0 0</inkml:trace>
  <inkml:trace contextRef="#ctx0" brushRef="#br0" timeOffset="13625.63">22557 2519 979 0,'0'0'0'0,"0"0"0"15,35 11 0-15,-3 4 5 0,-2-6-1 0,-1-3 1 16,-1 3 0-16,-3-3 10 0,-5-3 1 0,1-3-1 15,6 10 1-15,1-8 0 0,-5 1-1 0,-8-3 1 16,3 10 0-16,5-3-9 0,-8 1-1 0,-10 3 1 16,3 2 1-16,-1 2-3 0,-1-1 1 0,-4 1 0 15,-2 6-1-15,-2 5 0 0,0 2-1 0,-2 2 1 16,2-1 0-16,-3-1-1 0,-3-7-1 0,-1-3 0 16,0 8 2-16,-1-7-1 0,-1-4 1 0,-4-4-1 0,0 4 1 15,-3-2-1-15,1-8 2 0,-2 5 0 0,-1 1-1 16,-3 2 2-16,1-6 1 0,0 3-1 0,-1 3 0 15,1-2 4-15,1-2-1 0,-1 2 0 0,-2 2 1 16,1 2 0-16,-1 0 2 0,-6 0-2 0,4-6 1 0,8 1 0 16,1-1 1-16,-2-4-1 0,3-5 2 0,1 6-8 15,2-2 2-15,0-2-1 0,1-2 1 0,5 3-4 16,1-1 1-16,3 2-1 0,1-8 1 0,0 2-4 16,0 2 1-16,0 0 0 0,2 0 1 0,0 0-3 15,2 0 1-15,0 0-1 0,9-9 1 0,10-6-1 0,-1-5 0 16,4-3 0-16</inkml:trace>
  <inkml:trace contextRef="#ctx0" brushRef="#br0" timeOffset="14064.76">23341 2928 752 0,'0'0'0'0,"0"0"0"15,0 0 0-15,0 0 14 0,0 0-1 0,0 0 1 16,0 0-1-16,0 0 15 0,0 0 0 0,0 0 1 16,0 0-1-16,0 0-12 0,-24 0 2 0,13 4 0 15,-14 5 0-15,-6-1-8 0,1-1 0 0,4 1 1 16,5 5 0-16,6-2-3 0,1-4 1 0,-5 4 0 16,0 4 0-16,3-4 0 0,3-3 0 0,1 1 0 0,-1 2-1 15,4-1 3-15,3-5-1 0,-5-1 0 0,2-4 1 16,5 2-1-16,-1-2 0 0,1-2 0 0,0 2 0 15,0-4-3-15,3 4 0 0,-3-4 0 0,2 3-1 0,-2 1-1 16,4-4 0-16,4 2 0 0,-4 2 1 0,4-4-4 16,-1-1 1-16,1-1 1 0,9-3-1 0,-2 1 1 15,6 3 1-15,2-1-1 0,7 6 1 0,4-4-2 16,-6 4 1-16,-6 4-1 0,7 6 1 0,-3-5-1 16,0-1 0-16,6 1 0 0,4 7 1 0,3 1-2 15,-3-4 1-15,-2-2 0 0,0 6 0 0,1 6-2 16,-3-8 1-16,-5-5-1 0,-3 3 2 0,-3-3-2 0,-4 1 0 15,-2-5 0-15,2-4 1 0,-5-2-2 0,-5 4 1 16,1-5 1-16,4 1-1 0,-3-7-1 0,-1 2 1 16,2-1-1-16,-3-5 1 0,1-5-1 0,-4-4 0 15,-2 5 0-15</inkml:trace>
  <inkml:trace contextRef="#ctx0" brushRef="#br0" timeOffset="14436.63">23878 2908 752 0,'0'0'0'0,"31"15"0"16,5-4 0-16,-1 2 8 0,1 2 1 0,3-6 0 16,-2 6 0-16,2-4 13 0,-3 2 0 0,-1-2 0 15,6 4 1-15,-2-9-6 0,-7-3 1 0,-12-3 0 16,-1 0 0-16,-4-3-5 0,-6-3 2 0,-1-5-1 16,-3 3 1-16,-1 1-4 0,-2-6 1 0,0 2 0 0,-4 2 0 15,-2-4-2-15,-2-2 1 0,-3-6-1 0,-6-20 2 16,-2 4-3-16,2 11 0 0,1-4 0 0,-1 2 0 15,0 12 0-15,2-1 1 0,3 6 0 0,3-4 0 16,1 6-2-16,1 7 1 0,3 2 0 0,2 0 0 0,4 0 1 16,-1 0 1-16,-3 2-1 0,0 11 1 0,4 7-1 15,0 4 0-15,0 0 1 0,7 27 0 16,-2-3-2-16,-2-9 0 0,-7-4 0 0,6-1 1 0,0-4-2 16,-4-4 0-16,-6 11-1 0,6-2 1 0,0 1 3 15,-4 1 1-15,-6 2-1 0,4 7 0 0,-1-3 5 16,-3-9 1-16,-5-3-2 0,0 3 2 0,0-10 2 0,-2-5 0 15,-5-3 0-15,-1 8 2 0,5-9-6 0,1 0 2 16,0 6-1-16,2 1 1 0,3 2-5 0,1-3 0 16,0-6 1-16</inkml:trace>
  <inkml:trace contextRef="#ctx0" brushRef="#br0" timeOffset="15839.14">31463 2595 476 0,'0'0'0'0,"0"0"0"0,0 0 0 0,0 0 37 16,0 0 2-16,0 0-2 0,0 0 1 0,0 0 13 15,0 0 1-15,0 23 0 0,0-22 0 0,0 7-40 16,0-3-1-16,-2 5 0 0,-3-5 0 0,-3 6-7 15,3 2 0-15,1 2 0 0,-4 11 0 0,-1 12-3 16,0-3 0-16,-1-2 0 0,1 3 0 0,0-3-1 0,-1-7 2 16,-3-2-2-16,-3 10 1 0,1-10 0 0,4-7 0 15,-2 2 0-15,-4 1 0 0,6-5 1 0,3-6 1 16,3-3-1-16,-1-1 0 0,4-1 2 0,0 0-1 16,-1-4 0-16,1 0 1 0,0 0 0 0,0 0 1 0,2 0-1 15,0 0 2-15,0-4 0 0,2 0 1 0,0 2 0 16,1-7 0-16,3-2-1 0,1-2 2 0,3 2 0 15,7-8 0-15,5-1 0 0,0-4 1 0,-3 3-1 16,1 2 1-16,3 1-3 0,-1-3 2 0,-1-3 0 16,-7 0 0-16,3 7-1 0,0 8-1 0,4-6 1 15,-1-3 0-15,-1 8 0 0,-3 5 0 0,-1 1 0 16,0 4 1-16,-2 4-2 0,-2-1-1 0,-1-1 1 16,-3 11 0-16,1 2-2 0,-1-4 2 0,1-1-1 15,-1 10 1-15,2 2-3 0,1-1 2 0,-3-4-1 16,-1 1 1-16,-1-3-3 0,1-2 1 0,-2-5 0 15,-3 5 0-15,1 1-2 0,2-4 1 0,0-1 0 0,-2 2 1 16,1 0-2-16,1-3 0 0,0-6 0 0,0 5 0 16,-1-1 0-16,-1-1 0 0,-2-1 1 0,2-2 0 15,0 2-1-15,0-3 0 0,0-1 0 0,-2 0 0 16,0 0 0-16,0 0 1 0,0 0-1 0,1 0 0 0,1 0 0 16,0 0 0-16,0 0 0 0,0 0 0 0,0-1-1 15,0-3 1-15,-1 2 1 0,1-2-1 0,2 1 0 16,-2 1 0-16,-2-4 0 0,4 2 0 0,1-9 0 15,1 2 0-15,-1 2 1 0,1 3-1 0,1-3 0 16,1 3 0-16,-1-3 0 0,3-2 0 0,1 2-1 16,-2-6 1-16,-1 0 0 0,7 2 0 0,5 2-1 0,-1-4 2 15,-8 0-2-15,2-4 1 0,0-1-1 0,0 5 0 16,4 0 0-16,3-3 1 0,-3 3-1 0,-2 5 0 16,0-1 0-16,3-2 1 0,-3 4-1 0,-2 3 0 15,2 4 0-15,0-7 1 0,0 4-1 0,0 1 0 0,0 0 0 16,5 2 1-16,3-3-1 0,-3 5 1 0,-3 0-1 15,2-4 1-15,-4 4-1 0,-2 4 2 0,2-2-1 16,1-2 0-16,-1 5-1 0,-4 3 1 0,-1 3-1 16,3-2 1-16,-2 2-1 0,-5 2 1 0,-5-4-1 15,3 6 1-15,-4 0-1 0,0 6 0 0,0-6 0 16,-2 9 1-16,-5 0-1 0,-4 0 0 0,-2-7 0 16,-2 1 2-16,-4-3-2 0,0-5 0 0,1 1 0 15,1 7 1-15,2-8-1 0,2-5 0 0,0 5 0 16,0 5 0-16,6-6 0 0,3 0 0 0,0-3 0 15,2 3 0-15,0-3 0 0,1-5 0 0,-1 3 0 0,4 0 0 16,1-4 0-16,1 2 0 0,0-2 0 0,1-2 0 16,6 2 0-16,-1 0 0 0,-1 0 0 0,12-8 0 15,1-3 0-15,-2-7 0 0,-3 1 0 0,0 8 0 16,-4-6-1-16,-7 0-1 0,-5-4 1 0</inkml:trace>
  <inkml:trace contextRef="#ctx0" brushRef="#br0" timeOffset="16008.81">32246 2560 627 0,'0'0'0'16,"0"0"0"-16,0 0 0 0,29 20 4 0,-12-7 1 15,2-3-1-15</inkml:trace>
  <inkml:trace contextRef="#ctx0" brushRef="#br0" timeOffset="17012.91">32801 2716 738 0,'0'0'17'15,"-4"-28"-2"-15,0 11 1 0,1 4 0 0,-3-3 1 0,-1 1-6 16,-1 6 1-16,1-1 1 0,-1 1-1 0,1 5-5 16,-1 2 1-16,1-1-2 0,-1 3 2 0,1 3-2 15,0 3 0-15,-1-6 1 0,-3 19 0 0,-4 5-3 16,0 2 1-16,4-2-1 0,2-5 2 0,1-5-1 15,3 3-1-15,-1-4 0 0,6-4 1 0,-2-3 1 16,0-4 0-16,0 2 0 0,4-1 1 0,0-3-1 0,-2 0 1 16,0 6 0-16,0-6 1 0,2 2 0 0,0 2-1 15,2-1 1-15,5-3 0 0,4-3-1 0,0-1 1 16,2-2-2-16,0-3 2 0,-2 1-4 0,-2-1 0 16,0 4 0-16,0-5 0 0,-1 7-1 0,-3 3 1 15,1 0-1-15,1 0 2 0,0 3-2 0,-1-1 1 16,-3 6 1-16,3 3-1 0,1 9 1 0,-1 4-1 15,-3-5 1-15,3 11-1 0,-1 0 1 0,-1-4-1 0,-3-2 1 16,1 0-1-16,2-2 0 0,-4-5 0 0,-6 3 0 16,0 8 0-16,0-3-1 0,-1-5 2 0,-5-1-2 15,3-3 2-15,-2 3-2 0,-4 0 2 0,0-10-2 16,1-4 1-16,1 1-1 0,0-2 0 0,0 1 0 16,-4-8 1-16,-2 3-2 0,2 3 1 0,0-6 0 15,-1-3 0-15,-3-5-1 0,4 3 1 0,6 3-1 16,-1-6 0-16,3 1-1 0,3-3 1 0,2-3 1 15,2 1-1-15,2 0-1 0,2 0 1 0,2 0-1 16,10-3 2-16,5-3-2 0,1 2 1 0,6-1-1 16,2 5 1-16,3-4 1 0,1-5-1 0,3-9 0 0,4-6 0 15,0 2-1-15,-3-3 2 0,-5 3-1 0,1-4 0 16,-5 4-1-16,-6 7 2 0,-1 4-2 0,1-2 1 16,1 2-1-16,-4 6 0 0,-5 1 0 0,0 4 2 0,-2 1-3 15,-5 1 1-15,-5 7-1 0,1 6 1 0,0 0-1 16,-2 0 0-16,-2 4 0 0,1-4 0 0,-1 0 0 15,0 0 0-15,0 0 0 0,0 5 0 0,0-1-1 16,-1 2 1-16,-3-1 0 0,-4 19 0 0,-1 6-1 16,2-4-1-16,1 8 1 0,0-1 1 0,3 1-1 15,-1 1 0-15,-2-2 0 0,1-3 0 0,3 0 0 0,-2-6 0 16,-1-7-1-16,-1 5 1 0,0-7 0 0,1-9 0 16,1-3 0-16,2 9 0 0,2-3 0 0,0-4 0 15,0-5-1-15,0 4 1 0,0-2 0 0,0 2 0 16,0-2 0-16,0 1 1 0,0-3-1 0,0 0 1 15,0 0-1-15,4 0 1 0,0 0-1 0,-1-5 1 16,1 1 0-16,11 2 0 0,9-2-2 0,2 4 2 0,0 4 0 16,6 4 0-16,0 5 0 0,-4-4 0 0,-6-7 0 15,10 7 0-15,-2-3 0 0,-8-3 0 0,-2-3 0 16,3 4 0-16,-5-4 0 0,-3-4 0 0,-2-1 0 16,0-1 0-16,2-3 0 0,-3 3 0 0,-5-7 0 15,2-13 0-15,-1-7 0 16,-5 5 0-16,1 2 0 0,-2-4 0 0,2 0 0 15,0 2 0-15,-3 4-1 0,-1 0 1 0,0 2 0 16,0-2 0-16,0-1-2 0,-1 5 1 0,-5 1 1 0,2 4 0 16,-3 10-3-16,-1 1 0 0,3 4 3 0,1 0 0 15,2 4-2-15,0-4 1 0,-1 5 1 0,-3 5 0 16,-3 1-1-16,-3 4 0 0,3 5 1 0,2 3 0 16,1 6-2-16,1 5-1 0,1 1 3 0,0 4 0 0,0 6-4 15,1 3-1-15,-3-1 5 0,-1-5 0 0,-1-12-8 16,3-2 2-16,-5-7 6 0</inkml:trace>
  <inkml:trace contextRef="#ctx0" brushRef="#br0" timeOffset="18408.47">22726 3950 564 0,'0'0'0'0,"0"0"0"0,0 0 0 0,0 0 4 0,0 0 1 15,0 0-1-15,-9 24 2 0,0-15 6 0,-1 0 1 16,1 2-1-16,-8 8 0 0,-3 15 3 0,3-5 1 15,-2 1-2-15,4-4 2 0,2 8-10 0,2-1-1 16,-2 2 1-16,0 1 1 0,2-3-2 0,0-9 1 16,0 1-1-16,-1 1 1 0,-3-8 0 0,6-7-1 0,-8-3 1 15,2 3-1-15,8-7 6 0,-2-2 0 0,-1-4-1 16,1 4 1-16,3-2 4 0,3-2-1 0,-3-2 1 16,1 4 1-16,1-4 0 0,0 2 1 0,0-3 0 15,-1-4 0-15,-6-10-2 0,-1-1-1 0,3-1 1 16,4-12 0-16,1 3-5 0,2 0 1 0,2-3-1 15,7 3 1-15,6 2-3 0,2 4 1 0,4-6 0 16,5 4 0-16,2-2-4 0,2-2 2 0,4 0-1 16,3 4 0-16,1-7-1 0,-3-2 0 0,1-8 1 15,1-2 0-15,-1 2-1 0,-8 8 1 0,-2 0 0 16,2-4 0-16,4 3-1 0,-4 12-1 0,-2 0 1 0,-3 5 0 16,-3-1 0-16,-1-1-1 0,2 8 1 0,7 4 0 15,-4-2-1-15,-3 2 0 0,-1-1 0 0,7 8 0 16,-1-7-2-16,0 5 2 0,0 4-1 0,-1 13 0 0,-1-1 0 15,-3-7 0-15,5 4 0 0,4 6 1 0,-4-5-2 16,-3-1 0-16,-3 6 1 0,5 0 0 0,5 9-1 16,-6-4 0-16,-9-5 1 0,-7-2-1 0,5 2-1 15,-4-4 1-15,-11 0 1 0,-5 2-1 0,0-1-1 16,1 1 1-16,-7-2-1 0,-11 7 1 0,-7 1 0 16,-1-4-1-16,-1 0 0 0,-1 5 1 0,3 1-1 0,1-3 0 15,-1-6 0-15,-3 2 1 0,5 5-1 0,6-8 0 16,-3-3 0-16,4 3 0 0,7-2-1 0,4 0 1 15,2-3 0-15,6 5 0 0,-1-2-1 0,4-3 0 16,2-2 0-16,4 5 2 0,0 0-2 0,-1-3 0 16,1-1 0-16,15 14 1 0,5 11-1 0,0-4 0 0,0-2 0 15,-1-2 1-15,-1 4-1 0,2 2 1 0,8 2-1 16,3-4 1-16,1 8-1 0,-6-8 1 0,-6-4-1 16,-2 4 1-16,-3-2-1 0,-4-9 1 0,0-6-1 15,-2 3 2-15,-2-3-2 0,-5-4 1 0,-1-1-1 16,3 0 1-16,-1-2 0 0,-1 1 1 0,-1-6-1 15,1 3 2-15,3 3 0 0,2-3 0 0,-7-3 1 16,7-3-1-16,6-5 0 0,0-2 1 0,-10-2-1 16</inkml:trace>
  <inkml:trace contextRef="#ctx0" brushRef="#br0" timeOffset="18715.39">23412 4342 703 0,'5'4'0'0,"-1"-2"0"0,7 7 0 16,2 0 23-16,2 1 0 0,2-1 0 0,7-4 0 0,4-3 11 15,-3 2 1-15,-1-4-2 0,2 4 2 0,2-8-14 16,-2-2 1-16,-4-3-1 0,2-2 1 0,-3-8-17 16,-2-1 1-16,1-8-2 0,2-7 2 0,-1-1-6 15,-2 8 0-15,1-5 0 0,1-2 1 0,-3-1-1 16,-9 6 1-16,1-1-1 0,-1 8 1 0,-5 1 0 16,-8 2 0-16,-3-1 0 0,-5 6 1 0,5-3 0 0,-4 7 1 15,-12-2-1-15,5 11 2 0,5-2 0 0,0 8 2 16,-2 1-2-16,-2 12 2 0,0 0 0 0,2 0-1 15,1 1 1-15,-1 6-1 0,3-3 2 0,5-1 0 16,5 10 0-16,2-2-1 0,0 5 1 0,4-3 1 16,3 0-1-16,6-4 0 0,2 4 0 0,0-2 1 15,2-10 0-15,3-3 0 0,1 0 0 0,-4-8-1 0,-2-3 1 16,9 0 1-16,-2-4-2 0,-3-9 1 0,-1-6 0 16,3-15 0-16,-4 6-3 0,-4 0 1 0,-8-4-1 15</inkml:trace>
  <inkml:trace contextRef="#ctx0" brushRef="#br0" timeOffset="18867.78">23868 3680 564 0,'0'0'0'0,"0"0"0"0,28 15 0 15,-7-2 22-15,-1 2 1 0,1-1-1 0,3 1 2 16,0-4-4-16,-3-3 0 0,-4-2 0 0</inkml:trace>
  <inkml:trace contextRef="#ctx0" brushRef="#br0" timeOffset="19608.84">24303 3977 527 0,'0'0'0'0,"0"0"0"0,0 0 0 0,0 0 1 0,0 0 1 15,0 0-1-15,0 0 2 0,0 0 0 0,0 0 2 16,-19-18-1-16,21 18 0 0,-2 0 18 0,-2 0-1 0,0 0 0 16,-2 0 2-16,-1 0 2 0,-3 0-1 0,1 0 1 15,-1 4 0-15,1-4-3 0,-1 0 2 0,-1 5-2 16,2 1 2-16,1 3-7 0,2 0-1 0,3 1 1 15,2 4 1-15,1 7-3 0,2-1 0 0,3 1 0 16,5-3 1-16,1-3-3 0,0-2 2 0,-2-7-1 16,4 0 1-16,-2-3-5 0,2-1 1 0,-2-4 1 15,13-5-1-15,-2-1-2 0,-2 1 0 0,3-4 0 16,-3-8 1-16,-3 2-4 0,-1 3 1 0,3-5 0 16,3-2 0-16,2 3-2 0,0-3 1 0,2-3 0 0,2-6 0 15,0-3-1-15,-4-6-1 0,-2-11 1 0,2-4-1 16,4 11 0-16,-4 4-1 0,0-2 0 0,2 4 2 15,-2 7-2-15,-3 4 1 0,-3-4-1 0,2 15 0 16,1-7 1-16,-3 5-1 0,-3 4 0 0,0 13 2 0,-4-2-3 16,-4-5 1-16,0 5 1 0,-3 8-1 0,-4-1-3 15,0-1 1-15,0-2 0 0,-2 5 1 0,0 4-2 16,0-1 0-16,0-1 0 0,-2 15 0 0,-2 2-2 16,0 2 2-16,1 2 0 0,-3-4 0 0,2 4 0 15,2-1 0-15,1 3 0 0,-1-2 0 0,2 9 0 16,0-7 0-16,-2-5 0 0,-8 3 0 0,5-11 0 0,-1-8 0 15,-3-2 0-15,-6 1 2 0,2-3-2 0,4-3 1 16,-1-1-1-16,-1 3 1 0,0-2-1 0,4 1 1 16,3-5 0-16,0 0 0 0,-1 0-1 0,-3 0 1 15,3 0 0-15,1 0 1 0,2 0-2 0,2 0 1 16,0 0-1-16,2 2 1 0,0-2-1 0,-2 0 0 0,-2 4 0 16,7 0 1-16,8-2-1 0,4 1 0 0,0-1 0 15,18 7 0-15,3 4 0 0,-9-5 0 0,-4 5 0 16,-5 2 1-16,-1-6-1 0,-2 2 1 0,-3 2-1 15,7-2 1-15,1 4-1 0,-1-2 1 0,-4-2-1 16,3-5 2-16,1 2-2 0,-5-7 0 0,-4-2 0 16,2-7 1-16,1 6-1 0,0-2 1 0,0-1-1 15,4-10 1-15,-1-4-1 0,1 1 1 0,0 1-1 16,1 2 1-16,4 0-1 0,1-3 1 0,1 3-1 16,-2 4 1-16,4-4-1 0,0-4 1 0,0 1 1 0</inkml:trace>
  <inkml:trace contextRef="#ctx0" brushRef="#br0" timeOffset="20544.53">30988 4003 904 0,'0'0'0'0,"0"0"0"0,0 0 0 0,0 0 9 15,0 0 0-15,0 0 0 0,0 0 1 0,-6 19 3 0,3-10 1 16,-1-1-1-16,-5 9 2 0,-4 9-8 15,-2-2 1-15,3 0-1 0,3-4 1 0,-2 5-4 0,2-1 0 16,-1 0 1-16,-1 11-1 0,4-5-3 0,1-2 0 16,0-8 1-16,-1 5-1 0,1-10-1 0,1-4 0 15,-6-2 0-15,-2 0 1 0,1 1-1 0,5-5 1 16,0-5 0-16,-6 4 0 0,1 1 0 0,3-5 0 16,-4 0 0-16,2-5 1 0,0 1-2 0,1-1 1 15,1-1-1-15,-2-3 1 0,-2-6-1 0,0 0 1 0,2-4-1 16,1-10 1-16,1-1-1 0,3 0 1 0,3-3-1 15,4-6 1-15,3 3-1 0,2 6 1 0,3-9-1 16,6 2 2-16,-2 5-2 0,0 1 1 0,4-4-1 16,5-1 1-16,1-3-1 0,-5-4 1 0,-3-1 0 15,0-1 0-15,0 10-1 0,2 7 1 0,3 2-1 16,4-2 1-16,2 2-1 0,-1 2 2 0,-1 3-2 16,6 6 1-16,-4 0-1 0,-4 2 0 0,1 2 0 15,3 4 1-15,-4-4-1 0,-3-1 0 0,-3 3 0 16,5 11 0-16,-1-4 0 0,-1 2 0 0,-2-4 0 0,-2 14 0 15,0-7 0-15,0 3 1 0,-2-4-1 0,0 11 1 16,0-2 0-16,-2 2 0 0,-2-7 0 0,2 9 2 16,4 9 0-16,-4-4 0 0,-3-1 1 0,-3-10 0 15,-1 6 0-15,-2 0 0 0,-4-4 1 0,0 2-1 0,-3 2 2 16,-5-4-1-16,-3 2 1 0,-3 2 0 0,-1 0-2 16,0-4 1-16,-3 2-1 0,-7 2 2 0,-2 5-2 15,1-5 1-15,-2 0-1 0,-2 9 1 0,-3-7-2 16,1-4 0-16,-1-2 1 0,1 8 0 0,6-1-2 15,-1-8 2-15,-7 1-1 0,1-2 0 0,9 1 0 0,3-3-1 16,-3 2 0-16</inkml:trace>
  <inkml:trace contextRef="#ctx0" brushRef="#br0" timeOffset="21492.92">31212 3989 778 0,'0'0'0'0,"0"0"0"16,-14 35 0-16,5-7 13 0,0-2-1 0,0-2 0 15,3-5 2-15,2-1-10 0,2 3 1 0,-1-3-1 0,4 8 1 16,3 2-4-16,0-7 0 0,0-1 0 0,3 1 1 16,4-3-2-16,-1-7 0 0,-5-1 0 0,5 3 0 15,-1-4 0-15,-2-3 0 0,-1-4 0 0,-1 1 0 0,3-3 0 16,-2 0 0-16,-5 0 0 0,5-5 0 0,3 1 1 16,1 2 2-16,-3-5-1 0,1-19 0 0,1-4 3 15,-4 0-1-15,-5 0 1 0,0-3 0 0,0 3 3 16,0 6 1-16,0 0 0 0,0-1 0 0,0-1-2 15,0 8 1-15,0-1-2 0,0 10 2 0,0 1 2 16,-1-1 0-16,-3 4 1 0,2 1-1 0,0-2 0 0,2 3 0 16,0 1 0-16,0 0 0 0,0 0-2 0,0 2 1 15,0-4 0-15,2 2 0 0,0 2-2 0,0 0 0 16,0 0 1-16,12 2 0 0,13-2-1 0,2-2 0 16,-1 2-1-16,4 6 1 0,3-6-2 0,-7-4 0 15,-5 2 0-15,3 2 0 0,-2 0 0 0,-2-3-1 16,1-3 1-16,3 8 0 0,2-4-1 0,-4-2 0 0,-5 3 0 15,-3 2 0-15,-1-1-2 0,-2-1 2 0,-3 1-1 16,-7 0 0-16,-1 1 0 0,-2 3 0 0,-2-4 0 16,-1 0 1-16,-1 0-2 0,2 0 1 0,-2 0 0 15,-12 15 0-15,-9 9-2 0,3-3 1 0,1 3-1 16,7-9 2-16,2 3-2 0,5-3 1 0,1 0 0 16,4 0 1-16,2-4-2 0,2 2 0 0,2-2 0 15,0-1 0-15,3-5 0 0,3 1 0 0,-3-2 0 16,10-4 1-16,5 3-1 0,-1-1 0 0,-5-4 0 15,5-1 0-15,-2-3 0 0,-3 0 0 0,-1-3 0 0,-5-6 2 16,-3 6-2-16,-1 0 1 0,-3-3 0 0,-3-2 0 16,4-5 0-16,-2 4 0 0,-4 0 0 0,0-7 0 15,2-4-1-15,0 2 2 0,-2 3-2 0,0 8 1 16,-1 2-1-16,-1 2 0 0,2-1 0 0,2 8 2 0,0-1-2 16,0 3 0-16,2 0 0 0,2 0 1 0,-1 0-1 15,1 3 1-15,0-3-1 0,20 10 0 0,12 1 0 16,-3-2 0-16,-9 1 0 0,4 1 0 0,-7-2-1 15,-1 0 1-15,1-3 1 0,3 5-1 0,-4-4-1 16,-3 5 1-16,0-1 0 0,2 2 0 0,-1 2-1 0,-1-4 1 16,-4-4-1-16,0 1 1 0,-2 5-1 0,-3-4 1 15,-3 0-1-15,1-3 2 0,1 0-2 0,-1-1 1 16,-4-1 0-16,-2-4 0 0,0 0-1 0,0 2 1 16,0-2 0-16,-2 0 0 0,-4 0-1 0,1 0 1 15,1 0 0-15,-2-2 1 0,-1-2-2 0,1 2 1 16,3-1 0-16,1-3 0 0,0 0-1 0,2 3 0 0,2-3 0 15,5 1 1-15,3-5-1 0,3-5 0 0,3 0 0 16,22 1 1-16,1-5-1 0,-4 4 0 0,1 0 0 16,1 6 1-16,-5-4-1 0,-6 2 0 0,-2 1 0 15,0 5 1-15,-3-1-1 0,-5 1 0 0,1-3 0 16,2 12 2-16,-2-4-2 0,-6-4 0 0,-2 2 0 16,-2 4 1-16,-1 2-1 0,-2 0 0 0,-1-4 0 15</inkml:trace>
  <inkml:trace contextRef="#ctx0" brushRef="#br0" timeOffset="21731.64">30608 4911 866 0,'0'0'0'16,"0"0"0"-16,13 25 0 0,-2-16 9 0,2 0 1 15,4-3-1-15</inkml:trace>
  <inkml:trace contextRef="#ctx0" brushRef="#br0" timeOffset="21834.38">31290 4911 778 0,'18'0'0'0,"35"-9"0"16,30-6 0-16,11-9 8 0,2 3 0 0,11 7 0 16,8-5 0-16,1-1 7 0,-3-7 2 0,14 0 0 15,17-3 0-15,-8 2-10 0,-12 7 1 0,16 1-2 16</inkml:trace>
  <inkml:trace contextRef="#ctx0" brushRef="#br0" timeOffset="39397.32">24657 2686 363 0,'0'0'0'15,"0"0"0"-15,0 0 0 0,0 0 0 0,0 0 0 16,0 0 0-16,0 0 0 0,0 0 0 0,0 0 0 15,0 0 0-15,0 0 1 0,0 0-1 0,7-18 1 0,-5 18-1 16,2-6 1-16,1-3-1 0,3-2 2 0,-1-4-1 16,8-2 0-16,6 2-1 0,1 4 1 0,-2 0 0 15,-1 7 0-15,1-1 0 0,1-5 0 0,1 5 1 16,4 1-1-16,-3-2 0 0,-5 1 0 0,1-3 0 16,3 6 1-16,1-1 1 0,-1 1-1 0,0-6 0 15,1 12 0-15,1-4 11 0,2 4-1 0,-2-2 0 16,2 7 2-16,1-9 1 0,-3 0 2 0,2 0-1 15,0 11 1-15,2-1 1 0,-6-5 1 0,-3 3-1 16,5 6 1-16,4 1-3 0,-4 0-1 0,-7 0 1 0,0-4 1 16,-2 2-4-16,0 2 1 0,1-6-1 0,7-3 1 15,-3 5-4-15,-1 2 0 0,0-7 0 0,1-2 1 16,2 1-3-16,1-3 1 0,-1 2 0 0,0-8 0 0,3 4 2 16,1 4 2-16,-2-4-2 0,10-10 1 0,-5 5 2 15,-4-1-1-15,-1-3 1 0,2-6 0 0,-4 6 0 16,-1-2 0-16,1-4 1 0,4 0-1 0,-2-4-1 15,-1 10 0-15,1-2 0 0,4 3 0 0,0 3-5 16,0-5 0-16,2 5 0 0,3-1 1 0,-3 1-5 16,-2-5 2-16,-2 1-2 0,4 9 2 0,-4 0-4 0,-4-6 1 15,1 3 1-15,3 3-1 0,-4 0-1 0,0 0 1 16,5 3-1-16,-3 3 0 0,-2 0-2 0,0-3 1 16,5 3-1-16,2 9 1 0,3-10-1 0,-2 3 1 15,0-3-1-15,5 5 2 0,-5 5-1 0,-2-8 0 16,0-3 0-16,3-10 1 0,-4 8 0 0,-3 2 2 15,4 0-2-15,2-8 1 0,-1 9 1 0,-3 3-1 0,-1-8 1 16,3-8-1-16,3 7 0 0,-1-3 2 0,0-6-2 16,0 5 2-16,3-6-2 0,-5 1 1 0,-9 1 0 15,1 5 0-15,-1-1 0 0,-2-6 0 0,1 3 0 16,3 6 0-16,-3-3-1 0,-1-3 1 0,2 3-1 16,0 5 0-16,1-2 1 0,-1 2-1 0,-4 0 1 15,1 5 0-15,5-5-2 0,-1-3 2 0,1 3-1 16,1 9 0-16,2-9 0 0,-1 0-1 0,1 0 0 15,2 9 2-15,0-7-2 0,0-2 1 0,-2 0-1 16,1 8 2-16,-3-6-2 0,2-4 0 0,0 2 0 16,3 2 1-16,0-4-2 0,0-2 1 0,-1 4 0 0,2 4 1 15,1-4-2-15,1 0 1 0,2-4-1 0,0 8 1 16,-4-8-2-16,-4-2 0 0,2 1 0 0,2 5 1 16,-4-4-1-16,-3 0 0 0,-3-1 0 0,3 5 0 0,-3 0 0 15,-1 0 0-15,-2 0 0 0,5 5 0 0,3-1 0 16,-1-4 0-16,-1 0 0 0,1 9 0 0,2-3 0 15,-1-2 0-15,-3 1 0 0,2 5 0 0,3-5 0 16,-3-1 0-16,-1-2 0 0,1 7 0 0,2 0-1 16,-2-3 1-16,1-2-1 0,3 1 1 0,0 1-3 0,-2 3 1 15,0-3-2-15,6-6 2 0,2 0-4 0,0 3 1 16,-1-1-1-16,8-4 1 0,-3-1-4 0,-4 3 1 16,-1-10-1-16,1 9 1 0,0-7-1 0,-3 1 1 15,-1-3 0-15,0 5 0 0,-4 1-2 0,-3-2 1 16,1 3-1-16,4 3 1 0,-1-6 4 0,-3 1-1 15,-3 1 0-15,-1 8 2 0,1-4 0 0,0 0 2 16,-1 0-1-16,5 9 1 0,-3-7 0 0,-5-2 2 0,0 0-1 16,3 13 1-16,1-8 0 0,-2 1 0 0,-4 3 0 15,2 2 0-15,3 4 0 0,-1 0 0 0,-6-2 0 16,2-2 0-16,4 2 0 0,0-3 0 0,2-5 0 16,1-3 0-16,1 6 0 0,-3-3 0 0,1 1 0 15,1-10 0-15,3 4 0 0,-3 4 0 0,-1-10 0 16,-2 1 0-16,-1 1 0 0,3-2 0 0,0 1 0 15,3-5 0-15,-5 1 0 0,-2 3 0 0,1 3 0 16,1-8 0-16,0 1-1 0,-2 1 0 0,-2-6 0 16,2 6 1-16,2-2-1 0,-2 3 1 0,-2 3 0 0,0 3 0 15,-2-2-1-15,-2-2 1 0,2 3-1 0,2 1 1 16,-2-2 0-16,-3 4 0 0,-1-4 0 0,5 8 0 0,-3-4 0 16,0 4 0-16,1-2 0 0,1 7 0 0,0-5-1 15,2 1 1-15,0 5 0 0,9-3 0 0,-3 10-2 16,0-6 1-16,3-2 0 0,4-3 0 0,0-1 1 15,-2 1 0-15,1-2 0 0,3-10 0 0,-6 6 0 16,0 0 0-16,2-5 0 0,8-5 0 0,-8 5 0 16,-1-5 0-16,-1-3 0 0,-1 12 0 0,3-13-1 15,-2 5 0-15,-1 4 0 0,-1 5 0 0,1-6-3 0,-3 2 2 16,3 2-1-16,-3 4 0 0,-1-4-2 0,-2 2-1 16,-2-3 0-16,-2 3 2 0,-1 3-3 0,-3-3 2 15,1 0-1-15,-5 2 0 0,1 2 0 0,0-4 0 16,-1 0 0-16,-1 0 1 0,0 4 3 0,0-4 0 15,0 2 1-15,0 1 0 0,-2-1 0 0,0 2 1 16,0-4 0-16</inkml:trace>
  <inkml:trace contextRef="#ctx0" brushRef="#br0" timeOffset="42390.13">26250 4085 438 0,'0'0'0'15,"0"0"0"-15,0 0 0 0,-19-24 0 0,15 19 1 16,2 1 1-16,2 0-1 0,0 2 1 0,2 2 1 0,0-3 1 16,4-3-1-16,3 0 4 0,0-3-1 0,1 3 1 15,12-3 0-15,2-9 11 0,-1 3 1 0,-1 0 0 16,4 9 0-16,0-3-9 0,0 3 0 0,4 1 0 15,-2 10 1-15,2-5 2 0,-2 0 2 0,0 0-2 16,3 10 2-16,-5-5 3 0,-5 1 0 0,1-6-1 16,1 9 3-16,-5-3 1 0,-5-3 0 0,0-3 1 15,0 6 0-15,1-2-2 0,-5-4 1 0,-4 2 1 16,3 3-1-16,3-1-3 0,-5 0 1 0,-3-4-1 16,5 5 1-16,1 1-4 0,-1-6-1 0,-5 3 1 15,7 3 1-15,1-4-4 0,2 2 1 0,4-4 0 0,1 0 0 16,8-4-1-16,0-2-1 0,1 4 0 0,4-1 0 15,3-8-1-15,-1 1 0 0,-1 1 0 0,1 0 2 0,-3-1-3 16,-4-1 1-16,2-4 0 16,2 6 0-16,0-10-1 0,-4 3 1 0,2-7-1 0,11 7 1 0,-2-3-3 15,-3 4 1-15,3 0-2 0,2 12 2 0,2 1 0 16,-3-6 1-16,-3 1-1 0,0-1 1 0,-1 8-5 16,-4 4 1-16,-2 0-1 0,1 1 2 0,3 5-3 15,0 1 1-15,1 2-1 0,3 7 2 0,-1 1-3 16,1-3 0-16,3-3 0 0,4 6 1 0,-8-3 0 0,-3-6 0 15,-3-3 1-15,5 6-1 0,0-10-1 0,-3 1 2 16,-3 1-1-16,8 8 0 0,1-9-1 0,0-3-1 16,6-3 0-16,4 6 0 0,-1 0-1 0,-5-6 1 15,-4 0-1-15,2 0 1 0,1-4-1 0,-5-2 0 16,2 1 0-16,2-1 1 0,1-3-1 0,-1 3 0 0,0-1 0 16,6 5 0-16,-4-7 0 0,-6-2 0 0,0 3 0 15,3 3 0-15,-9-7 0 0,-3 3 0 0,2 0 0 16,2 9 0-16,4 0 0 0,-6-6 0 0,-4 1 0 15,0 12 0-15,-1-3 0 0,1-1 0 0,2-3 0 16,2 12 0-16,-2-3 0 0,-4-3 0 0,2-1 0 16,3 8 0-16,-3-4 0 0,-2-3 0 0,2 3 0 15,2 6 1-15,-3-9-1 0,-3-3 2 0,1 9-1 16,5-1 0-16,2 2-1 0,0-2 1 0,0-4 0 16,0-5 0-16,-2 8-1 0,-4-1 0 0,8-4 0 15,3-5 1-15,1 0-1 0,-6 0 0 0,-4 4 0 0,-1-8 0 16,1 1 0-16,-2 1 0 0,-5-4 0 0,0-3 0 15,-1 3 0-15,1 3 0 0,2-3 0 0,1 1 0 16,5-3-1-16,-1 6 1 0,2-1 0 0,4 3 0 0,-4-6-1 16,2 0 1-16,5 3 0 0,6 3 0 0,-1 0-1 15,-5-6 1-15,-1 6 0 0,1 0 0 0,-1-4-1 16,0 2 1-16,5-5 0 0,2 7 0 0,-2-2-1 16,-3-3 1-16,1 5 0 0,3 0 0 0,-5-4-1 15,-5-2 1-15,-2-1 0 0,4 5 0 0,-6-7-2 16,-3-2 2-16,-1 1 0 0,3 1 0 0,-3-2-1 0,-3-2 1 15,0-2 0-15</inkml:trace>
  <inkml:trace contextRef="#ctx0" brushRef="#br0" timeOffset="47119.41">31722 5181 389 0,'0'0'0'0,"0"0"0"0,0 0 0 0,0 0 0 0,0 0 0 15,0 0 0-15,0 0 0 0,0 0 1 0,0 0 1 16,0 0-1-16,0 0 2 0,0 0-1 0,0 0 1 16,0 0-1-16,0 0 2 0,0 0 3 0,0 0 0 15,0 0 0-15,0 0 1 0,0 0-2 0,0 0-1 0,0 0 1 16,0 0-1-16,-9 19 1 0,9-17 0 0,0-2-1 16,0 3 1-16,0-3 1 0,0 0 1 0,0 0-2 15,0 0 2-15,0 0 1 0,0 0 1 0,0 0 0 16,0 0 0-16,0 0 5 0,0 0 1 0,0 0-1 15,0 0 1-15,0 0-2 0,0 0 0 0,0 0 0 16,0 0 0-16,0 0 3 0,0 0 0 0,0 0 0 16,0 0 1-16,0 0-2 0,0 0 2 0,0 0 0 15,0 0 0-15,0 0-2 0,0 0 1 0,0 0-1 16,0 0 0-16,0 0-1 0,0 0 1 0,0 2-1 0,3 2 1 16,3 9 0-16,2 7 0 0,-5 1-1 0,-1 7 2 15,0 1-3-15,-2-4-1 0,-4-5 1 0,-1 4 0 16,-3-3-2-16,1-3 1 0,-1 12-1 0,-3 0 0 0,0 2-1 15,2-1 0-15,-3 1 0 0,1-2 0 0,0 1-2 16,2-1 0-16,-1-6 0 0,5 2 1 0,-1-5-2 16,1-8 0-16,1-4 0 0,0 8 0 0,2-4-2 15,2-6 1-15,0 1 0 0,4 1 0 0,2 2-3 16,-1-7 2-16,-1-2-1 0,7 3 1 0,6 3-3 0,0-6 2 16,-2-2-2-16,13 3 2 0,3-3-1 15,-1-3 1-15,-4 1-1 0,4-2 2 0,0 0-4 0,0-3 1 16,-1-3 1-16,7-3-1 0,-5 2-2 0,-1-4 1 15,-2-9 1-15,4-6-1 0,-2 6-1 0,-8 0 1 16,-3 4-1-16,1-5 2 0,-1 11-3 0,-4 1 1 16,-4-2 0-16,-2-2 0 0,-3 8-1 0,-2 5 1 15,-1 2 0-15,1-2 0 0,-2 1-1 0,-2 1 2 16,0 2-2-16,0-4 1 0,0 2-1 0,0 2 1 0,0 0-1 16,0 6 1-16,0-6-1 0,0 2 0 0,0 1 0 15,2 23 1-15,1 13-1 0,3-1 0 0,1-9 0 16,1 1 1-16,-1-9-1 0,1-8 1 0,-1-4-1 15,1 2 1-15,-1-5-1 0,1-3 2 0,-3-1-2 16,3 2 1-16,1-4 0 0,-2 0 1 0,-3 0 0 16,4-6 0-16,3 1 3 0,0-4-1 0,-2-4 1 15,8-12-1-15,-2-1 0 0,-8-3-1 0,-5-5 1 16,-2-1 0-16,-3 5-1 0,-5 2 1 0,-1 2-1 0,0-2 1 16,-3 2-2-16,1 2 0 0,2 0 0 0,3 9 0 15,1-4 0-15,-1 8 0 0,0-2-1 0,5 11 1 16,1 2-1-16,0-4 0 0,0 3 1 0,0-3 0 15,0 4-1-15,0 0 0 0,1 0 0 0,5 4 0 0,5 1 0 16,2-5 1-16,2 0-1 0,17 6 0 0,5-3-1 16,-5-1 1-16,-4-2-1 0,0 4 1 0,-8-4 0 15,-1 0 0-15,-1-6 0 0,5 12 2 0,-6-10-2 16,-4 2 0-16,0-1 0 0,0 3 1 0,-4 0-2 0,-3 0 1 16,-3 0 1-16,-1 3-1 0,-2-1-1 0,0-2 0 15,2-2 0-15,-2 2 1 0,0 0-1 16,0 0 0-16,0 0 0 0,-2 2 0 0,-3 2 0 0,-1-4 0 15,2 2 0-15,-1 13 0 0,-3 7 0 0,3 4 0 16,5 2 0-16,3-4 0 0,3-3-1 0,1-6 1 16,3-4 0-16,7-4 0 0,-3 4-1 0,-1-1 1 15,1-7 0-15,8-1 0 0,0 2-2 0,-1-4 2 16,-1-4-1-16,6-5 1 0,-1 3-1 0,-5 1 1 0,1-5 0 16,1-4 0-16,-5 4-1 0,-4 5 1 0,0-5-1 15,4-8 1-15,-6 1-1 0,-2 8 0 0,0-6 0 16,3 9 1-16,-3-1-2 0,-4 1 1 0,1 4 0 15,0 2 1-15,-1-3-1 0,-1 3 1 0,2 0-1 16,1 3 1-16,-1 3-1 0,-5 0 0 0,1-3 0 16,2 8 1-16,2 8-2 0,1-4 1 0,2 0 0 15,6 9 1-15,0-4-1 0,-2-8 1 0,-3-3-1 16,1-4 1-16,0-1-1 0,0-4 0 0,-2-2 0 0,-1-1-1 16,-1-3 1-16,1 6 0 0,-1-4 0 0,3-1 1 15,-1-5-2-15,-2 5 0 0,-3-4-1 0,0-1 1 16,1 5-1-16,-1-5 1 0,-2 5-2 0,2-10 2 15,-1 0-1-15,1 0-1 0,-2 2 1 0,2-2-1 16,1 0 0-16,-1 4 1 0,0-4-1 0,-1 8 1 0,5-1-2 16,-1-1 2-16,-1 4-2 0,0 1 2 0,-1 4 0 15,1-4-1-15,-1 2 1 0,-1 2 0 0,0 0 0 16,-1 0 1-16,1 2 0 0,-2 2 0 0,2-4-1 16,0 4 2-16,-3-4-1 0,1 1 1 0,0-1-1 0,0 0-1 15,2 4 1-15,-2-4 1 0,-1 0-1 16,1-4 1-16,0 3-2 0,4-39 2 0,-3 1 0 0,-1 6 0 15,-2-1 0-15,0-12 0 0,4 27 0 0,-4 6 1 16,-4 6-1-16,4 3 1 0,0 4-1 0,0-4 1 16,0 4 0-16,0 0 0 0,0 0 0 0,0 0 0 15,0 0 0-15,-3 62 0 0,1-18-2 0,-2-8 2 16,-3-3 0-16,7 27 0 0,7-34-1 0,-1-4 1 0,-1 2-1 16,-1-3 1-16,3 3-1 0,-1 0 0 0,-2-3 0 15</inkml:trace>
  <inkml:trace contextRef="#ctx0" brushRef="#br0" timeOffset="47992.4">24001 4591 564 0,'0'0'0'0,"0"0"0"0,31 2 0 15,-14 2 12-15,0 0 2 0,-6-2-1 0,0 1 1 16,0 3 10-16,1-6 1 0,-3 4 0 0,-2-4 1 0,-3 0-14 16,-2 0 1-16,0 0 0 0,2 0 0 0,-1 0-6 15,-1 0 0-15,-4-4-1 0,0-5 2 0,1-3-3 16,1 3 0-16,-6 3 1 0,-3-12 0 0,-8-3-3 16,-2 7 0-16,2 0 1 0,-1 13 0 0,-3-3 2 15,1 4 1-15,-2 9-2 0,-8 1 2 0,0 4 2 16,0 7 0-16,-7 3 0 0,-4 0 1 0,2 10 1 0,3 7 1 15,-3-2 1-15,4 15-1 0,1-13 0 0,4-4 2 16,4-2-1-16,4 8 1 0,7-8 5 0,4-1 1 16,0-4-1-16,7-6 1 0,2 0 2 0,4-2-1 15,4-3 0-15,3-1 1 0,0-6-1 0,1-3 1 16,4-4 1-16,7-1-1 0,3-2-5 0,0-4 1 16,1-3 0-16,8-5 0 0,-3 1-1 0,3-2 1 0,-1 2-1 15,7-10 1-15,0 8-9 0,-5-2 0 0,-8 2 0 16,-2-10 1-16,-3 4-7 0,-4 6 0 0,-3-4 1 15,1 6-1-15,-2 3-3 0,-3 1 1 0,-5-3 0 16,-1 8 1-16,0 4-2 0,-1-4 0 0,-3 4 0 16,0 1 0-16,0-1 0 0,2 2 0 0,0-6 0 15,2 20 0-15,0 8 0 0,-3 4 0 0,-1 1 0 16,4 6 0-16,-4-5-2 0,4-4 2 0,2-6 0 16,1 6 0-16,0-10-1 0,-5-5 1 0,0-4 0 15,0 8 0-15,0-10-1 0,0-5 1 0,0-4 0 0,-1 5 0 16,1-3-1-16,-2-2 1 0,-2-2-1 0</inkml:trace>
  <inkml:trace contextRef="#ctx0" brushRef="#br0" timeOffset="49452.95">24398 5211 829 0,'0'0'0'0,"0"0"0"0,13-21 0 0,-2 6 8 0,-2 1 0 16,0-1-1-16,1-17 1 0,1 6 9 0,-2 0 0 16,-3-7 0-16,3-1 0 0,4 4-2 0,-2-5 2 15,1-4-1-15,-1-6 1 0,0-12-8 0,-2 3 1 16,-1-10-1-16,5 5 1 0,2 1-3 0,1 8 0 16,5 0 0-16,5 1 1 0,-7 5-1 0,-4-1 1 15,-4 6-2-15,7 2 2 0,-5 13-2 0,-5 9-1 0,-3 7 1 16,1-1 0-16,0 0-2 0,-1 9 2 0,-5 0-1 15,8 3 1-15,-3 9-3 0,-1-1 2 0,-2 4-1 16,-8 33 1-16,-1 0-3 0,-4-14 1 0,-4 1 0 16,0-1 0-16,-2-8-2 0,0 2 1 0,2 7 1 15,2 8-1-15,2-2 0 0,0 1 0 0,0 3 1 16,5 0-1-16,2-6-1 0,3-9 0 0,-1-3 0 16,2 3 0-16,3-7-1 0,1-10 1 0,-2-2 1 15,0 4-1-15,3-2-1 0,1-4 0 0,0-3 0 0,1-3 1 16,4 3-1-16,0-6 1 0,-1 0 0 15,12 0 0-15,4-6 0 0,-2-3 2 0,-3 0-2 0,-1 3 1 16,7-1 0-16,-3-5 0 0,-6-2 1 0,3-1-1 0,-1 0 0 16,-3 0 1-16,-4 0 0 0,4 6 0 15,0 3-1-15,-2-3 1 0,0 3-1 0,5-1 1 0,2 5-1 16,-1-2 1-16,-4 4-1 0,3 6 0 0,-3 1-1 16,0 1 2-16,-4 1-1 0,7 10 0 0,1-5-1 15,-5-4 1-15,-2-1 1 0,2 6-1 0,1-4 0 16,-4-2 0-16,-5-5 1 0,1 7-1 0,0-7 0 15,-1 2 0-15,-3-6 1 0,1 0-1 0,-1 0-1 0,1 0 1 16,-4-4 0-16,3 2 1 0,3 2-1 0,-2-4 0 16,-3 4 0-16,5-5 1 0,1 1-2 0,2-2 0 15,-1-3 0-15,-3-2 1 0,0-4-2 0,1 0 1 16,-1 2 1-16,3-2-1 0,-1-3-1 0,2 1 1 16,-3-2 0-16,1 3 0 0,0 3-1 0,2 1 1 15,2 3-1-15,10-6 1 0,-1 6-1 0,-1 0 1 0,-3-1-1 16,5-6 1-16,3 3-1 0,0 1 0 0,-4-2 0 15,2-5 2-15,1-7-2 0,-3 2 0 0,2 1 0 16,2 3 1-16,-3-4-1 0,-8 0 0 0,-2-6 0 16,1-4 1-16,-2-3-1 0,-5-2 0 0,1-15 0 15,-1 0 1-15,-1 9-1 0,-3 12 0 0,-1-1 0 16,0 8 0-16,-2 8 0 0,0 3 0 0,0 2 0 16,0 11 0-16,0 2 0 0,0 0 0 0,0 0 0 15,0 2 0-15,0 5 0 0,0-1 0 0,-2-4 0 16,-11 41 0-16,2 14 0 0,4-6 0 0,-1-3 0 0,2 0 0 15,5-7 0-15,-1-5 0 0,-4-3 0 0,-3 6 0 16,11 0-1-16,-2-4 1 0,-10-1 0 0,3-6 0 16,0 7-1-16,-1-9 1 0,-1-3-1 0,-1-7 1 0,3-3-2 15,0-3 2-15,-3-5-1 0,-1 1 1 0,2-2-1 16,1-4 1-16,-1 0 0 0,-2 0 0 0,-2 0 0 16,5 0 0-16,1-8 0 0,3 3 0 0,2-1 0 15,0 0 0-15,2-1 0 0,6-4 0 0,5 0 0 16,2-2 0-16,2 3 0 0,13-1 0 0,2 6 0 15,-2 1 0-15,-4 4 0 0,2 0 0 0,0 0-1 16,-2 0 1-16,1 4 0 0,6 1 0 0,-1 1-1 0,-6 3 1 16,1-3 0-16,1 3 0 0,-4 6-1 0,-3-6 1 15,-3-3-1-15,1 3 1 0,-6 0-1 0,-5 1 1 16,-6-10-1-16,-4 5 1 0,-1 1-2 0,-3-3 2 16,-1-3 0-16,-23 6 0 0,-3 3-1 0,-1-1 1 15,-3 5 0-15,2-2 0 0,2 2 0 0,3-7 0 16,-2-1 0-16,8 8 0 0,6-7 0 0,1-6 0 0,-1 2 0 15,10 7 0-15,7 0 0 0,3-3 0 0,1-8 0 16,3 2 0-16,-4-4 0 0,0 4 0 0,0 0 0 16,21 4 0-16,9-4 0 0,1-4 0 0,1-5 0 15,3 1 0-15,1 5 0 0,-5-7 0 0,-3 5 0 16,-2-1 1-16,2 3-1 0,-2-3 0 0,-3-3 0 16,-1 3 0-16,-1 0 0 0,-8 3 0 0,-4-3 0 15,2 2 0-15,-2 8-1 0,1-4 1 0,-6 2 0 16,-1-2 0-16,-1 4-1 0,-2-4 0 0,0 0 0 15,4 3 0-15,0-1-1 0,-1 2-1 0,-1 2 1 0,0-3 1 16,2 3-1-16,1 0-1 0,1-3 1 0,1-6 0 16,1-1 0-16,3 2 1 0,-4-4-2 0,10-9 2 15,4-7 0-15,-1 2 0 0,1-4 0 0,-1-1 0 0,-5 9 0 16,-2-3 1-16,2-1-2 0,4-8 2 16,3 3-1-16,-5 5 1 0,0-8 0 0,14-9 0 0,-5 5-1 15,-3 2 1-15,-1-5 0 0,15-10 0 0,-14-12-1 16,-5 3 1-16,7-6 0 0,-12 16 0 0,-6 25-1 15,-3 2 0-15,-4-5 0 0,-2 20 1 0,2 2-3 16,2-4 1-16,-2 3 0 0,0 1 0 0,0 0-2 16,0 0 1-16,0 1 0 0,-21 81-1 0,3-17 0 0,3-14-1 15,-2-3 1-15,2 19 0 0,9-37 1 0,3-4 0 16,-1 7-1-16,2-3 2 0,2 5 0 0,2-1 1 16,0-6 0-16,5-2 0 0,1-8-1 0,-3 3 1 15,1-12 0-15,0-3 1 0,-3-6-2 0,1 3 1 16,0-3 0-16,1-3 0 0,-3-3-4 0,4 1 2 0,-1-3-2 15,36-42 2-15,-9 11-6 0,-4 5 1 0,-2 5 0 16,13-1 0-16,-7 6-9 0,1 7 2 0,8 2-2 16,4 11 1-16,4-1-7 0,-3 1-1 0,6 4 0 15,19 19 1-15,-24-19-7 0,-4 1-1 0,5 9 1 16,0 8 1-16,-5-12-3 0,-2 5 1 0,8 8 0 16</inkml:trace>
  <inkml:trace contextRef="#ctx0" brushRef="#br0" timeOffset="52052.49">29950 4441 489 0,'0'0'0'0,"0"0"0"15,0 0 0-15,0 0 17 0,0 0-1 0,0 0 1 16,0 0 1-16,-19-6 16 0,10 6 0 0,0-6-1 16,-4 1 2-16,-4-4-5 0,0-1 1 0,4-5-1 15,0 6 0-15,2-2-10 0,2-4 2 0,-4-2-2 0,-6 6 1 16,2 2-7-16,0-2 0 0,-1-13 0 0,1-1 0 16,0 5-4-16,-1-4 2 0,-7 0-2 0,-3-3 1 15,-1 5-3-15,-1 2 1 0,-4-5-1 0,-5 1 1 16,2-2-1-16,3 2-1 0,-5 5 1 0,-5 3 1 0,-1-3-1 15,2 1 0-15,-5 3 0 0,-5 5 1 0,3-5-1 16,2-5 1-16,-10-4-2 0,-7-2 2 0,3 2 2 16,8-1 0-16,-7 5 0 0,-1-4 0 0,4 5 0 15,1 4 2-15,-9-9-1 0,-3 4 0 0,6 5 0 16,5 2-1-16,-1 2 0 0,-8-10 0 0,0-1-1 16,3 5 2-16,-5 2-1 0,0 6 0 0,6 0-3 0,3-1 0 15,-3 5 0-15,-10-1 0 0,4-3-3 0,6-1 1 16,-4-1-1-16,2 8 2 0,0-3 0 0,3 0 0 15,1 3-1-15,-7 3 2 0,1-4-4 0,6-2-1 16,-2 5 0-16,-3 8 1 0,3-3 3 0,3-4 1 16,1 0 0-16,-14 11 1 0,6-4 0 0,6 1 0 15,-3 5 0-15,-5 11 0 0,8-4 3 0,3 1 2 0,-7 1-1 16,-4-5 1-16,2 5-4 0,5 1 0 0,4-1 0 16,3 2 0-16,6 2-3 0,3-2 1 0,-5-5 0 15,-1 1 0-15,7-1-5 0,6-8 1 0,0-2 0 16,4 12 0-16,-1-6-2 0,10-6 1 0,2-3-1 15,5 7 0-15,3-8-1 0,1-5 0 0,0 0 1 16,4 6-1-16,1-2-1 0,3-4 1 0,1-4-1 16,1 4 1-16,1 0-1 0,2-6 0 0,-2 3 0 15,-1-3 1-15,-1-5-1 0,4 2 0 0,2-6 0 16,0-24 1-16,2 0-1 0,2 5 0 0,0 4 0 0,3-3 0 16,6 9 0-16,-2 1 0 0,-5-5 0 0,-1 4 0 15,5 0-1-15,-3 4 1 0,-3-1-1 0,0 6 1 16,-1 2-2-16,-1 2 1 0,-2 2-1 0,0 5 1 15,4 4-3-15,-4 0-1 0,-4-2 1 0,1-2 0 0,-1 3-3 16,2-3-1-16,0 4 0 0,-3 5 0 0,-5 1-1 16,-1 1 0-16,0-1 0 0,-8 9 0 0,-5-4-3 15,2 2-1-15,1 4 1 0,1 1 1 0,3 7-3 16,2-7 2-16,-2-1 0 0,-1 2-1 0,3-1 6 0,5-1 0 16,1 3-1-16,2-1 1 0,3 0-1 0,4-5 2 15,2 1-2-15,0-4 1 0,1 3 4 0,5-5-1 16,3-4 1-16,8 5 1 0,3-5-1 0,0-1 2 15,2-8 0-15,8 8 0 0,0-2 0 0,-2-4 1 16,-1-2 0-16,5 8 0 0,0-2 0 0,-3-2 0 16,3 0 0-16,1 4 0 0,-3-3 0 0,-4 3 0 15,3-8 0-15</inkml:trace>
  <inkml:trace contextRef="#ctx0" brushRef="#br0" timeOffset="53756.34">28174 4480 351 0,'0'0'0'0,"23"-10"0"0,3 3 0 15,2-2 2-15,-4-6 1 0,0 5 0 0,0 5 0 16,6 1 1-16,-2 0 1 0,-4 3-1 0,3 2 2 16,-1-2-1-16,-2-3-1 0,2 2 1 0,2 2-1 0,-2 0-2 15,-4-4 0-15,3-1 1 0,-1 7-1 0,2-2 1 16,-2-2 2-16,-2-6-2 0,5 12 2 0,-1-4 0 16,0 0 1-16,5 0 0 0,-1 6-1 0,0-3 1 15,0 1-1-15,5 2 1 0,2 3 1 0,4-2-3 0,0 1 2 16,2-3-2-16,0 1 2 0,-2-6-2 0,-2 0 1 15,4 4-1-15,2 5 2 0,0 2-3 0,-3-7 2 16,7 3-2-16,3 6 2 0,-2-3-3 0,-7-5 1 16,-4 5 1-16,-1-1-1 0,-3 2-2 0,-1 4 1 15,1 0 1-15,2-2-1 0,-1 2-1 0,-3 0 1 16,1 1 0-16,3 7 1 0,-2-1 0 0,-3 0 2 16,0-7-1-16,5 15 1 0,-5-4-2 0,-4-7 1 0,1-1 0 15,5 3 0-15,1-3 2 0,-1-7 0 0,-2 2-1 16,3 8 2-16,0-4 7 0,1-4 2 0,1-2 0 15,6 7 0-15,-2-6 4 0,-6-3 1 0,-1 4 0 16,1 2 1-16,1 5-8 0,-3 1 1 0,1-3 0 16,-1-3 0-16,-1 6-8 0,0-1 1 0,7-1-1 15,-2 1 0-15,-3 4 0 0,-7-1 1 0,7-7 0 16,3 12 0-16,-3-7-5 0,-6-3 2 0,-2-3-2 16,0 2 1-16,2-4 1 0,-2-4-1 0,-4-3 1 15,-1 13-1-15,-3-8 0 0,-1-6-1 0,0 5 0 16,-2 1 2-16,-2-2-3 0,-2-3 2 0,-2 1-1 0,3-1 0 15,-3-3 0-15,-3-3 0 0,-3 0 0 0,-1 2 1 16,2-2-4-16,0 0 1 0,-3 0-1 0,-1 0 1 16,0 0-1-16,0 0 0 0,0-2 0 0,-1-1 0 0,-3-3-1 15,0 0 1-15,0 3 0 0,-5-3 0 0,-6-7-1 16,0 2 1-16,2-4-1 0,-4 6 1 0,4-2-3 16,4-2 2-16,0-6-1 0,1 12 1 0,1-3 0 15,1 1 0-15,1-4-1 0,-1 2 1 0,2-10-2 16,3 3 1-16,-3 3-2 0,-2 0 2 0,4 0-2 15,2 0 0-15,-2 6 0 0,-7-2 0 0,4 7 0 0,1-2-1 16,0 3 1-16,0-3 1 0,-1 1-1 0,-1 1 2 16,2 4 0-16,3 0-1 0,1 0 2 0,0 0 0 15,-2 0 0-15,-6 4 0 0,-3-3 0 0,0 3 1 16,2 0 0-16,-4 7 0 0,-4 4 0 0,2 3 1 16,6-1 0-16,3 6 0 0,2-7 4 0,2-1-1 15,2-2 1-15,4 4 0 0,2 0 4 0,-1-6 1 0,1-6-1 16,1 5 1-16,1-1 2 0,-1-3 0 0,1-3 0 15,-1 9 1-15,1-3-2 0,-3-5 0 0,-1-4 0 16,2 5 2-16,-1 4-4 0,-1-7 1 0,-4-4 0 16,0 4 0-16,0 2-2 0,0-4 0 0,0 0 0 15,-6 6 0-15,-7 3-1 0,-4 0 0 0,-1-1 0 16,-18 5 1-16,3 2-4 0,5-2 2 0,-2 1-1 16,2-2 1-16,6 2 2 0,-1 1 0 0,1-5-1 15,0-1 1-15,1 0-3 0,4-1 0 0,1-1 1 0</inkml:trace>
  <inkml:trace contextRef="#ctx0" brushRef="#br0" timeOffset="56390.99">31213 5101 452 0,'0'0'0'0,"0"0"0"16,0 0 0-16,0 0 0 0,0 0 0 0,0 0 0 15,0 0 0-15,0 0 2 0,0 0 1 0,0 0 1 16,0 0-1-16,0 0 18 0,0 0 1 0,0 0-1 16,0 0 1-16,0 0 5 0,0 0 1 0,0 0-1 15,-20-19 1-15,12 1-7 0,-3-3-1 0,0-3 0 16,0 0 1-16,0-2-4 0,0 2 0 0,1 5 0 15,1 4 0-15,-4 4-3 0,-2-4 1 0,2-1-1 16,-2 1 2-16,2-2 3 0,0-5 1 0,-4-1 1 16,0-1-1-16,1-4 0 0,-3 2 1 0,-2-7 1 0,-3 3-1 15,2 6-5-15,1 3-1 0,-1-7 1 0,0 2 0 16,-1-3-6-16,1 4 1 0,-4 5 0 0,-2 1 1 0,0 1-1 16,0 1 1-16,-2 2 1 0,-1 6-1 0,-1-4 2 15,2 2 2-15,-3-2-1 0,-7 1 0 0,5-6 2 16,3 1 1-16,-7-2 0 0,-7 8 0 0,1 2 2 15,6 2 1-15,-2-5-1 0,-4 1 0 0,-2 2-2 16,5 0 0-16,-3-6 0 0,-5 0 0 0,5 2 3 16,8 2 0-16,-6-1 1 0,0-1-1 0,2 4-1 15,4 4 1-15,-1-1-1 0,-4-3 0 0,1-1-3 0,3 5 1 16,1-5 0-16,-2-4 0 0,2 2-4 0,3 3 1 16,-1-4-1-16,-3 4 1 0,1 1-7 0,4-1 0 15,-3 0 0-15,-3 5-1 0,-2-3-1 0,2-1 0 16,0 3-1-16,-2 1 1 0,-2-2-4 0,4-3 0 15,-2-2 1-15,-6 11-1 0,4-6-2 0,4 3 0 16,2 1 0-16,-4 4 1 0,0-2-2 0,2-2 1 0,-4-2 0 16,-4 4 0-16,-1 0-4 0,3 0 1 0,-3 0 0 15,-1 6 0-15,7-1 0 0,-1-1 0 0,-6 1-1 16,1 10 2-16,1-5-2 0,1-5 0 0,-7 4 1 16,-2 4 0-16,4 2 0 0,7 2 2 0,-3 5 0 15,0-7 0-15,5 2 0 0,-1 2 1 0,-8-4-1 16,-5 3 1-16,6-1 0 0,7 2 0 0,-3-5 0 15,3 1 0-15,2 6 0 0,5-3 0 0,1 1 0 16,3-2 1-16,6 1 1 0,0-8 0 0,0-5 1 16,-4 10-1-16,2-2 1 0,6-5 2 0,2-1-1 0,1 0 1 15,4-3-2-15,2-4 1 0,2 0 0 0,0 4 0 16,3-4 0-16,3-4-1 0,-3 0 0 0,4 3 2 16,1 1-4-16,1 0 1 0,0 0-1 0,-2-4 2 0,0-2-3 15,3-5 0-15,-1 2 0 0,4-25 0 0,5-5-1 16,2 0 1-16,3 4 0 0,-1 1 0 0,2 8-3 15,0 2 1-15,2-4 0 0,3 8 1 0,-1-4-7 16,-6 3 1-16,0 6 0 0,3 6 1 0,-1-4-7 16,-4 2 1-16,-4 0 0 0,-1 1-1 0,0 5-2 15,-2-3-1-15,-4 6 0 0,0 2 1 0,2 2 1 0,0-2 0 16,0 0 0-16,0 4 0 0,0-4 1 0,0 4 1 16,0-4-1-16,-2 2 1 0,-5 3 2 0,3 3 0 15,-2-1 0-15,3 8-1 0,-3 7 4 0,1-1 0 16,1 3-1-16,2 0 1 0,-2 0 3 0,-1-3 0 15,-3-1 0-15,-3 2 1 0,2 1 0 0,-1-1 1 16,-3-7 0-16,0 0 0 0,4 0 1 0,0 0 1 16,-3-6 0-16,1 0 0 0,2-3 0 0,2-1 0 0,-1 5 0 15,2-1 1-15,5 2 0 0,-1-7 1 0,2-2-1 16,2 5 1-16,1-1 2 0,3-1 0 0,1-1 1 16,21 11-1-16,11-4 1 0,6-5-1 0,5-1 1 15,3 3 0-15,-5-6-1 0,2-4 0 0,10-2 1 16,7 8-1-16,2-4-1 0,0-4 2 0,11 4-1 15</inkml:trace>
  <inkml:trace contextRef="#ctx0" brushRef="#br0" timeOffset="62198.4">13470 8126 841 0,'0'0'0'16,"0"0"0"-16,0 0 0 0,0 0 10 0,0 0 0 15,0 0 0-15,14-24 2 0,-6 11 8 0,1 4 0 16,-1 1 0-16,-3-1 0 0,1 3 7 0,-1 1 0 16,-1 1 0-16,0 0 0 0,-2 2-12 0,1 2-1 15,-3 0 1-15,0 0 0 0,2 0-5 0,0 2 1 0,0 2 0 16,2 13 0-16,3 9-2 0,1 0 1 0,3-2 0 16,4 0 1-16,2-9 2 0,-3-8 2 0,1 3-1 15,6 3 1-15,-1-8 2 0,3-1-1 0,1-8 1 16,11 2 1-16,4-7 1 0,1-9 2 0,2-3-1 15,9-18 0-15,1-9-11 0,2-3 1 0,4-6 0 16,14-3 0-16,9 8-2 0,-1-4 0 0,3-9 0 16,11-17 0-16,4-1-4 0,5 4 1 0,12-10-1 0,8-4 2 15,-3-9-1-15,-7-2 1 0,12-12 0 0</inkml:trace>
  <inkml:trace contextRef="#ctx0" brushRef="#br0" timeOffset="65878.83">3805 9612 866 0,'0'0'0'0,"0"0"0"0,0 0 0 0,0 0 1 0,0 0 1 15,0 0 0-15,0 0 1 0,0 0 9 0,0 0 1 16,0 0 1-16,0 0-1 0,0 0 7 0,15 21 0 16,-10-19 0-16,10 1 0 0,9 1-5 0,-3-2-1 15,1 2 1-15,2-2-1 0,-3-4-3 0,-6-2-1 16,-4 0 0-16,8 4 1 0,-4 2-3 0,0-2 1 0,-2-2-1 15,5 2 1-15,-1-2-4 0,-2-3 2 0,3 5-1 16,7 5 0-16,-1-3 1 0,0 0 1 0,-3-2-1 16,7 6 1-16,-2-4-1 0,-2 1 2 0,4 3 0 15,2 0 0-15,-1-3 0 0,-1-1 0 0,-7 0 0 16,1 5 0-16,-5-3-2 0,2-2 0 0,-1 0-1 16,-1 5 2-16,2-3-2 0,-1-2 1 0,1 5-1 15,5 3 1-15,0-5-4 0,-3-5 1 0,-2 2-1 0,7 5 1 16,2-3-3-16,1-4 0 0,1 0 0 0,4 4 1 15,-4-4-2-15,-2-2 1 0,1 2 0 0,5 4 1 16,-8-4-2-16,-2-2 1 0,0 0-1 0,1 4 1 16,-1-2-1-16,0 0 0 0,4 4 0 0,-4 3 1 15,6-5 1-15,-4-2 0 0,6 2 1 0,-2 5 0 0,-1 3 5 16,-1-5 0-16,-2-1 0 0,8-4 1 0,-4 7 1 16,-2 3 1-16,-8-5 0 0,1-5 0 0,3 4 2 15,0 0 0-15,4-4-1 0,-4-2 2 0,2 2-1 16,2 3 1-16,6 1-1 0,-1-9 1 0,3 5-9 15,-6 1 2-15,3 3 0 0,1-4 0 0,-1 0-2 16,-3 2 2-16,0-2 0 0,3-2-1 0,-3 2-1 0,0 4-1 16,-2-2 1-16,6-2 0 0,-3 4 0 0,1 1 1 15,-2-1-1-15,5-4 1 0,8 5-5 0,-4 1 0 16,-5-2 0-16,-4-4 0 0,3 0-1 0,1 2 1 16,-5-2 1-16,5 0-1 0,-2 3-1 0,1-1 1 15,1-4-1-15,1-3 1 0,2 1 1 0,-3 4 2 16,-1-6-2-16,7-1 1 0,-1 5 0 0,-8-3 2 0,3-3-1 15,3-1 1-15,-3 3 1 0,-3 1 0 0,3-3 1 16,3-1 0-16,-5 5 1 0,1 4-1 0,7-5 1 16,2-3 0-16,-2 1 0 0,-7-1 1 0,2 6-1 15,3 2 1-15,-7-5-2 0,-3-1 0 0,2 2 1 16,4 4 0-16,-1-3-2 0,1 1-1 0,-4 0 1 16,-1 4 1-16,5-2-2 0,-4-2 2 0,-2 0-1 15,-4 4 0-15,6-2-2 0,0 0-1 0,-6 0 1 16,4 7-1-16,-2-7-1 0,-2 0 1 0,-3 0 0 15,6 6 0-15,1-4-3 0,-3-2 1 0,1 0-1 0,-2 4 1 16,0-4-1-16,0-2 0 0,4 0 0 0,2 6 0 16,6-1 0-16,-3-3 0 0,-9 0 0 0,4 2 0 15,2-2-1-15,-4-2 1 0,-2 2 0 0,-1 0 0 0,3 0-2 16,2 0 1-16,-4 0 0 0,6 4 0 0,0-4-1 16,-2-2 2-16,-2 0-1 0,11 2 1 0,-5 0-1 15,-1-5 1-15,-7 3 0 0,6 2 0 0,4-2-1 16,-4-2 0-16,-6 2 0 0,0 2 1 0,-3-3-1 15,-1-1 1-15,-1 2-1 0,1 4 1 0,3-2-1 16,-5-2 1-16,-7-2 0 0,4 8 0 0,-2-2-2 16,-1-2 2-16,-3 2 0 0,0 3 0 0,2-5-1 0,-1 0 1 15,-1 0-1-15,-5 2 1 0,1 0-1 0,5-2 1 16,-5 0-1-16,1 4 1 0,3-2 0 0,-3-2 0 16,-1 0 0-16,3 5 0 0,1-1 0 0,-3-4 0 15,3 0 0-15,-3 4 0 0,3-4 0 0,-4-2 0 16,-1-2 0-16</inkml:trace>
  <inkml:trace contextRef="#ctx0" brushRef="#br0" timeOffset="68898.78">9806 8690 878 0,'0'0'0'0,"0"0"0"0,0 0 0 0,0 0 11 16,0 0 1-16,0 0-1 0,12 20 0 0,-9-18 10 15,-3 2 1-15,2-8-1 0,4 2 1 0,1 2-1 0,-1 0 0 16,-3 0-1-16,7-4 2 0,5-1-11 0,-4-1 1 15,4-3-1-15,15-6 2 0,7 0-4 0,-7 0 1 16,-4-9 0-16,7 2 0 0,6-1 1 0,-1 1 0 16,-5-4 1-16,1-7-1 0,-3 8 0 0,-1 5 1 15,8 0 1-15,6-10-1 0,5 11-6 0,-1 4 0 0,1 0 0 16,-7 1 1-16,-2-5-4 0,-9 4 0 0,-3 4 1 16,0 3 0-16,-4-3-3 0,-3 0 2 0,-3 4-2 15,-3 7 1-15,2-2 0 0,-2-4 1 0,-2 2-1 16,-9 6 1-16,1 0-1 0,1-2 2 0,-2-4-2 15,-4 4 1-15,0 2 0 0,0-2 0 0,0 0 0 16,0 0 1-16,0 0-1 0,0 0 2 0,0 0-1 16,-4 0 1-16,-2 0-2 0,-3 0 1 0,-2 0 0 15,2-2 0-15,-1-3 1 0,-3-1 0 0,2 3 1 16,2-1 0-16,-1 2-2 0,5 2 1 0,-1-6-1 0,-1 3 2 16,-1-1-1-16,5 2 2 0,-3 0 0 15,6 0-1-15,-4-3 2 0,2 5 0 0,1-4 0 0,-1 4 1 16,2 0-1-16,0 0 1 0,0 0 0 0,2 0 0 15,-1 0 0-15,-1 0 0 0,0 0 0 0,2 0 0 0,2 0 0 16,-2 0 0-16,-2 0 0 0,7 4 0 0,8-4 2 16,2 2 0-16,-2-2 0 0,4 3 2 0,-1-1-7 15,-7 0 2-15,-1 4 0 0,-3-4 0 0,-1 1-2 16,-6 1-1-16,2-4 1 0,1 2 1 0,-3 2-3 16,0-4 2-16,0 3-1 0,-3 3 1 0,1 1-4 15,-4 1 0-15,2-1 1 0,-9 8 0 0,-3 2-2 0,-3 0 0 16,0-3 0-16,8 0 2 0,-4 10-2 0,2-2 0 15,-4 0 0-15</inkml:trace>
  <inkml:trace contextRef="#ctx0" brushRef="#br0" timeOffset="79808.67">12571 8712 1004 0,'0'0'0'0,"0"0"0"15,32 13 0-15,-6-7 8 0,2-6 0 0,-4 0-1 16,6 0 1-16,4-6 16 0,-6-7 1 0,3 2-1 16,12 0 1-16,0-8-9 0,-4-11 0 0,-5-18 1 15,3-12 0-15,0 3-16 0,2-1 1 0,1-3 1 0</inkml:trace>
  <inkml:trace contextRef="#ctx0" brushRef="#br0" timeOffset="109343.17">2471 12280 803 0,'0'0'0'0,"0"0"0"0,-19 6 0 16,10-3 13-16,3 1 1 0,6-2-1 0,4 0 1 15,-4 0 2-15,0-2 0 0,2 0 0 0,1 0 1 16,-3 0 3-16,0 0 0 0,2 0 1 0,6 5-1 0,-3-5-8 16,1 0 2-16,-2-3-2 0,7-5 1 15,7-3-5-15,3-4 1 0,1 0-1 0,8-7 1 0,0 1-4 16,0 3 0-16,3-6 1 0,6 0-1 0,4 1 2 16,2 1 1-16,-2-2-1 0,5 1 1 0,3 1-3 15,-9-2 2-15,3-6 0 0,4-2-1 0,-1 1 2 16,-3 3 0-16,1-4 0 0,-1-1 1 0,-4 5-1 0,-7 6 1 15,-5 1 0-15,9 3 0 0,-5 1 3 0,-7 2 0 16,-3-2 1-16,1 4 0 0,-7 0-6 0,-4 2 1 16,-8 3-2-16,-1 1 2 0,-4 1-3 0,0 1-1 15,0-1 1-15,-7 4 0 0,5-1-1 0,-2-1-1 16,2 2 1-16,-5 0 0 0,1 0-3 0,-3-5 1 16,3 1 1-16,-3 1-1 0,3-1-1 0,1 3 0 15,-3 1 0-15,3 2 0 0,3-4-1 0,2 4 0 0,0 0 0 16,2 0 1-16,1 0-1 0,-3 0 0 0,2-2 0 15,11 0 0-15,2 2 0 0,4 2 0 0,1 0 0 16,14 2 0-16,-1-2 2 0,-3-1-1 0,-9 5 0 16,-3 7 0-16,-3-2 1 0,-4-2 0 0,-1 3 1 15,-3 2-1-15,-7-4 1 0,0 1 2 0,-4 8-2 16,-1 14 2-16,-4 4-3 0,-4 0 1 0,-2 8 1 16</inkml:trace>
  <inkml:trace contextRef="#ctx0" brushRef="#br0" timeOffset="119951.2">19000 10561 916 0,'0'0'0'0,"0"0"0"0,0 0 0 0,26 23 13 0,-13-14 0 15,0-2 1-15,7 8-1 0,5-6 15 0,-7-3 0 16,-1-4 0-16,3 3 1 0,5-6 11 0,-3-9-1 16,-1-1 0-16,3-7 2 0,7-7-19 0,5-1 1 15,-1-13-1-15,10-15 0 0,3 4-14 0,3 2 0 16,8-6 0-16,5 0 0 0,-1-4-5 0,-3-1 2 16,12-14-2-16</inkml:trace>
  <inkml:trace contextRef="#ctx0" brushRef="#br0" timeOffset="121057.22">22167 11194 1369 0,'0'0'0'0,"0"0"0"0,0 0 0 0,0 0 11 15,0 0 0-15,19 2 0 0,-4-2 2 0,3 0 24 16,3 0 1-16,3-2 0 0,10-11 0 0,-1-4-28 15,-3 0 0-15,4-5 0 0,5-2 0 0,5-4-4 0,-1-4 1 16,-2-3-2-16,10-2 2 0,1-10-1 0,5 1 1 16,11-8-2-16</inkml:trace>
  <inkml:trace contextRef="#ctx0" brushRef="#br0" timeOffset="132576.62">23900 11361 389 0,'0'0'0'0,"0"0"0"15,0 0 0-15,0 0 28 0,0 0 0 0,0 0 0 16,0 0 0-16,0 0-8 0,0 0 2 0,0 0-1 15,0 0 0-15,0 0 2 0,0 0-1 0,0 0 1 0,0 0-1 16,0 0 5-16,0 0 0 0,0 0 0 0,0 0 1 16,0 0-15-16,0 0 2 0,24-2 0 0,-9-3-1 15,4 3-6-15,-2 2 1 0,-4 0 0 0,3 0 0 0,3 0 4 16,-2 2 2-16,-4 0 0 0,9-4-1 0,4 2 5 16,4 3 1-16,2-3 1 0,3-3-1 0,-1 1 5 15,-3 2 0-15,5 0 0 0,3-4 1 0,0 2-1 16,-4 0 0-16,-1 1 0 0,1-5 1 0,1 6-3 15,-1 0 2-15,4 0 0 0,2-4-1 0,4 2-6 0,-2 2 1 16,2-1-1-16,-3-5 2 0,-1 6 0 0,-5 2 1 16,-4-4 0-16,-3-4 1 0,1 5-9 0,2 1 1 15,1-2-1-15,3-4 2 0,-1 4-1 0,-1 4 1 16,3 2-1-16,0-8 1 0,-1 4 1 0,-7 0-1 16,-1-2 1-16,0-3 0 0,0 3-7 0,-2 2 1 15,-3 0-1-15,1-2 1 0,2-2-5 0,-2 4 0 0,-1-2 1 16,3 0-1-16,-2 4 0 0,2 0 0 0,-2 2 1 15,4-4 0-15,-4 0-3 0,1 4 2 0,1-3-2 16,2-1 1-16,-4 2-1 0,-4 2 0 0,1 0 0 16,5-4 1-16,0 0-1 0,-2 2 0 0,-1-2 1 15,1-2-1-15,0-2 1 0,2 4-1 0,4 4 0 16,2-10 1-16,1 6 0 0,1 2 2 0,-1-4-2 16,5-3 2-16,1 3-1 0,-2 2 2 0,-3 0-1 15,3-2 1-15,0-2-5 0,-2 4 0 0,3-2 0 16,3-3 2-16,2 5 0 0,1 3 2 0,3-3-1 15,5-3 1-15,0 5 1 0,-7-1-1 0,-2-2 1 0,1-3 1 16,3 4-1-16,-2 2-1 0,1 0 1 0,7-4 0 16,-1 4 0-16,-6 1-1 0,1-1 1 0,-1-4 0 15,-5 2-3-15,-1 2 2 0,-1 2 0 0,4-4-1 0,-1 0-1 16,-1 4 0-16,0-1-1 0,2-3 2 0,-2 2-2 16,-3 0 2-16,-3 2-2 0,4-8 2 0,-2 4-3 15,-7 4 1-15,2-2 1 0,5-2-1 0,-2 3-1 16,-1 1 0-16,0-2 1 0,5-2-1 0,-2 2-1 15,-5 2 0-15,1-3 0 0,3-1 0 0,1 2-1 16,-4 2 0-16,-3-4 0 0,2-4 2 0,-2 8-2 0,-4-2 0 16,5 0 0-16,1-6 0 0,0-2 0 0,-2 5 0 15,1-3 0-15,7 0 0 0,1-3 0 0,-2 1 0 16,0-5 0-16,2-2 0 0,-3 2-2 0,-3-2 2 16,5-4 0-16</inkml:trace>
  <inkml:trace contextRef="#ctx0" brushRef="#br0" timeOffset="139184.44">5267 11996 841 0,'0'0'0'0,"0"0"0"0,0 0 0 0,0 0 0 0,0 0 0 16,0 0 0-16,0 0 0 0,0 0 6 0,0 0 0 15,0 0 0-15,0 0 1 0,0 0 7 0,0 0 2 16,0 0-1-16,0 0 0 0,0 0 2 0,0 0 0 0,0 0 0 15,19 9 1-15,-2-7-5 0,5 0 2 0,-1-1 0 16,7 3-1-16,-2-2-3 0,-4-2 1 0,0 0-1 16,6 4 0-16,-3-2 0 0,-1 1 0 0,4 1 1 15,-2 5-1-15,4-1-1 0,1-5 0 0,-5 1 0 16,8 2 1-16,1-1 4 0,3 1 1 0,-9 0-2 16,5-1 2-16,0-3-4 0,-5-2 1 0,5 2-1 15,7 5 2-15,2-5 3 0,-4-2 3 0,0 4-3 16,9-2 3-16,1-2-2 0,-4 0 1 0,3 2 0 0,-3 1 0 15,1-1 1-15,-7-2 0 0,6-2 0 16,4 2 2-16,-1 0-4 0,-3 0 0 0,3 0 0 0,1 0 1 16,5-2-9-16,-6-3 1 0,-3-1 0 0,-2 3 0 15,1-1-4-15,-1 2 0 0,0 0 0 0,-2 4-1 16,6-6-1-16,-6 1-1 0,-2 1 1 0,4 4 0 16,-4-4-2-16,-9-4 0 0,3 4-1 0,1 4 2 0,-4-2-2 15,-2-2 0-15,1 0 0 0,1 6 2 0,-2-2-2 16,2-2 1-16,-6 0 0 0,8 6 0 0,-1-5-1 15,-1-1 2-15,0 0-1 0,4 4 0 0,-1-4 1 16,-3-2 0-16,-10 0 0 0,3 4 0 0,1-2 3 16,0 0-1-16,2 0 1 0,-1 4 1 0,-1-4-1 0,-4-2 0 15,5 0-1-15,2 4 2 0,3-2-1 0,-5-2 0 16,2-1-1-16,3 3 1 0,4-2-2 0,-4-4 0 16,-6 4 1-16,2 0-1 0,-4-3-1 0,-1-1-1 15,-3 1 0-15,3 3 1 0,3 0-3 0,-5-6 1 16,-2 3 0-16,1 5 1 0,1-2-2 0,-10 2 1 15,0-4 0-15,-1 4 1 0,-1 4-1 0,-1-4 1 16,-2 0-1-16,-4 0 2 0,0-4-1 0,0 4 0 0,0 0 1 16,0 4-1-16,0-4 1 0,0 0 0 0,0 0 1 15,0 0-1-15,0 2-1 0,0 0 2 0,0 0-2 16</inkml:trace>
  <inkml:trace contextRef="#ctx0" brushRef="#br0" timeOffset="153551.18">11321 12081 602 0,'0'0'0'0,"0"0"0"0,0 0 0 15,0 0 15-15,0 0 0 0,0 0 1 0,0 0 0 16,0 0 18-16,0 0 0 0,0 0 0 0,0 0 1 15,0 0-5-15,0 0 1 0,0 0 0 0,0 0 0 0,24-7-9 16,-11 1 0-16,4 2 0 0,0 1 1 0,7-3-10 16,-1 2 1-16,-7 1-1 0,3 4 1 0,9-1-3 15,-4 0 0-15,-9 2 0 0,9 0 1 0,0-2-3 16,-3 0 0-16,-2-2 0 0,1 4 1 0,4-2-4 16,1-2 2-16,1-1 0 0,0 6 0 0,0-5 5 15,2 1 1-15,2 2-1 0,-1 1 2 0,5-4 3 0,-4-1 1 16,0 1-1-16,-1 2 1 0,5 0 0 0,-1-4 0 15,-5 0 0-15,-2 3 1 0,2-3-2 0,-3 2 0 16,1-2 0-16,4 8 0 0,1-8-2 0,-1 1 1 16,-2 3-2-16,7 7 2 0,-1-7-3 0,-1 0-1 15,3-6 1-15,3 6-1 0,-5 0 2 0,-1-1-1 0,-3-3 1 16,5 4 0-16,3-2-2 0,-3 0 2 16,-2 0-1-16,7 4 1 0,-3-2-2 0,0 0 2 0,0 0-2 15,-1 4 2-15,7-4-1 0,-4-6 2 0,-4-1 0 16,2 1 0-16,-1 3-5 0,-3-1 1 0,5 2 1 15,1 2-1-15,-4 0-2 0,-1 0 1 0,1 0 0 16,-1 6 1-16,3-6-5 0,-4-4 1 0,-1 2 0 16,0 2 0-16,-2 0 0 0,-1-4 0 0,1 1 0 15,4 6-1-15,-1 1 0 0,-1-4 0 0,0-4 0 16,7 8 1-16,0-2-4 0,-4-4 0 0,1-4 1 16,5 5-1-16,0-5 0 0,-4-1-1 0,-2-3 1 0,3 6-1 15,1 1-1-15,0-3 2 0,-4-3-2 0,8 7 1 16,-4 2-1-16,0-7 1 0,-3-5-1 0,7 5 0 15,0 3-1-15,-4-5 0 0,-6-2 1 0,6 3 0 16,0 3-1-16,-9-1 0 0,4 2 0 0,5 4 0 0,-4 4-1 16,-1-4 1-16,1-5 0 0,3 3 1 0,1 0-2 15,0 0 1-15,-4 0 0 0,3 2 0 0,-9 2-1 16,1-2 1-16,4-2 0 0,3 0 0 0,-5 2-1 16,-4 0 1-16,1 0 1 0,5 0-1 0,1-3-1 15,-3-1 1-15,-2 0 0 0,9-1 0 0,0 3 0 16,-7 2 0-16,-1-2 0 0,-1-2 1 0,0-1-2 0,0 3 1 15,2 2 0-15,1-2 0 0,-5-2 0 0,4 2 0 16,1-1 0-16,3 1 2 0,3 0-3 0,-4 0 1 16,-3-2 0-16,0 2 0 0,-1 2-1 0,-5-3 0 15,4-1 0-15,2 2 1 0,-2 4-1 0,-2 0 0 16,-1 0 0-16,5-2 1 0,2 3-1 0,-8-3 0 16,4 2 0-16,3-2 1 0,4 2-1 0,-7 2 0 15,-6-2 0-15,6-2 0 0,-4 2 0 0,-1 1 0 0,1-1 0 16,3-2 0-16,1 2 0 0,-6 2 1 0,1-2-1 15,3-2 2-15,-2 1-2 0,-6 3 0 0,3-4 0 16,6 0 1-16,-4 0-1 0,-1 0 0 0,-6 0 0 16,5 0 0-16,5 0 0 0,-4 0 0 0,-7 0 0 15,1-4 0-15,1 3 0 0,0 1 0 0,-4 0 0 16,-2 0 0-16,0 0 0 0,0-2 0 0,-8-2 0 16,3 0 0-16,-1 1 0 0,1 3 0 0,-1 0 0 15,1 0 0-15,-1 0 0 0,0 0 0 0,-7 0 0 0,2 0 0 16,2 0 0-16,-2 0 0 0,-2 0 0 0,2 0 1 15,-2 0-1-15,0 0 1 0,0 0 0 0,0 0 0 16,0 0-1-16,0 0 1 0,0 0 0 0,0-2 0 0,0-4 1 16,0-1-1-16,0-1 0 0</inkml:trace>
  <inkml:trace contextRef="#ctx0" brushRef="#br0" timeOffset="155787.76">14953 11201 627 0,'0'0'0'0,"0"0"0"15,0 0 0-15,0 0 13 0,18-15 1 0,-14 15-1 0,-2 0 1 16,2 0-4-16,-4 0 0 0,3 0 0 0,9-2 1 16,-3-1 13-16,2-1 0 0,2 2 1 0,-4 2 0 15,3-4-7-15,-1 3 1 0,-2-3 0 0,4-2 0 0,2 3-8 16,0 1 2-16,-2 2-1 0,13 2 0 0,2-4 1 16,-4-2-1-16,0 0 0 0,1 2 2 0,10-1 12 15,-1-3 1-15,-10 0-1 0,4 5 1 0,0-3 7 16,-2 0 0-16,0 4-1 0,2 0 2 0,-2-4-3 15,2 1-1-15,0-1 0 0,2 6 2 0,-4-2-5 16,-2-4 1-16,4 2-1 0,2 2 1 0,3 0-7 0,-3 0 0 16,-6 0 0-16,-5 0 0 0,3 0-10 0,1-3 1 15,-5 1-1-15,5 4 1 0,-1-2-5 0,-5-2 1 16,1-2-1-16,5 8 1 0,-1-2-4 0,0-2 0 16,-3 0 0-16,5 3 0 0,1 1-1 0,-1-2-1 15,0-2 0-15,-4 5 2 0,8-1-3 0,0-4 2 16,0 2-2-16,-3 5 1 0,3-1-2 0,-2-6 0 0,-6 0 0 15,2 6 1-15,-1-3-2 0,1-3 1 16,1 0-1-16,-1 4 1 0,-1-2-1 0,1-4 0 0,-2 0 0 16,5 8 1-16,-1-4-1 0,-4-2 1 0,3 2-1 15,3 1 1-15,2-3-1 0,-8 4 1 0,4-2 0 16,-3-2 1-16,7 2-1 0,-4 1 0 0,-13 1 0 16,8-4 0-16,0 6 0 0,-3 3 1 0,-3-7 0 15,4-2 0-15,0 2 0 0,-8 3 0 0,2-3 1 16,2 2-1-16,2 0 1 0,-5 1 1 0,1-3-1 15,7 2 0-15,1 0 2 0,-2 1 0 0,-4-3 1 0,4 0 0 16,1 2-1-16,1 3 2 0,-4-3 0 0,-4 1-1 16,2-5 1-16,-4 4 1 0,-1 3-1 0,1-1 1 15,0 0 1-15,-3 1 0 0,-2-3 0 0,0 3-1 16,-3 2-3-16,3 1 1 0,0-1-1 0,1 6 1 16,5 5-3-16,-5 3 2 0,-5-3-2 0,0 4 2 0,-3-3-3 15,6-10 0-15,-3 0 0 0,0 8 2 0,2-2-3 16,0-6 1-16,0-2 0 0,-4 6 0 0,2 0 0 15,2-6-1-15,2 0 0 0,-4 4 0 0,0 4-1 16,0-2 0-16,0-4 0 0,-4-2 1 0,2 3-1 16,2-1 0-16,0 0 0 0,-2 2 0 0,0 2 0 0,2-2 0 15,-5-4 0-15,-1 1 0 0,2-1 0 0,-1 0 0 16,-1-1 0-16,-5-1 0 0,2 6 0 0,1-2 0 16,-5-3 0-16,-2 3 0 0,-1 6 0 0,1-3 0 15,2-2 0-15,-6 2 0 0,4-1 0 0,2-3 0 16,-4 1 0-16,-3 2 0 0,1-2 0 0,-1-3 0 0,1-1 0 15,-5 2 0-15,0 1 0 0,5-3 0 0,-2-1 0 16,-3 3 1-16,6-2-1 0,-1-1 0 0,-7-2 0 16,4 1 0-16,1 1 0 0,1-2 0 0,-3-3 0 15,-1 3 0-15,2-2 0 0,-1-2 0 0,3 2 0 16,-4 3 0-16,5-3 0 0,2-4 0 0,-2 1 0 16,-3 2 0-16,2-1 0 0,3-1 0 0,-2-1 0 15,1 4 0-15,3-2 0 0,-4 0 0 0,0 0 0 16,-3 0 1-16,3-2 0 0,-1-2 1 0,1 0-1 15,-3 4 0-15,1-3 1 0,3-1 0 0,-5-2 1 0,-3 8 0 16,2-4 0-16,2-3 1 0,-1 1-1 0,3 4 2 16,-2 0-2-16,1 2 1 0,-5-2 1 0,2 2-1 15,0 1 0-15,-1-1-1 0,1-2 0 0,0 2 2 0,2 2-3 16,1 0 2-16,-3-1-1 0,-2 1 0 16,-2 0 0-16,4-2-1 0,-3-2 0 0,1 7 1 0,2-7 0 15,2 0-1-15,-2 0 0 0,3 6 0 0,-1-5-1 16,1-1 2-16,-1 2-2 0,-2 4 1 0,1-4-1 15,5-2 0-15,-3 0 0 0,3 5 2 0,3-3-2 16,0-4 0-16,-4-1 0 0,-5 3 1 0,5 0-2 0,1-2 0 16,-7 0 0-16,-1-2 0 0,4 0-1 0,1-1 1 15,-3-3 0-15,4 3 0 0,-1 1-2 0,3 0 1 16,-3-1 0-16,2-1 0 0,1-1-2 0,-1-2 1 16,2 1 0-16,-5 3 1 0,3-1 0 0,3-3 1 15,-3-4-2-15,-1 7 2 0,5-5 0 0,-4-2 0 16,-2-6 0-16,3-3 0 0,5 7 0 0,-2 2 0 15,-2-2 0-15,8 0 0 0,-1 0 0 0,-1 2 2 0,-5-3-2 16,4-1 1-16,1 2 0 0,2-2 1 0,0-3-1 16,1 3 1-16,3-2 1 0,1 1-1 0,2-1 0 15,2 4 0-15,2-3 1 0,0 1 0 0,0 2-1 16,1 0 2-16,-1-2-1 0,0 1 0 0,4-7 1 16,-6-6-1-16,5 3 0 0,-3 1 1 0,0-1-1 15,3-7 1-15,-3 12-1 0,0 3 0 0,4-3 1 16,-4 12 0-16,3 0 0 0,-1 3 0 0,0-3-1 15,-1 3 2-15,3 1-2 0,0 1 2 0,3-2-2 16</inkml:trace>
  <inkml:trace contextRef="#ctx0" brushRef="#br0" timeOffset="163912.94">11079 11891 351 0,'0'0'0'0,"0"0"0"0,-21 6 0 16,7-6 13-16,4 0 1 0,7 0-1 0,-1 4 2 15,2-2-6-15,-4-2 1 0,3 0-1 0,-3 3 1 16,-7-1-1-16,2-2 0 0,-4 0 0 0,-2 6 1 0,0 1 3 16,-1-3 2-16,3 0 0 0</inkml:trace>
  <inkml:trace contextRef="#ctx0" brushRef="#br0" timeOffset="164457.31">10397 12046 803 0,'0'0'0'0,"0"0"0"16,0 0 0-16,0 0 1 0,0 0 0 0,0 0 0 15,21 15 0-15,-14-15 3 0,0 0-1 0,3 2 1 16,12-2-1-16,8-4 1 0,0-2 1 0,-4 1-1 16,7-3 1-16,-1-1-3 0,-2-4 2 0,3 0-2 15,8 5 1-15,4 1-1 0,-2-6 2 0,0 2-2 16,5 1 1-16,1-1 0 0,-5-4 0 0,5-5 0 0,3 1 1 16,-2 4-1-16,-7 1 2 0,2-3-2 15,0 0 1-15,-3 2 1 0,-8 6 0 0,-2-2 0 0,-1-2 1 16,1 2-3-16,-6 1 1 0,-5 5 1 0,-5-3-1 15,9 3 4-15,-9-1 0 0,-16 1 0 0,2-1 1 16,2 4 0-16,-2 0 1 0,-4-2 0 0,-2-1 0 0,2-1 0 16,-1 3 0-16,-1 1 1 0,-2-4-1 0,1-5 0 15,-5-2 0-15,5 0 0 0,-8 4 0 0,2 3-2 16,-4 2 1-16,7 2 0 0,6-1 0 0,-1 1-2 16,1 0 0-16,2 0 1 0,0 0 0 0,2-1-2 15,1-1 0-15,-3 2 1 0,10 0 0 0,6-3 4 0,3-3 0 16,0 1 1-16,5 3-1 0,2 0 9 0,-2 1 0 15,-7-1 0-15,0 8 1 0,-2-4 4 0,-6 0 1 16,0 0 0-16,-5 5 0 0,2 1-5 0,-6-3 2 16,0-3-2-16,0 2 1 0,2 0-8 0,-2 2 0 15,-2 0 1-15,-8 3 0 0,-5 10-5 0,1 3 1 16,-1 3 0-16,-10 6 0 0,3 7-7 0,5-3-1 0,-13-5 1 16</inkml:trace>
  <inkml:trace contextRef="#ctx0" brushRef="#br0" timeOffset="196769.95">18267 11956 577 0,'0'0'0'0,"0"0"0"16,0 0 0-16,0 0 21 0,0 0 0 0,0 0 0 16,0 0 1-16,0 0-3 0,0 0 1 0,0 0-1 15,0 0 1-15,0 0 7 0,0 0 0 0,0 0 0 16,0 0 1-16,0 0-8 0,0 0 0 0,0 0 1 15,0 0 0-15,0 0-6 0,0 0 0 0,0 0 0 16,0 0 1-16,0 0-9 0,0 0 1 0,21-11 0 16,-12 13 1-16,10 2-2 0,1-4 1 0,5 2 0 15,10 1-1-15,-1-3 1 0,-7-1 1 0,3-1 0 16,6 2 0-16,1 0-1 0,-2-2 1 0,1-6 0 0,3 3 0 16,-2-1 0-16,-3-1 0 0,5-8 0 0,0 6 0 15,0 7 0-15,0-4 0 0,-2-5 0 0,8 7 0 0,2 8-3 16,-6-2 1-16,-2-4 0 0,6-4 1 15,-4 5-4-15,-4-1 2 0,2-4 0 0,6 6-1 0,-1 4-2 16,-1-2 1-16,0-4-1 0,6 4 1 0,1 3-2 16,-2-1 0-16,-3-8 0 0,2-1 2 0,1 1-3 15,-3 2 0-15,0-2 0 0,3 3 1 0,4-1-1 16,-3 0 1-16,-1 0-1 0,6-2 0 0,-5 1-1 0,-5-1 1 16,-1-2-1-16,4 3 1 0,1 3 1 0,-1 1 1 15,1-1-1-15,2 0 0 0,-1 4 1 0,-6-2 2 16,1-4-2-16,1-3 2 0,-6 5 0 0,-3 5 2 15,1 1 0-15,0-1 0 0,2-1 0 0,-5 3 1 16,1-1 0-16,3 0 0 0,-1 1 0 0,-5-3 1 16,-1 1-1-16,1 1 1 0,-4-2-3 0,-6-4 2 0,1 0 0 15,-1 2 0-15,-2 1 2 0,-3-3 0 16,2 2 0-16,-1-4 0 0,3 2 3 0,-10 2-1 0,2-4 0 16,-2-3 2-16,-1 1-1 0,-3 4 2 0,-1 0-1 15,-1 0 1-15,1-6 0 0,-1 3-1 0,1 3 1 16,1-2-1-16,-5-2-1 0,0 0 0 0,0 2 1 15,0-1-1-15,0-3-4 0,-2-1 0 0,0-1 0 16</inkml:trace>
  <inkml:trace contextRef="#ctx0" brushRef="#br0" timeOffset="202715.65">22462 11605 515 0,'0'0'0'0,"0"0"0"0,0 0 0 0,0 0 0 0,22-13 1 0,-16 9 0 16,1 2 0-16,2-1 6 0,-5-1 1 0,-2 2-2 15,0 2 2-15,2-2 16 0,-1-2 0 0,-3 3 1 16,0 1 0-16,4 1 15 0,0-1 2 0,-2 2-1 15,-2 0 1-15,0-2-19 0,1 0 1 0,1 0-1 16,-2 2 1-16,0-2 1 0,0 0 0 0,0 0 1 16,2 0 0-16,0 0-2 0,0 0-1 0,-2 0 1 15,2 6 0-15,1-5 1 0,1 1 0 0,0-2 0 16,2 4-1-16,-1 3 3 0,1-3 1 0,-6 2-1 0,3-1 1 16,1 1-1-16,0-2 1 0,0-3-1 0,-4 1 1 15,3 2-3-15,-1-2 1 0,0-2 0 0,2 2-1 16,-2 1-2-16,-2-3-1 0,0 2 1 0,3-2-1 15,-1 0-2-15,0 0 0 0,2 0 1 0,1 0 0 0,7-2-4 16,-1-3 1-16,2-3 0 0,13-6 0 0,4-5-3 16,0 2 1-16,-1 1 0 0,-1 6 1 0,2-3-6 15,-4-4 1-15,4-1 1 0,2-16-1 0,-4-1-2 16,1-8 1-16,3-7 0 0</inkml:trace>
  <inkml:trace contextRef="#ctx0" brushRef="#br0" timeOffset="211338.99">13238 12987 338 0,'0'0'0'16,"0"0"0"-16,0 0 0 0,0 0 2 0,0 0-1 15,0 0 0-15,0 0 0 0,-1 19 1 0,1-17 0 16,0 1 1-16,0-1-1 0,0-2 3 0,0 0 2 15,0 2-1-15,0 0 1 0,0 0 12 0,0 0 1 0,0-1-1 16,0 1 1-16,0-2-6 0,0 0-1 0,0 0 1 16,0 2-1-16,1 0 5 0,1 0 1 0,0-2-1 15,2 0 1-15,2 2 2 0,-5-2 2 0,3-2-1 16,11 0 1-16,13 0-2 0,-4 2 1 0,0 0 1 16,1 0-1-16,1-2 1 0,-2-1-1 0,-5 1 1 15,-5 4 0-15,7-2-4 0,-4-2 0 0,-2-2 0 16,1 4 2-16,3 0-4 0,0 0-1 0,-4 0 1 15,0 0 1-15,3 0-6 0,-1 0 1 0,0 0-1 16,5 2 2-16,0-4-4 0,-1-2 0 0,-1 4 0 0,5 0 0 16,-1 0-2-16,0 0 0 0,4-5 0 0,-2 3 1 15,0-2-4-15,0 0 2 0,-5 1-1 0,7 6 0 16,-4-3-1-16,-5-5-1 0,1 1 1 0,1 2-1 16,1 2 0-16,-2 0 0 0,1-2 1 0,7 2-1 0,-2 2-1 15,2 0 2-15,0-4-1 0,2 2 1 16,-1 0 2-16,1 0-1 0,0 0 1 0,4 0 0 0,1-3 2 15,-3-3 0-15,-8-1 0 0,2 3 0 0,2 0 2 16,-2 0 1-16,0-1 0 0,4 1 0 0,0 2 0 16,0 0 1-16,-6-3-1 0,6 5 1 0,3 0 1 0,-7-2-1 15,0-6 1-15,0 7-1 0,2 1 1 0,-5-6-1 16,-1 0 1-16,2 5-1 0,-5-1-3 0,-2-2 1 16,-4 0 1-16,-2 2-1 0,-2 1-3 0,1-1 0 15,-7-2-1-15,3 4 1 0,-4 2-2 0,1-2-1 16,1 0 1-16,-4 4 1 0,0-3-2 0,2-1 1 15,2 0 0-15,-4 2 0 0,0-2 0 0,0 0 0 0,0 0-1 16,0 0 1-16,0 0 2 0,0 0 0 0,0 0-1 16,0 0 2-16,0 0 3 0,0 0-1 0,0 0 0 15,-4 2 0-15,-2 0 4 0,1-2 1 0,1-2-2 16,2 0 2-16,-1 0 0 0,-1 2 0 0,2 0 1 16</inkml:trace>
  <inkml:trace contextRef="#ctx0" brushRef="#br0" timeOffset="214082.72">16754 11774 904 0,'0'0'0'0,"0"0"0"0,0 0 0 0,0 0 16 15,0 0-1-15,0 0 1 0,0 0 0 0,0 0 9 16,0 0-1-16,0 0 1 0,-18 8 1 0,16-5-7 16,-4 1 0-16,3 0 0 0,-7 16 1 0,-5 6-10 0,-9 4 1 15,4 2 1-15,-5 3-1 0,7-7-4 0,-1 0-1 16,-1 9 1-16,-6 0 0 0,7 12-3 0,0 5 1 15,-5 7-1-15,0 17 2 0,3-9-2 16,-1-6 1-16,0 2-1 0,3 8 1 0,0 1-2 0,1 3 2 16,-3 4-1-16,-3-2 1 0,9-16-2 0,0-4 0 15,-9 3 1-15,2 3-1 0,5 5 1 0,-2-8 0 16,-1-3 1-16,-3-3-1 0,7-9 0 0,-3-4 1 16,0 1-1-16,3-1 1 0,3 2 2 0,0-3 1 0,-4-1-2 15,2 2 2-15,0 0 3 0,0-8 1 0,2-7-1 16,-2 2 1-16,0-6 2 0,4-5 0 0,-2-1 1 15,0 1-1-15,5-6-2 0,-1-4 0 0,-4 2 0 16,8 1 1-16,1-3-6 0,2-7 2 0,2 0 0 16,-6-1 0-16,3 1-3 0,3-2 0 0,0 0-1 15,2 4 1-15,-2-4-2 0,0-2 1 0,0 0-1 16,1 0 2-16,-1-1-4 0,0 1 0 0,0-2 1 16</inkml:trace>
  <inkml:trace contextRef="#ctx0" brushRef="#br0" timeOffset="-212791.17">24068 12913 904 0,'0'0'0'0,"0"0"0"15,0 0 0-15,0 0 3 0,0 0 1 0,0 0-1 16,0 0 2-16,0 0 10 0,0 0 1 0,0 0 0 16,0 0-1-16,0 0 4 0,18 3 1 0,-12-3-1 15,5 2 0-15,2 0 7 0,2 0 0 0,-2 0 1 16,8-2 0-16,7 0-13 0,0 4-1 0,-6-4 1 15,2 0 0-15,0 0 1 0,-1 0-1 0,-3-6 1 0,6 12 1 16,0-6 2-16,-1 0 1 0,1-6 0 0,4 6 0 16,-6 2-2-16,-2 2 0 0,4-4-1 0,2 3 1 15,-4-1-8-15,-3-2 1 0,5 0-1 0,2 4 1 0,-4 1-6 16,-2-1 0-16,3-4 1 0,-1 2-1 0,2-2-1 16,-2 0-1-16,-3 4 0 0,3-1 0 0,-2-3-1 15,-1 0 1-15,-3 0-1 0,5 4 1 0,-3-4-1 16,-3-2 0-16,4 0 0 0,-1 4 0 0,1-2-1 15,-1-2 2-15,1 1-2 0,1 2 1 0,-2 3-1 16,-1-2 1-16,7-4-1 0,4 2 1 0,0 0-1 16,-4-2 0-16,-2-1 0 0,2 3 1 0,4-2-1 0,-6-2 0 15,-5 2 0-15,5 0 1 0,-4 0-1 0,1-3 1 16,-2 3-1-16,-1 2 1 0,6-2-1 0,1 0 1 16,-7 2-1-16,3 2 2 0,3 0-2 0,-3 0 1 15,1 0-1-15,4 1 1 0,-2-3-1 0,0 0 0 16,1 4 0-16,1-4 1 0,4 0-1 0,-4-2 0 15,-2 0 0-15,2 4 1 0,-2-2-1 0,-1-2 0 0,1 2 0 16,4 0 1-16,3 0-1 0,-5 0 0 0,2 0 0 16,2 4 1-16,0-4-1 0,0-2 0 0,2 0 0 15,-1 4 0-15,5-2 0 0,-5-2 0 0,-1-1 0 16,-2 3 0-16,2-4 0 0,0 0 0 0,-1 2 0 16,5 4 0-16,-4 0 0 0,-4-2 0 0,0-2 0 15,2 4 0-15,2 0 4 0,-2-2 0 0,2 0 0 16,3 4 0-16,-1-4 5 0,-4-4 1 0,0 0 0 15,1 4 0-15,1 0 0 0,-4-2 1 0,0 1-1 16,2 1 0-16,2 0-2 0,-2 0 1 0,-2-4-2 0,2 8 2 16,0-3 0-16,-2 1 0 0,2-2 0 0,4 4 1 15,3-4-1-15,-3 0 0 0,-2 0 0 0,-2 4 0 16,1-4-5-16,-2-2-1 0,-1 0 0 0,2 2 2 0,3 0-5 16,-1 2 1-16,-2 0 0 0,-2 1 0 0,-2-3 0 15,2 0 2-15,4 0-2 0,4 4 1 0,-1-4 0 16,-1 0 1-16,0 0-1 0,1-2 1 0,-1 0-3 15,-4-3 1-15,0 3 0 0,2 2 0 0,3-2-1 16,-1-2 0-16,-2 3 0 0,1 2 0 0,1-1 2 0,0-1-1 16,1 1 0-16,4 0 1 0,3-4-2 0,-5 0 0 15,-1 0 0-15,1 1 1 0,-3-1-1 0,-4 2 0 16,1-2 0-16,5 1 1 0,-2 1-1 0,-4 2 1 16,-1 0-1-16,1 0 2 0,-1 0-1 0,-5 2 0 15,2 0 0-15,0-1 0 0,1 1 0 0,-5-2 1 16,-3-3 0-16,1 3 0 0,1 1 0 0,-4 1 1 15,-4-2 0-15,0 0 0 0,1 0 0 0,-5 0 2 16,-3 0-2-16,-1 4 2 0,-1-4 0 0,-2 0 2 0,0 0-1 16,0 0 0-16,0 0 0 0,0 0 1 0,0 0-2 15,0 0 2-15,0 0 0 0,0 0 0 0,0 0-1 16,-3 0 2-16,-5 2-1 0,-1 0 1 0,-4 0 0 16</inkml:trace>
  <inkml:trace contextRef="#ctx0" brushRef="#br0" timeOffset="-211640.85">5515 13527 878 0,'0'0'0'0,"0"0"0"16,0 0 0-16,0 0 14 0,0 0-1 0,0 0 1 15,0 0 0-15,0 0 42 0,17 0 2 0,-13 0-1 16,1 0 0-16,3-6-36 0,-3 2 2 0,5 2-1 15,1-1 1-15,8-3 6 0,-5 1 0 0,1 1 0 16,0 2 1-16,-2 0-6 0,2 0 0 0,0-1-1 16,4 1 1-16,3 0-5 0,0 2 0 0,-3 0 0 0,3 5 0 15,1-1-3-15,1-2-1 0,0 0 1 0,2 5 0 16,2-1 0-16,-4-2-1 0,3-3 1 0,6 7 1 16,1-4-6-16,-1-3 1 0,1 1 1 0,5 6-1 15,0-5-4-15,2-3 1 0,2 2 0 0,2 2 0 0,-3-2 0 16,-4-2 1-16,3 0-1 0,3 2 1 0,-1 3-3 15,-4-1-1-15,4-6 1 0,6-1 1 0,1 1-2 16,-3-2 0-16,1-2 0 0,2 3 1 0,-1-5 0 16,-6 3-1-16,5-5 1 0,8 7 0 0,2-5-2 15,-6-1 2-15,-7 0-1 0,9 5 0 0,-10-4 0 0,-1-1 0 16,-4 0-1-16,4 5 2 0,-2-2-4 0,-4 1 2 16,-3 1-2-16,1 4 2 0,3-2-3 0,-7 0 1 15,-3 1 1-15,-2 2-1 0,6-1 2 0,-6-1-1 16,-7-1 0-16,1 7 1 0,-1-3-3 0,0-4 2 15,-5 0-1-15,1 8 0 0,-3-2-2 0,1-4 2 16,-4 2-1-16,0 1 0 0,2 1 2 0,-5 0-1 16,1-4 0-16,-5 0 1 0,2 0-1 0,-4 0 1 0,2 0 1 15,-2 0-1-15,0 0 2 0,0 0 0 0,0 0-1 16,4 0 1-16,-4 0 0 0,3 0-1 0,-3 0 1 16,2 0-1-16,2 0 1 0,-4 0 1 0,0 0-1 15,2 0 1-15,0 0-1 0,0 0 1 0,1 0-2 16</inkml:trace>
  <inkml:trace contextRef="#ctx0" brushRef="#br0" timeOffset="-208938.7">2476 13037 916 0,'0'0'0'16,"0"0"0"-16,0 0 0 0,0 0 15 0,19-13 0 15,-19 10-1-15,11-5 1 0,8-3 8 0,-1 2 2 16,3 1-1-16,9 5 0 0,-6-1-4 0,0 0 2 16,-5 0-2-16,1 6 1 0,-5-2-10 0,0 0 1 0,0 0-1 15,7 4 0-15,-1-2-5 0,-1 2 0 0,-1-3 0 16,9-1 1-16,-4 0 0 0,2 2-1 0,2 0 1 15,8-2 1-15,-3-4-1 0,1 3 0 0,-1 1 0 16,8 0 1-16,-4 0-1 0,-1 0 0 0,1 0-1 16,2 3 1-16,0 1 1 0,-3-2 1 0,-8 3-1 15,5-1 1-15,6 0-2 0,-9-2 2 0,0 3 0 16,-2 1 0-16,2-1 2 0,-4 1-1 0,-2 1 0 16,4 8 0-16,-8-5 0 0,-1-1 1 0,2 0 0 15,3 1 1-15,-2 3 2 0,-1 0 1 0,-3 0-1 0,7-4 1 16,1 0-2-16,-2 1 1 0,-5-5-1 0,1-3 1 15,-1 4 0-15,-1-1 1 0,-1-1 0 0,5-6 0 16,-7 6 0-16,-5-1-1 0,1-3 1 0,4-1 0 16,-6-1-3-16,-5 2 0 0,1 2 1 0,-5-2 0 15,0-2-5-15,0 0 0 0,0 0 0 0,0 0 1 0,0-3-5 16,0 3 2-16,0-2-2 0,-5-5 2 0,-5-2-4 16,5-2 1-16,-4-4 1 0,-1 0-1 0,1 0-3 15,3 4 1-15,-3 0 0 0,3 2 1 0,3-2-2 16,-7 0 0-16,-1 4 0 0,2 3 0 0,3 2-2 15,3-3 1-15,-3 0 0 0,0 1 1 0,3 0-2 0,-3 3 0 16,6-1-1-16,-4 2 1 0,4 0 0 0,0 0 1 16,0 0 0-16,0 2 0 0,0 0 1 0,0 0 0 15,0 0 0-15,0 0 0 0,0 0 0 0,0 0 0 16,0 0 0-16,0 0 1 0,4 2 0 0,2 0 0 16,-6-2 0-16,9 4 1 0,2 3 1 0,2 5 0 15,-2-3 0-15,-1 6 1 0,-7-2 0 0,-1-2 1 0,-4 0-1 16,2 2 1-16,0 2-1 0,0 0 1 0,-3 0-1 15,-3 1 2-15,-3 9 0 0,-1-5 1 0,-1-1 0 16,2-1 0-16,0 5 1 0,3-1 1 0,-7 0-1 16,-6 4 1-16,3-1-1 0,-7-3 0 0,-1 2 0 15,0 2 0-15,3-7-1 0,-5 1 0 0,-7 6 0 16</inkml:trace>
  <inkml:trace contextRef="#ctx0" brushRef="#br0" timeOffset="86146.36">2534 14593 992 0,'0'0'0'16,"0"0"0"-16,0 0 0 0,0 0 24 0,21 11 1 16,-16-9 0-16,10 5 0 0,13 6-1 0,0 0 0 15,-2-5-1-15,-2-7 2 0,-3 3-10 0,-3-4 1 0,1-5 0 16,0-8 1-16,1 3-12 0,-5-1 2 0,0-6 0 15,9-7 0-15,0-2-4 0,1-4 0 0,4-5 1 16,14 0 0-16,-4-4-3 0,1-10 2 0,8-12-1 16,6-8 0-16,0 4-1 0,4 3 1 0,9-8-1 15,17-10 2-15,-2-8-3 0,2 1 1 0,9-15 0 16</inkml:trace>
  <inkml:trace contextRef="#ctx0" brushRef="#br0" timeOffset="93157.63">12573 13484 904 0,'0'0'0'0,"0"0"0"16,0 0 0-16,21-2 27 0,-12-2 1 0,0 1-1 15,1 4 1-15,1 1 3 0,-2 0 2 0,1 2-1 16,4 3 1-16,1 1 28 0,-5-1-1 0,-1 1 1 16,2 5-1-16,-2-2-34 0,1-8 0 0,1 1 0 15,8 4 1-15,-6 7-12 0,0-2 1 0,3-6 0 16,5-5 1-16,-1-2-6 0,3-4 1 0,1-5 1 15,8-2-1-15,-1-8-4 0,-1 0 0 0,0-5 0 0,4-4-1 16,-1-3-1-16,1-5 0 0,5-8-1 16,5-19 1-16,5 3-3 0,-1 2 2 0,8-3-1 0,9 0 1 15,-5 1-2-15,-6-3 2 0,10-17-2 0,8-6 1 0,6 6-2 16,6 6-1-16,13-14 0 0</inkml:trace>
  <inkml:trace contextRef="#ctx0" brushRef="#br0" timeOffset="97768.81">16417 13480 878 0,'0'0'0'0,"0"0"0"15,0 0 0-15,21 6 13 0,-10-6-1 0,0 0 0 16,11 0 1-16,6-6 12 0,-2-5 2 0,6 0 0 0,4 1 0 15,1-3-6-15,-4-3 2 0,3-14-1 0,3-9 1 16,-4-6-10-16,-1-3 1 0,3-4-1 0,10-6 2 16,9 6-8-16,5 4 0 0,10-3 1 0,3-17 0 15,-5-14-3-15,-3 2 0 0,6-4 1 0</inkml:trace>
  <inkml:trace contextRef="#ctx0" brushRef="#br0" timeOffset="109314.4">18974 13480 414 0,'0'0'0'0,"0"0"0"0,0 0 0 16,0 0 28-16,-21 0 1 0,17-2 0 0,1 4 0 16,-1 0-4-16,0 0 1 0,0 0-1 0,3 0 1 15,-1-2 7-15,2 0 1 0,0 0-1 0,-4 1 1 0,-2-1-11 16,-1 0 1-16,1 0 0 0,1 2 0 0,-1-2-8 16,1-2 0-16,-1-1-1 0,2 1 1 0,-1 2 0 15,3 0-1-15,0 0 1 0,2 0 0 0,0-2-2 16,0-2 1-16,0 1 0 0,4 1-1 0,1-8-1 15,-1 1-1-15,3-2 0 0,21-13 2 0,12-4-3 0,1-2 1 16,0-5 0-16,-2-1 0 0,4 7 5 0,-1 3 1 16,-1-2-1-16,2-4 0 0,2 6 10 0,-4 6 0 15,6-1 0-15,7 2 0 0,1-1 2 0,-2 1 2 16,-7 4-1-16,-1 4 0 0,-2-2-3 0,-4 2 0 16,0 2 0-16,0 3 1 0,0 3-17 0,-5-5 1 15,1 3-1-15,-3 5 1 0,1 1-5 0,-5-1 0 0,-3-3-1 16,-1 1 1-16,-7-2-4 0,-1-2 1 15,-1 1-1-15,0 3 2 0,2 2-3 0,-6-2 0 0,-5 0 0 16,-4-3 2-16,3 1-3 0,-1 2 0 0,-6 0 0 16,0 0 1-16,2 1-1 0,2-5 2 0,-2 4-2 15,-2-7 1-15,-2-4-1 0,1 0 1 0,-1 2 1 16,-7-15-1-16,-2 1 0 0,0 7 0 0,0-1 1 16,-2 1-1-16,2 6 1 0,2 7 2 0,-1-6-2 15,5 0 2-15,-2 5 0 0,5 2 2 0,2 1-1 16,-4 1 0-16,3 0 1 0,3 2 1 0,-4-4-1 0,8 4 1 15,-4 0-3-15,0 0 2 0,0 0-2 0,5 4 2 16,3-2-2-16,-1 1-1 0,3 3 1 0,10 7 0 16,10 7-1-16,-2 1 0 0,-10-4-1 0,-5-2 2 15,1-4-3-15,-3-2 2 0,0 0-1 0,-2 4 0 0,0-2 2 16,-1-3 0-16,-1-1 0 0,1 5 1 0,-3-5-1 16,-1-1 2-16,-2 1-2 0,-2 6 2 0,0 0-2 15,0-2 0-15,-2-5 1 0,-3 5 0 0,-1 2-3 16,2 0 0-16,1 0 1 0</inkml:trace>
  <inkml:trace contextRef="#ctx0" brushRef="#br0" timeOffset="138620.44">19985 13463 715 0,'0'0'0'0,"0"0"0"15,0 0 0-15,0 0 18 0,23-5 1 0,-18 1-1 16,21-7 2-16,10-6-9 0,-1 0 1 0,-7 1 0 16,0 1 1-16,-4 2-2 0,-1-8 1 0,1-7 1 15,9-1-1-15,-3 1-11 0,4 5 1 0,-3-3 1 16,9-2-1-16,6 8-2 0,-5 1 1 0,0-1-1 15,0 1 1-15,-4 1-1 0,-9 5 0 0,0 0 0 16,2 3 1-16,-2-5-1 0,-6 2 0 0,1 2 0 16,-1 2 0-16,-1 3 0 0,-6-1 0 0,-2 1 0 15,-6 5 1-15,1-3 2 0,-3 2 0 0,-1-2 0 0,-4 2 1 16,0 1-1-16,0-1 2 0,0 0-1 0,0 0 1 16,0 0 0-16,0 0 1 0,-6 0-1 0,-1 0 2 0,-1-1-1 15,5-3 0-15,-5 2 0 0,-3-3 1 0,-2 3 0 16,0 1-1-16,0-3 1 0,2-3 0 0,1-1-2 15,3 5 2-15,1 1-1 0,3 2 0 0,1 0 1 16,0 1 0-16,0-3 0 0,0 0-1 0,2 2 1 16,0 2 1-16,0 0-1 0,0 0 1 0,0 0 4 15,0 0 0-15,0 0 1 0,0 0 0 0,0 0 2 16,0 0-1-16,0 0 1 0,11 2 1 0,12 6-1 0,3-3 2 16,-2 3 0-16,-5 3 0 0,-4-4 5 0,-6-3 1 15,-2 0-1-15,1 1 0 0,-3 1 3 0,-1-1 0 16,-4-1 0-16,0 3-1 0,0-1 2 0,0-2 0 15,-4-2 0-15,-7 7-1 0,-2 6-3 0,-2 0-1 16,-2 1 0-16,-9 7 1 0,0 7-12 0,2 1 0 16,2-1 0-16</inkml:trace>
  <inkml:trace contextRef="#ctx0" brushRef="#br0" timeOffset="139897.2">21864 14686 892 0,'0'0'0'16,"0"0"0"-16,0 0 0 0,0 0 10 0,18-10 0 15,-12 10 0-15,27-5 0 0,12-3 12 0,-6 1 1 16,-3-2-1-16,1-4 1 0,-9 5-2 0,2 3 0 16,3-5 1-16,4-3-1 0,1 8 8 0,-1-1 2 15,4-1-1-15,2-3 0 0,3 7-11 0,1 1 0 16,-2-4 0-16,3-1 0 0,-3 5-7 0,-2 2 0 0,1 2-1 16,10-4 2-16,2 2-1 0,-4 2 1 0,4-2 0 15,-3-4 0-15,-9 4 0 0,-8 2-1 0,1-2 0 16,0-6 2-16,-1 4-1 0,-7 4 2 0,1 0-2 15,-4-6 2-15,2 4-3 0,-2 2 2 0,-1-2-2 16,-3-3 1-16,-3 3 4 0,-3 1 1 0,-1-4-1 16,-2 1 1-16,-5 0-1 0,-1 2 1 0,-3 0 0 15,1-2 0-15,-3-2-7 0,0 2 0 0,-2 1 0 0</inkml:trace>
  <inkml:trace contextRef="#ctx0" brushRef="#br0" timeOffset="140552.73">23147 13473 740 0,'0'0'0'16,"0"0"0"-16,0 0 0 0,0 0 67 0,0 0 2 0,-15-26-1 16,15 20 1-16,0 2-2 0,0 1 1 0,0-1-1 15,2 0 0-15,4 0-42 0,-2 1 0 0,1-1-1 16,4-7 1-16,6-4-16 0,2-2 1 0,4-1 0 15,8-1 0-15,-1 2-8 0,-1 2 2 0,4-3-1 16,8-5 1-16,0 7 1 0,-1 5 1 0,3-4-1 16,2-4 1-16,-10 8 3 0,1 5 1 0,7-1-1 15,9-1 1-15,0 7 2 0,-1-1 1 0,-6 0-1 16,1-4 2-16,-3 6-1 0,-7 0 2 0,-4 0-2 16,-2-3 2-16,-8 6-3 0,-3-3 2 0,0 2-2 0,-3-4 1 15,-4 4 0-15,-1 0 0 0,0 0 0 0,-5-4 0 16,0 0-2-16,-4 2 2 0,0 0-2 0,0 0 1 15,0 0-3-15,0 0 1 0,0 0-1 0,-8-2 1 0,-5-1-2 16,2-1 0-16,-6 2 0 0,-3-4 1 0,-4 1-2 16,3 1-1-16,6-1 1 0,4-5 1 0,2 1-5 15,1 5 2-15,7 2-2 0,-7-5 2 0,2 1-3 16,3 3 1-16,3-1-1 0,0-4 2 0,2 1-4 16,-1 3 0-16,1-5 0 0,4 3 0 0,0 3-1 0,1 1 1 15,0 0 0-15,3-2 0 0,1-1-3 0,0-1 2 16,-2 4-1-16,3 6 1 0,-1 0-4 0,-2-3 1 15,-3-1-1-15,-1 0 2 0,3 4-1 0,-3 0 0 16,-3 0 0-16,2 5 0 0,-4 4 0 0,-2-2 1 16,-2-3-1-16,1 5 1 0,-5 1-1 0,-1 1 2 15,-2 2-1-15,-4 9 1 0,-4-2-1 0,0-3 1 0,1-1 0 16,1 4 0-16,2 1 0 0,-2-5 1 0,-7 2 0 16,2 4 0-16,1-5 1 0,3-6 0 0,1 0 0 15</inkml:trace>
  <inkml:trace contextRef="#ctx0" brushRef="#br0" timeOffset="-163017.65">24446 14487 1042 0,'0'0'0'0,"0"0"0"0,0 0 0 0,0 0 11 16,0 0 2-16,0 0-1 0,0 0 0 0,0 0 16 15,0 0 2-15,0 0-1 0,0 0 0 0,0 0-6 0,0 0 1 16,0 0 0-16,0 0 0 0,0 0 4 0,0 0 1 16,0 0 1-16,0 0-1 0,0 0-16 0,24-25 2 15,-3 20-2-15,10 5 2 0,5 0 2 0,-3 0 1 16,-7 2 0-16,6 7 0 0,2-3-2 0,1-1 2 15,4-3 0-15,2 2 0 0,2 3-1 0,-4 2 1 16,-5 1 0-16,3-7 0 0,-2 3-3 0,1 0 0 0,5-3 0 16,7-5 1-16,-1 2-1 0,3 2 1 0,6-4 0 15,-6-5-1-15,-3 3-1 0,-4 2-1 0,0-3 1 16,3-3-1-16,-1 7-1 0,-4 1 0 0,5-2 0 16,3-4 1-16,1 2-7 0,-5 3 2 0,-6-3 0 15,2 2 0-15,-2 0-4 0,-5-3 1 0,1 3-1 16,4 4 2-16,-1-2-3 0,-3-2 2 0,6 0-1 15,2 7 1-15,-4-1-3 0,-2-4 1 0,-1 0 1 16,3 6-1-16,-4 1-1 0,-5 1 1 0,0 1-1 16,3-4 1-16,1 7-1 0,-3-1 2 0,1-4-2 0,5-1 1 15,-1 3 0-15,-3 0-1 0,5-3 0 0,-1 0 0 16,-2 3 0-16,1 0 0 0,-3-3-1 0,4-3 1 0,-1 3-1 16,-3 2 0-16,7-3 1 0,2-1-1 0,1 3 0 15,0-1 0-15,2-4 0 0,5-2 0 0,-3 0-1 16,-8 0 1-16,2 0-1 0,7-4 1 0,-1 2-1 15,-4 0 2-15,1 0-2 0,5 1 1 0,-4-1-1 16,-4 0 0-16,5 0 0 0,4-2 1 0,-7 2-1 16,-4 2 1-16,8-1-1 0,0-5 1 0,-1 6-1 0,1 4 1 15,3-2-1-15,4-4 1 0,-2 2-1 0,-5 3 1 16,-1-1-1-16,3-2 2 0,-2 2-2 0,-1 2 1 16,3-2-1-16,1-6 1 0,-2 6-1 0,-5 2 1 15,0-3 0-15,2-2 0 0,-6 1-1 0,-4 3 1 16,1-1 0-16,1-6 0 0,-7 4-1 0,-4 2 2 15,-2 0-2-15,2 0 1 0,-2 2-1 0,-3-2 0 16,-3-2 0-16,3 0 1 0,-4 3-1 0,-4 1 1 16,0-2 0-16,-2-6 0 0,-2 4 0 0,-1 2 2 0,-3 0-1 15,1-2 0-15,-2-2 0 0,-2 0 2 0,-1 2-1 16,1 0 0-16,0 0 1 0,0 0 0 0,0 0 1 16,0 0-1-16,0 0 1 0,-1 0-1 0,1 0 1 15,4 0 0-15,-1 0 0 0,3-2-1 0,-2-5 1 16</inkml:trace>
  <inkml:trace contextRef="#ctx0" brushRef="#br0" timeOffset="-133126.06">1506 16920 904 0,'0'0'0'15,"0"0"0"-15,0 0 0 0,0 0 6 0,0 0 0 0,0 0 0 16,0 0 1-16,24-22 11 0,-13 10 1 0,4 1-1 16,0 0 1-16,3-2-2 0,1-2 1 0,-4-2-1 15,0 6 1-15,9-4-3 0,-3-1 1 0,-1-3-1 16,2 2 1-16,3 1-3 0,-1-3-1 0,0-7 0 15,6-6 2-15,-4-1-2 0,2 1 0 0,-4-1 1 16,19-3 0-16,-4 5-1 0,-3 1 2 0,3-2-2 16,13 3 2-16,-4-1-3 0,3 2 1 0,1 0 0 15,7-2 0-15,-5-3 4 0,-5 1 0 0,-1-5 0 0,6-4 1 16,0 6 5-16,-1 5 1 0,-9 2-1 0,-1-4 1 16,2 8-1-16,-6 4 2 0,-2-3-2 0,4 5 2 15,-4 1-8-15,-7 2 0 0,0 2 1 0,-2 0 0 16,-4 0 1-16,-3 4 1 0,-6 1-1 0,3 1 1 15,-3-1-5-15,-5 3-1 0,-5-1 0 0,1 4 1 0,-3 1-5 16,-1 1 1-16,2 0-1 0,-4 0 1 0,0 0-3 16,0 0 0-16,-4 0-1 0,-1 1 1 0,-1 1-2 15,-3 0 0-15,5-2 0 0,-3 0 0 0,-3 2-1 16,-5-2-1-16,6-2 0 0,0 2 2 0,-1 0-3 16,-1 0 1-16,4 0 1 0,7 0-1 0,4 0 1 0,-4 0-1 15,3 0 0-15,-1 0 2 0,-2-2-1 0,0-1 2 16,4-1-1-16,-4 2 1 0,2 2 0 0,1 0 0 15,-3 0 1-15,4 0 0 0,-2 0 0 0,2 0 0 16,-1 0 1-16,-1 2 0 0,8 2 0 0,-5-1 0 16,5 1 0-16,-1 7 0 0,2 0-2 0,-2 2 2 15,-1 2-1-15,-3 4 1 0,-3-2-3 0,2-3 1 16,-4 1 0-16,0 8-1 0,0 6 0 0,4 1 0 0,-8-2 1 16,0 4 0-16,-1 3-2 0,-1 0 1 0,-3 3-1 15,3 1 2-15,-3-8-2 0,-2-1 1 0,1 4-1 16</inkml:trace>
  <inkml:trace contextRef="#ctx0" brushRef="#br0" timeOffset="-105996.05">6281 16615 954 0,'0'0'0'0,"0"0"0"15,0 0 0-15,0 0 21 0,-20-15-1 0,12 11 0 16,3 2 0-16,3 0 9 0,-2 1 1 0,-2-1-1 15,6 0 1-15,-3 0-9 0,1 0 2 0,2 2-1 16,0 0 1-16,0 0-6 0,0 0 1 0,0 0-2 16,0 0 2-16,0 0-6 0,0 0 0 0,0 0 0 15,0 0 1-15,0 0-3 0,2 2 0 0,1 0 0 0,22 5 1 16,10 6 4-16,8 0 0 0,-4-1 0 0,4-7 1 16,2-3 3-16,-1-2 1 0,5-2-1 0,3 0 1 15,-2 2 2-15,2-2-1 0,4-5 0 0,6 0 1 16,7 3-2-16,-6 2 0 0,4 0 0 0,6-2 1 15,-8 1-3-15,2 1 0 0,-4-2 0 0,10 2 0 0,-10 4-2 16,-3 0 1-16,3-4-1 0,1 0 0 0,-5 0-1 16,-3 0 1-16,0 1-2 0,2-1 2 0,-4 0-4 15,-6 0 2-15,-1 0-2 0,7-2 2 0,-6 3-3 16,-7-1 1-16,2-2-1 0,-4-2 2 0,1 1-4 16,-11 1 1-16,5 0-1 0,1-3 1 0,-1 3-3 0,-4 1-1 15,-2-5 1-15,5-3 1 0,-3 2-2 0,0-3 0 16,0-2 0-16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332" units="cm"/>
          <inkml:channel name="Y" type="integer" max="10564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623.53741" units="1/cm"/>
          <inkml:channelProperty channel="Y" name="resolution" value="636.3855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2-12T04:50:35.43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16780 8971 58 0,'0'0'0'16,"30"-3"0"-16,-19 1 0 15,0 2-1-15,11 0 0 16,11 0-1-16,-9 0 0 16,0 2 2-16,8-2 0 15,1-2 1-15,4 2 1 16,3-4 1-16,-1 4 1 16,-2 4-3-16,0 0 1 15,2 5-1-15,2-4 1 0,-1 2-1 16,12 0 0-1,9 2-1-15,5-3 0 0,8-3 2 16,-3-3 1-16,-3 0-1 16,26-5 0-16,17 0 0 15,-8-3 0-15,-3 1-1 16,-4-5 0-16,-2 1 0 16,1 5 1-16,-3 3-1 0,-7 1 1 15,-7 0-2-15,3 0 0 16,-2-3 0-1,4 5 0-15,4 0 0 0,-13-2 0 16,-4-1 1-16,8 1 0 16,3-4 0-16,8 3 0 15,5-1 0-15,-11-7 0 16,-7-1 0-16,-2 10 0 16,-4 2-1-16,8 3 1 15,3 6-1-15,-7-7 1 16,0 0-1-16,-10-6 1 15,1-5-1-15,-8 8 1 16,-5 1-1-16,4-2 1 16,-1 2-1-16,13-6 1 15,10-1-1-15,-19 4 0 16,-9 1 0-16,3-2 0 16,3 1 0-16,-4 3 0 15,-1 0 0-15,-3 1 1 16,-1 3-1-16,-11 3 0 0,-4-1 2 15,-8 1 0 1,-2 0 2-16,-2 0 1 0,-3 1-5 16,-2-1 0-16,-2-2 1 15,-2 1 0-15,0-1 4 16,-2 0 0-16,-1-1-5 16,-8-4 1-16,11 5-2 15,-11-5 1-15,0 0 2 16,0 0 1-16,0 0-3 0,0 0 0 15,0 0-15-15,-2-16 1 16,2 0-59-16</inkml:trace>
  <inkml:trace contextRef="#ctx0" brushRef="#br0" timeOffset="26678.8">9586 13068 39 0,'11'4'0'16,"15"1"0"-16,2-8 1 15,11-4-1-15,3-1 1 16,8-4-2-16,2 3 0 16,-1 5 1-16,7-3 0 15,1 2 0-15,0-3 0 16,2 5 5-16,0 1 0 16,0 2-4-16,0-5 1 15,5 1-1-15,16 0 1 16,12-5-2-16,-2 6 0 15,6-4 0-15,-7 3 0 16,-5 2 0-16,-1-3 1 16,-1 1-1-16,4 2 0 15,6 0 0-15,-1 2 0 0,-4 0 0 16,-4 0 0 0,1 0 0-16,3-7 0 0,0 2 0 15,-4-4 0-15,-2 2 1 16,2 3 1-16,3 4-2 15,-3 2 1-15,-1 3-1 16,2-3 0-16,3-4 0 16,5 2 0-16,8-5 0 15,-4-1 0-15,0-3 2 16,0 0 0-16,-4 0-1 0,-2-3 0 16,2 1-1-16,3 6 0 15,2 1 1-15,-1 0 0 16,-2 2-1-16,-5-3 1 15,-6 1-1-15,3 1 0 16,1-4 1-16,7 1 0 16,2 1-1-16,-9 1 0 15,-1 2 0-15,1 2 0 16,-4 2 0-16,6 0 0 16,-1 2-5-16,-5-1 1 15,-4 3 4-15,4 1 0 16,-1-4-1-16,-9 1 0 15,-1-4 0-15,-4 2 1 16,-3-2 0-16,5 0 1 16,4-2-2-16,-1 2 1 15,3-2 0-15,-24 2 1 16,-10 2-2-16,-2-4 1 16,-5-1-14-16,6-5 1 0,-4 1-4 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176" units="cm"/>
          <inkml:channel name="Y" type="integer" max="1024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18.23126" units="1/cm"/>
          <inkml:channelProperty channel="Y" name="resolution" value="616.8674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2-25T11:50:27.67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1487 7795 452 0,'0'0'0'0,"0"0"0"0,0 0 0 0,0 0 23 16,20-8 2-16,-16 5 0 0,7-3-1 0,14-3 1 15,-1 0 1-15,-2-3-1 0,13-1 0 0,5-3 6 16,-1-9 0-16,4-2 1 0,1-3-1 0,-1-4-22 16,-7 3 1-16,3-12-1 0,24-2 1 0,-5 4 0 15,0 8 0-15,11-4 0 0,9 5 0 0,0 2-1 0,-11 0 0 16,6-9 0-16,5-5 2 0,-3 1-7 0,-8 8 2 15,2-5-2-15,3 1 2 0,-5 10-4 0,-7 1 1 16,0 2 1-16,1-2-1 0,-7 7-1 0,-11 1 2 16,2 5-1-16,-1 6 0 0,-14-1-1 0,-6 1 0 15,-5 4-1-15,5 5 1 0,-13-4-1 0,-3 2 0 16,-8 2 1-16,2 0-1 0,2 2-1 0,-1 2 1 16,-3-4-1-16,0 0 1 0,0 0 0 0,0 0 1 0,2 0 0 15,-11 5 1-15,-8 1 0 0,-2 1 0 0,1-1 1 16,7-1 0-16,1 1 2 0,5-2 1 0,1-1-2 15,4 5 2-15,0-3 1 0,0 3 1 0,4-3-1 16,3 1 1-16,1 7 0 0,-7-2 0 0,3 2 0 16</inkml:trace>
  <inkml:trace contextRef="#ctx0" brushRef="#br0" timeOffset="46154.9">25148 9486 653 0,'0'0'0'0,"47"6"0"16,0-1 0-16,3 3 14 0,-2-3 2 0,3 1 0 15,1-4-1-15,0 1-5 0,2 1 2 0,8 2-1 16,5-5 0-16,2 3 8 0,-4 0 0 0,2-8 0 16,2 2 2-16,-2 4-1 0,-6 2 0 0,3 1 0 15,-3-1 1-15,-3-4-12 0,-10 0 0 0,-1 2 0 0,0 2 1 16,-3-1-1-16,-8 1 0 0,-5 0 0 0,1 5 0 15,-6 1 1-15,-5-9 2 0,-3-1-1 0,-5 4 0 16,-5 0 10-16,-3-2 1 0,1-4-1 0,-2 4 2 16,-2 1 1-16,-2-3 2 0,0 0-1 0,0 0 1 15,0 0 0-15,-2 0 1 0,-2 0 0 0</inkml:trace>
  <inkml:trace contextRef="#ctx0" brushRef="#br0" timeOffset="46780.17">5785 10606 1143 0,'0'0'0'15,"0"0"0"-15,41 4 0 0,-11-6 5 0,0-4 0 16,4 4 1-16,1 2-1 0,4-3 22 0,0-3 1 0,4 0-1 15,7 3 1-15,6-1-14 0,-7-2 0 0,-8-3 0 16,2 0 0-16,-1-2-6 0,-6-4 1 0,-3-4 0 16,8 2 0-16,0-1-5 0,-5 1 0 0,7-2 1 15,5-1-1-15,2 9-3 0,-7 3 0 0,-7-1 0 16</inkml:trace>
  <inkml:trace contextRef="#ctx0" brushRef="#br0" timeOffset="47555.59">9661 10169 1117 0,'0'0'0'15,"0"0"0"-15,0 0 0 0,19 15 10 0,-8-10 0 0,4 4 1 16,7 1-1-16,4 5 3 0,-2-6 2 0,4-3-2 16,4-3 2-16,2 3 0 0,-1 1 1 0,6-3 0 15,4-6 1-15,2 2-7 0,-2 0 1 0,1-4-1 16,5-5 1-16,-4 4 2 0,1 1 0 0,4-2-1 16,4 1 2-16,4-1 5 0,0 2 0 0,-2 1 0 15,7 1 0-15,-5-2 3 0,-4 0-1 0,8 2 0 16,6 4 1-16,5-2 0 0,-4-2 0 0,-2 2 1 15,2 0-1-15,-2 0-6 0,-2 0 1 0,4-3-1 16,8 6 0-16,1-3-4 0,-5-3 0 0,-10 1 0 0,4 2 1 16,2 0-8-16,4 0 2 0,5 0 0 0,-4 0-1 15,-5 0-3-15,-3-4 0 0,4 0 0 0,9 8 1 16,6-4-3-16,-10-2 1 0,-4-1-1 0,7-1 2 0,-3 2 0 16,1-2 1-16,4 1 0 0,11 1 0 0,-12-8 2 15,-3 1-1-15,4 3 1 0,13 5 1 0,2-3-5 16,-7-4 1-16,-8-5 1 0,6 6-1 0,1 1 1 15,-5 1 0-15,8-3-1 0,1 3 2 0,-3-3-3 16,-8 5 0-16,11-1 1 0,0 2 0 0,-3-2-2 0,-8-1 1 16,2-1 1-16,6 4-1 0,3 2 1 0,-7-2 1 15,-6-3-1-15,10 1 1 0,-10 2 0 0,-4 0 0 16,8 2 0-16,4 0 0 0,-10 0-1 0,-5 0 2 16,4 0-1-16,5 4 1 0,-4 0-1 0,-5-4 2 15,-6-4-1-15,2 2 0 0,0 0 1 0,-11 2-1 16,0 0 1-16,-2 0 1 0,-5 0-2 0,-5 0 1 15,-3 0 0-15,6 0 0 0,-8 0-2 0,-9-1 0 16,-8-3 0-16,1 2 0 0,-5 2-2 0,-5 0 0 0,2 0 1 16,-5 0 0-16,-1 0-2 0,-2 0 1 0,-3 0 1 15,0 2-1-15,1-2 0 0,-5-2 2 0,0-2-2 16,0 1 1-16,0 3-2 0,0 0 0 0,0-2 1 16</inkml:trace>
  <inkml:trace contextRef="#ctx0" brushRef="#br0" timeOffset="69540.95">10840 11676 892 0,'0'0'0'0,"0"0"0"0,0 0 0 0,0 0 0 15,0 0 0-15,0 0 0 0,0 0 0 0,0 0 7 16,0 0 1-16,0 0 0 0,0 0 0 0,0 0 1 16,0 0 0-16,0 0 0 0,0 0 0 0,0 0 1 0,0 0 0 15,6-25 0-15,-6 20 0 0,4 1 0 0,0 2 1 16,-3 0-1-16,3 2 1 0,-2 0-3 0,2 0 1 16,-1 2 0-16,9-2 0 0,6-4-1 0,3 1 1 15,1-1-1-15,13 4 1 0,5-4-1 0,-5 1 1 16,-3-3 0-16,-2 8 0 0,-1-4-1 0,-3-4 1 0,0 1 0 15,4 5 0-15,-4-2 5 0,-1-4-1 0,-5 1 0 16,2 5 2-16,3 0-3 0,-7-2 2 0,-1-2-2 16,5 6 2-16,-1-4-3 0,-2-1 1 0,-8 3 1 15,2-4-1-15,4 0-2 0,-4 2 1 0,-8 0 0 16,-1 2 1-16,-4 0-1 0,2 0 0 0,2 0 0 16,-4 0 2-16,0 0-2 0,0 0 1 0,0 0 1 15,0 0-1-15,0 0 3 0,0 0 0 0,0 0 1 16,0 0 0-16,0 0-1 0,0 0 2 0,0 0 0 15,0 0 0-15,0 0 0 0,0 0 1 0,0 0-2 16,0 0 2-16,0 0-1 0,0 0 1 0,0 0 0 16,-4 0 0-16,2 0-2 0,-4 0 1 0,4 0-2 0,1 0 2 15,1 0-3-15,-4 0-1 0,2 0 1 0,2 0 0 16,-4 0-4-16,4 0 2 0,0 0-1 0</inkml:trace>
  <inkml:trace contextRef="#ctx0" brushRef="#br0" timeOffset="92048.66">16536 12215 1494 0,'0'0'0'16,"0"0"0"-16,0 0 0 0,38 32 26 0,-20-17 0 15,-3-2 0-15,17 9 0 0,-4-2 9 0,-4-8 2 0,0-12 0 16,10-6 1-16,-1-5-16 0,-7-6 2 0,2-7-2 16,-1-10 2-16,2 3-13 0,3 1 1 0,-2-9-1 15,5 2 2-15,2 1-4 0,4 3 0 0,10-8 0 16,-1-13 1-16,-1-7-5 0,1-1 2 0,4-7 0 16</inkml:trace>
  <inkml:trace contextRef="#ctx0" brushRef="#br0" timeOffset="127497.73">12093 14481 1093 0,'0'0'0'0,"0"0"0"0,0 0 0 16,0 0 7-16,0 0 2 0,0 0-1 0,0 0 1 15,0 0 6-15,0 0-1 0,0 0 1 0,0 0 0 0,0 0-1 16,0 0 2-16,20-9-2 0,-11 9 2 15,4-2-6-15,-1-2 0 0,3 2 0 0,-2 4 2 0,1-2-7 16,1-2 1-16,-2 0-1 0,10 4 2 0,5 0-2 16,0-2-1-16,1-2 1 0,1 2-1 0,-5 0-2 15,2 0 2-15,5 0-2 0,5 2 1 16,-1-2 4-16,-3-2 1 0,1-1 0 0,-1 3 0 0,1 0 2 16,1-2 1-16,-1-2 0 0,7 4 0 0,-2 0 0 0,-2 0-1 15,4 0 0-15,6 2 0 0,-2-4 0 0,-3 0 0 16,1 0 0-16,2 8 0 0,-2-4 0 0,-6-4 2 15,4 0-1-15,6 6 0 0,1-2-2 0,-1-4 0 16,1-2 0-16,2 4 1 0,-5-2 4 0,-4-2 0 16,4 2 0-16,0 1 0 0,-6-3 2 0,0 2 0 15,4 2-1-15,-2 0 1 0,5-2-1 0,-7-2 0 0,1 4 1 16,-7 0 0-16,-1 0-5 0,-4-3 1 0,0 1 1 16,-4 4-1-16,0-4-3 0,-2 0 1 0,1 2 0 15,-5 0 0-15,5 0-2 0,-5 0 0 0,-3 0 0 16,0 4 1-16,-2-6-1 0,-3 0 0 0,-3 2-1 15,1 4 1-15,-3-2-1 0,-1-2 0 0,-4-2-1 16,2 0 2-16,1 2 0 0,-1 0 1 0,2 0-1 16,0 2 1-16,-4-2 0 0,0 0 1 0,0 0 0 15,2 0 0-15,-2 0 0 0,0 0 2 0,0 0-1 16,0 0 0-16,0 0 2 0,0 0 1 0,0 0-1 0,0 0 1 16,0 0 0-16,0 0 2 0,0 0-1 0,0 0 0 15,0 0 0-15,0 0 0 0,0 0-1 0,0 0 2 16,0 0-1-16,0 0-1 0,0 0 1 0,0 0-1 15,0 0-1-15,0 0-1 0,0 0 0 0,-2 0 2 0,-2 0-4 16,0 0 0-16,2 0 0 0</inkml:trace>
  <inkml:trace contextRef="#ctx0" brushRef="#br0" timeOffset="128299.39">16046 14213 815 0,'0'0'0'0,"0"0"0"0,0 0 0 0,0 0 124 16,0 0-1-16,0 0 1 0,-16-19-1 0,16 16-42 15,0 1 1-15,0 2 0 0,0 0 0 0,0 0-54 0,0 0 1 16,0 0 0-16,2 0 0 0,-1 0-18 0,3 0 2 15,-4 0-1-15,6 0 0 0,3 0-8 0,2 2-1 16,2 0 1-16,13 1-1 0,8 5-1 0,-1-1 2 16,-5-3-2-16,4-4 1 0,5 4 2 0,-7-1 0 15,-2-1 1-15,4 2 0 0,5 2 1 0,-3-6 2 16,5 0 0-16,5 0 0 0,5 1 1 0,-4 3 2 0,7 0-1 16,4-2 0-16,0-2 1 0,-2 0 1 0,3 2-1 15,3 1 0-15,-2-1 0 0,-4 0-1 0,3 0 0 16,1 2 1-16,-4-3 0 0,-5 1 0 0,-3 2 0 15,6 2 1-15,-7-3-3 0,-6-1 0 0,-3 0 0 16,1 6 0-16,-3-3-2 0,-10 1 1 0,2-1-1 16,-4 1 1-16,-1-2-1 0,-6-3-1 0,-6 1 1 15,4 4 1-15,-2-4 0 0,-5-2 0 0,-3 0 0 16,-1 3 1-16,0-1-1 0,-2-2 1 0,0 0-1 0,0 0 1 16,0 0-1-16,0 0 2 0,2 0-2 15,-2 0 1-15,0 0 0 0,0 0 0 0,0 0 0 0,-2 0 1 16,-2 0 0-16,-3 0 1 0,1 0-1 0,-1-2 0 15,-2-3-1-15,-1-3 1 0,-3 1 1 0,6 5-1 16,3 0 0-16,-1 0 1 0,1 2 0 0,-2 0 0 16,1 0-2-16,1 0 1 0,0 0 0 0,0 0 1 0,1 0-2 15,1 0 0-15,0 2 0 0,-7 2 1 0,-6 0-4 16,2-1 1-16,3-1 0 0</inkml:trace>
  <inkml:trace contextRef="#ctx0" brushRef="#br0" timeOffset="129756.7">16296 13439 979 0,'0'0'0'0,"0"0"0"15,0 0 0-15,0 0 74 0,0 0 1 0,0 0-1 0,19 0 2 16,-10-2 1-16,0-3 1 0,3-3-1 0,2-7 0 16,5-5-40-16,-2-4 2 0,1-4-1 0,1-4 0 0,2 2-31 15,-3 3-1-15,1-3 1 0,5-6 0 0,0 12-5 16,2 0 0-16,8-4 1 0,7 2-1 0,-2 2-2 16,2 3 1-16,6 1 0 0,3 1 0 0,2 1-1 15,0 1 0-15,6 2 0 0,0 6 0 0,1 0 0 16,1-3 1-16,-4-4-1 0,4 1 1 0,-1 5 2 15,-3 1 0-15,-2-4 0 0,2 4 1 0,-2 3 2 0,-7 3 1 16,-3-7 0-16,-1 1 1 0,-4 5-3 0,-9 2 2 16,-2-3 0-16,-4-5 0 0,-7 9-2 0,-4-1 2 15,-2-4 0-15,-1-1-1 0,-3 3-3 0,-1 2 0 16,-6 2-1-16,0-4 2 0,0 3-3 0,0-1 1 16,0 2 0-16,-4-8 1 0,-2 1-2 0,-3 1 1 15,3 1-1-15,-10-10 1 0,-1-2-1 0,-4 0 0 0,3 2 1 16,3 4-1-16,-2 4-1 0,6 1 0 0,2 1 0 15,-3-8 1-15,5 1-1 0,3 7 1 0,2 1 0 16,1-1 0-16,1-1 0 0,-4 2 2 0,4 1-2 16,4 1 1-16,-3 0-1 0,1 0 1 0,0 2-1 15,9-4 2-15,4 8 0 0,8-4 0 0,-3 2 1 16,8 7-1-16,-4 4 2 0,-3-2-1 0,-1-3 1 16,-1 3 0-16,1-2 0 0,-3 4-1 0,-6 0 1 15,-1-2 0-15,-7-1-1 0,3-1-1 0,-4 0 0 16,-2 1 2-16,0-1-3 0,0-2 2 0,-2 1-2 0,-7 7 1 15,-6 3-1-15,0 5 2 0,0-3-2 0,-4 2 1 16,-5-1-2-16,2-2 2 0,-1-5-1 0</inkml:trace>
  <inkml:trace contextRef="#ctx0" brushRef="#br0" timeOffset="175356">23410 14464 1332 0,'0'0'0'0,"0"0"0"16,0 0 0-16,21 0 7 0,-8 0 2 0,1-2-1 0,9 2 1 15,3 0 14-15,0 0-1 0,0 0 1 16,0 4-1-16,0-4-7 0,2-2-1 0,4 0 1 0,0 4 0 16,5-2 5-16,0 0-1 0,8 0 0 0,0 2 0 15,1-2-9-15,-3-2 1 0,2 0 0 16,5 6 1-16,-2-4-6 0,1 0 1 0,11 4 0 0,8-2-1 0,0-2-1 16,-7 0 1-16,2 2-1 0,6-1 1 0,-5 5-2 15,-3-2 2-15,14-2-1 0,7-4 1 0,-10 2 0 16,-6 3-1-16,2-1 1 0,11-2 1 0,-3 4-3 15,-1 0 1-15,-1-4-1 0,3-4 2 0,-3 6-2 16,-1 2 1-16,7-3-1 0,6-4 2 0,-6 1-3 16,-6 2 2-16,3 2-2 0,7-4 2 0,3 6-2 0,-11 1 1 15,6-5 0-15,2-4 0 0,-5 6-2 0,-3 4 2 16,10-2-1-16,5-4 1 0,-7 3-1 0,-6 3 0 16,4-1 1-16,7 1-1 0,-1-4-1 0,-8 2 2 15,2-2-2-15,2-2 1 0,-6 1 0 0,-5 3-1 16,5-2 0-16,6-2 0 0,-9 0-1 0,-10 2 2 15,4-2-1-15,3-4 0 0,1 4-1 0,-4 2 1 0,-2-4 0 16,-4-3 0-16,-5 1-1 0,-7 2 0 0,1 0 0 16,-2-5 0-16,-3 7 0 0,-6 1 1 0,1-1-1 15,3-3 0-15,-8 3 0 0,-5 2 0 0,-2-1 0 16,-2-4 0-16,-6 3-1 0,-5 3 1 0,-2 3 1 16,-2-10-1-16,-6 4-1 0,-3 4 1 0,-2-8-1 15</inkml:trace>
  <inkml:trace contextRef="#ctx0" brushRef="#br0" timeOffset="-208864.06">5992 16055 1206 0,'0'0'0'0,"0"0"0"15,0 0 0-15,0 0 19 0,0 0 0 0,0 0 0 16,0 0 0-16,21 11 35 0,-16-7 1 0,1-2-1 15,7-2 1-15,2 0-24 0,4 0 2 0,-5 0-2 16,11-2 2-16,-1-2-16 0,-4 0 1 0,-1 1-2 0,1-5 2 16,5 6-8-16,-1 2 2 0,-4-2-2 0,12-7 1 15,-6 5-4-15,2 4-1 0,8-1 1 0,3-5 1 0,0 2-3 16,-2 2 0-16,4 0 0 0,11-1 0 16,-3 3 2-16,-1 3 1 0,1-1-1 0,5-4 0 0,-4 2 0 15,2 4 1-15,2 0 0 0,4-4 0 0,5 2-2 16,1 0 2-16,-5 0-1 0,5-2 1 0,-3 1-1 15,-7 1-1-15,6-2 1 0,7-3 0 0,5 4 0 16,-8 1 0-16,-5-2 0 0,1-3 1 0,-2 4-3 16,0 1-1-16,-1-2 1 0,7-3 0 0,1 1 0 15,-4 2 0-15,3-2 1 0,-1-4-1 0,-3 6-1 0,-3 0-1 16,1-2 1-16,11-5-1 0,-4 1 0 0,-3 3 1 16,-4-3-1-16,1-3 0 0,-1 1-2 0,-4 1 2 15,-2-2-2-15,10-6 1 0,-1 3-1 0,-10 5 1 16,1-2 1-16,5-1-1 0,-8-1-1 0,-10 2 0 15,2 0 0-15,2 1 0 0,-4 1 1 0,-4-1 0 16,3 3-1-16,1 1 1 0,-6 2 0 0,-3 0 2 0,-2 2-2 16,2 4 1-16,-4-2 1 0,-4-2 0 0,-7 0 0 15,0 7 0-15,-4-1 1 0,-3-4 0 0,-3-2 0 16,-1 4 0-16,2-1 1 0,-1-1 1 0,-5-2-2 16,0 0 2-16,0 0 2 0,0 0 0 0,0 0 0 15,0 0 1-15,0 0 1 0,0 0 2 0,0 0-1 16,0 2 0-16,0 0 1 0,0-2 0 0,0 0-1 15,0 0 2-15,0 0-1 0,0 0 1 0,0 0-1 16</inkml:trace>
  <inkml:trace contextRef="#ctx0" brushRef="#br0" timeOffset="-203215.51">12081 16334 1332 0,'0'0'0'0,"0"0"0"16,0 0 0-16,0 0 28 0,0 0 0 0,0 0 0 15,0 0 0-15,-18-8 19 0,14 5 0 0,2-1 0 16,2 0 0-16,2 2-14 0,2 1-1 0,-1-3 1 16,3 0-1-16,3 0-14 0,-3 1 0 0,3-1 0 15,1 2 1-15,5-2-8 0,1 1 0 0,7 1 0 16,-7 4 0-16,7 0-3 0,-3-1 0 0,5 3 0 15,8 5 1-15,1-1-3 0,1-4 1 0,8-1 0 16,0 5 1-16,3-5 0 0,3-1-1 0,-1 2 1 0,6 3 1 16,0-3 0-16,2-4 1 0,13 0-1 0,4 6 1 15,-1-3-1-15,-12-4 2 0,3-3-2 0,4 8 1 16,6-3-3-16,2-1 2 0,3-1 0 0,4 1 0 16,-19 0-2-16,1-2 1 0,5-2 0 0,9 4 0 0,4 0-3 15,-10-2 1-15,-8-2 0 0,-6 4-1 0,1-1 0 16,-1-1 0-16,5 4 1 0,3 1-1 0,1-3 0 15,-10 0-1-15,-8 4 1 0,-4 0 1 0,-6-1-3 16,-2 1 1-16,-2 0 0 0,4 3 0 0,1-5 0 16,-7-2 0-16,6 2-1 0,0 6 2 0,-5-3-2 0,-8-1 1 15,2-2-1-15,-8 1 0 0,5 3 2 0,-5 0-1 16,-7-5 1-16,-3-1 1 0,1 0 0 0,-4 2 1 16,-1-2 0-16,-1 0-1 0,-1 0 2 0,-2 0 1 15,2 0 0-15,-3-2 0 0,3-1 2 0,0-1 2 16,-2 4-2-16,-2 0 1 0,4 0 0 0,-3 0-1 15,1-2 0-15,0-2 0 0,2 3 0 0,-4 1 2 16,2 0-1-16,1 0 1 0,1-2-2 0,-4-2 0 0,2 0 0 16</inkml:trace>
  <inkml:trace contextRef="#ctx0" brushRef="#br0" timeOffset="-201821.16">18784 16325 1293 0,'0'0'0'0,"0"0"0"0,0 0 0 0,0 0 23 15,0 0 0-15,28-10 1 0,-4 8 0 0,7-1-1 16,9-3 1-16,-1 1-1 0,4 1 1 0,1 0-12 16,-1 0 0-16,2 1 1 0,0 1-1 0,-3-4-8 0,-1-1 0 15,4 1-1-15,2 6 2 0,3-2-4 0,4 0 1 16,7 1 0-16,5-1 1 0,-9 0-2 0,-2-2 0 15,6 0 0-15,12 4 1 0,-1 2 1 0,3-2-1 16,7-2 0-16,-2 1 0 0,0-1 6 0,-2 0 0 16,10 2 0-16,7 2 1 0,-6-4 5 0,-7-2 2 15,4 2-1-15,15 4 0 0,-8-2 1 0,-6-4 0 0,-5-1 0 16,6 1 0-16,1 4 1 0,-3 0 1 0,2-4 0 16,1 3 0-16,-7-3-4 0,-4 0-1 0,1 2 1 15,8 0-1-15,-7 2-3 0,-9 0 0 0,2-1 0 16,3-3 2-16,-1 2-8 0,-8 0 0 0,2 0 1 15,2-2 1-15,-12 1-4 0,-5 1 0 0,-2 0 0 16,2 2 1-16,-3 0-2 0,-7 0 1 0,1 0 0 16,2 0 0-16,-6 0 1 0,-8-2 0 0,1-2 0 15,-1 3 1-15,-7 1 0 0,-5 0 2 0,1 0-2 16,-3-4 2-16,-2 2 1 0,-4 0 1 0,-4 2-2 0,0 0 2 16,-1 0 0-16,-4 0 1 0,-3 0-1 0,7 0 1 15,-1 2 1-15,-1 0 0 0,-4-2 0 0,0 0 0 16,-1 0 0-16,1 0 2 0,2 0-1 0,-4 0 0 15,2 0 0-15,-2 0 2 0,0 0-1 0,0 0 0 0,0 0-1 16,0 0 1-16,0 0-1 0,0 0 0 0,0 0-1 16,0 0 1-16,0 0 0 0,0 0 0 0,0 0-2 15,0 0 0-15,0 0 0 0</inkml:trace>
  <inkml:trace contextRef="#ctx0" brushRef="#br0" timeOffset="-201025.88">26058 16179 1318 0,'0'0'0'0,"31"4"0"0,1 0 0 0,3 0 43 0,1-3 0 16,9-4 0-16,1-1 1 0,1 4 23 0,-3 0 2 15,3-4-1-15,3 1 1 0,1 1-48 0,-1-2 1 16,6-2 0-16,4-5 0 0,-6 2-17 0,-4 2 0 16,4-3 1-16,7-1-1 0,-5 4-2 0,-4 1 0 15,2 0 0-15,8-1 1 0,-1 1-4 0,-3 5 0 16,2-1 0-16,3-2 0 0,1 4 0 0,-3 2 0 16,1 0 0-16,8-2 0 0,-4 2-1 0,-5-1 1 0,2-1 0 15,4 0 0-15,-3 4 0 0,-5 0 0 0,5-2 0 16,8-4 0-16,-6 2-1 0,-9 2 1 0,3-4-2 15,7 0 2-15,-2 0 0 0,-5 2 0 0,3 0 0 16,4-4 0-16,-7 4-1 0,-6 0 1 0,2-3 0 16,0-3 0-16,3 4 0 0,-1 0 0 0,4 1 0 15,-1-3 0-15,-7 0-1 0,-5 2 1 0,1 0 0 16,2-1 0-16,-3 3 0 0,1 2 0 0,8-1 0 16,1-2 0-16,-7 1 0 0,-7 1 0 0,2-1 0 0,-1 0 0 15,3 6 0-15,-3 0 0 0,3-1 0 0,-1-1 0 16,3 1 0-16,-3 3 0 0,2-3 0 0,1-3 0 15,-7 2-1-15,-3 0 1 0,8 0 0 0,5 1 0 16,0 3-1-16,-2-3 1 0,2-1 0 0,4-4 0 0,-8 2-1 16,-5 1 1-16,-2-1 0 0,3-2 0 0,-3 0-1 15,-6 0 1-15,-1 0-1 0,1 2 1 0,-5-2-2 16,-6-4 2-16,0-3 0 0,0-2 0 0,-4 3-2 16,-3 1 0-16,2-5 0 0</inkml:trace>
  <inkml:trace contextRef="#ctx0" brushRef="#br0" timeOffset="-200463.2">30708 14940 1394 0,'0'0'0'0,"0"0"0"16,0 0 0-16,0 0 12 0,0 0 0 0,0 0 0 15,25-1 1-15,-3 1 12 0,2 0 2 0,0 0-1 0,19-4 1 16,4-2-18-16,-4-1 0 0,-4 1 0 0,2 3 0 15,-4-3-4-15,-5-1 0 0,-1-1 1 0,3 6-1 16,1-1-2-16,-3-1-1 0,-6 0 0 0,-3 4 1 16,-3 2 2-16,-1 0 1 0,-3 2-2 0,1-3 2 0,-4 3 3 15,-2 0 1-15,1 0-1 0,-1-1 1 0,-2 3 1 16,-3 1 0-16,-3 1 0 0,1 3 2 0,0 2-3 16,0 0 0-16,-3 0 0 0,3 13 1 0,-2 4-3 15,2 0 0-15,1 5 0 0,3 4 0 0,-1-2-2 16,1 0 1-16,-1 2 0 0,6 2 0 0,-3-9-3 0,1-6 2 15,6 8-2-15,3 3 2 0,-3 0-2 0,-4 0 1 16,-2 0-1-16,2 4 1 0,-4 0-2 0,-3-5 1 16,1 1-1-16,1 0 1 0,-4-7 0 0,-4-4-1 15,1 0 1-15,3 5 0 0,-6-1-1 0,-3-4 2 16,-3 2-2-16,1-2 2 0,-3 4-3 0,1-2 1 16,0-2 1-16,-2 0-1 0,-2 6 0 0,-2-1 1 0,-6 1-1 15,-1-1 1-15,5-8-1 0,-2-6 1 0,-5-4 1 16,0 5-1-16,-2-1 1 0,0-6-1 0,0-2 1 15,-4 4-1-15,2-3 1 0,0-1-1 0,-5 2 1 16,-5 0-1-16,1-1-1 0,-2-3 0 0,-6-1 0 16</inkml:trace>
  <inkml:trace contextRef="#ctx0" brushRef="#br0" timeOffset="-199454.81">16577 16354 1192 0,'0'0'0'0,"-18"0"0"0,3 4 0 0,2-6 30 0,2-2-1 16,1 1 0-16,-1 5 1 0,0-1 11 0,4-1 0 16,1-1 0-16,-3 1 0 0,1 1-14 0,6-1 1 15,-1-1-1-15,1 1 1 0,2 1-10 0,0-1 0 16,0 0 0-16,0 2 0 0,0-2-7 0,0 0 1 16,0 0 0-16,0 0 0 0,0 0-2 0,0 0 0 15,0 0 0-15,9-2 2 0,12-3-5 0,8-3 2 0,1 1 0 16,22 3 0-16,2-5 1 0,-3-4 2 0,5 0-2 15,3 6 1-15,5-5-1 0,-7-3 0 0,7-1 0 16,8 5 1-16,3-1 0 0,-8-8-1 0,2-12 0 16,5-1 0-16,-1 7 1 0,-6 3 0 0,-2-1 1 15,8-2-1-15,-10 6-3 0,-10 3-1 0,-3 0 1 16,-2-1 1-16,-3 1-3 0,-4 6 1 0,-7 1-2 16,5 1 2-16,-4-2-1 0,-9 4 0 0,-2-1 1 15,-1 6 0-15,-8-3-4 0,-4-3 2 0,-4 5-1 16,-1 3 1-16,-2 1-2 0,-4-2 0 0,0-3 1 15,-2 2-1-15,0 0-2 0,-4 2 1 0,4 0 1 0,-5-2-1 16,-4-3-1-16,0-1 0 0,-1 4 0 0,-2 0 0 16,-7-1-1-16,4-1 2 0,1 2-1 0,6 0 0 15,1 0-1-15,5 2 0 0,2 0 0 0,2 0 1 0,-3 0-1 16,1 0 0-16,0 0 0 0,2 0 0 0,0 0 0 16,0 0 0-16,0 0 0 0,2 0 0 0,0 0 0 15,1 2 0-15,-1 0 0 0,4 2 1 0,3 1-1 16,2 1 0-16,-3-1 0 0,-5 7 1 0,-3 3-1 15,0-1 1-15,-5-2-1 0,-4 4 1 0,-6 10-1 0,0 2 2 16,0 0-1-16,-2 0 0 0,0 4 0 0,0 1 0 16,-5 6 0-16</inkml:trace>
  <inkml:trace contextRef="#ctx0" brushRef="#br0" timeOffset="-152931.49">9383 17621 1394 0,'0'0'0'0,"0"0"0"16,0 0 0-16,0 0 6 0,0 0 1 0,0 0-1 16,0 0 1-16,0 0 20 0,0 0 1 0,0 0-1 15,0-26 1-15,10 9 11 0,-1-3 1 0,2 0-1 16,13-3 0-16,1-1-22 0,-1 4 1 0,2 3-1 15,6 0 1-15,3 0-5 0,-1 1 2 0,-1-9-2 16,8 3 2-16,0 0-4 0,4-1 2 0,3-3-1 0,21 2 0 16,0 0-2-16,-2-2 0 15,2-6 1-15,-2-9 0 0,2 0-1 0,0-1 0 0,8 1 0 0,3-4 0 16,-4 2-2-16,-13 6 1 0,4 2-1 0,4 1 1 16,-4 6-2-16,-3 0 0 0,3 2 1 0,-4-1 0 0,-7-7-2 15,-9 1-1-15,-3-1 1 0,-5 1 0 0,-1 5-1 16,-7 4 1-16,-1 1-1 0,2-1 2 0,-8 7-1 15,-9 2-1-15,0-1 1 0,-10-3 0 0,-1 8-2 16,2 3 2-16,-6 1-1 0,-4 0 1 0,2-1-2 16,2 1 2-16,0 1 0 0,-7 0-1 0,-4-1 0 15,-1 0 0-15,3 1 0 0,-8-3 0 0,1-4 0 0,3 2-1 16,3 5 1-16,5 2 0 0,3 2 0 0,-2 1-1 16,0-1 1-16,2 0 1 0,-1 0-3 0,3 0 1 15,3 2 0-15,-3 0 0 0,0 0 0 0,0 0-1 16,2 0 0-16,8 0 1 0,8 0-2 0,6 2 0 15,1 2 0-15,8 5 2 0,-3 2-1 0,-6 4 1 16,-9 4-1-16,-9 9 0 0,-1 9 1 0,-5 7-1 16,-7 10 0-16,-8 11 2 0,-4 2-2 0,-3-1 2 15,-4 0-2-15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176" units="cm"/>
          <inkml:channel name="Y" type="integer" max="1024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18.23126" units="1/cm"/>
          <inkml:channelProperty channel="Y" name="resolution" value="616.8674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2-25T12:26:58.69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1541 7694 326 0,'0'0'0'16,"0"0"0"-16,0 0 0 0,-21 2 0 0,14-2 0 0,5 0 0 16,2 2 1-16,0-2 0 0,0 0 0 0,0 0 1 15,0 0 0-15,2 0 1 0,-2 0 2 0,-2 0-2 16,2 2 2-16,-4 2 9 0,4-4 2 0,0 2-2 15,0 1 2-15,0-3-5 0,0 0 1 0,0 0-1 16,0 0 0-16,0 0 1 0,0 0 1 0,0 0-1 16,0 2 1-16,4-2 3 0,-4-2 0 0,-4 2 0 15,4 0-1-15,0 0 1 0,0 0 1 0,0 0-1 16,4 0 0-16,2 0-2 0,3-3 0 0,-3-3 1 16,3-3 0-16,6-2-2 0,-2-4 2 0,-8 2-2 0,5-4 2 15,5 2-3-15,-4 2 0 0,2-2 1 0,2-4-1 16,0 6-3-16,-4 2 1 0,2-4 0 0,2-7 0 0,3 5-4 15,3 6 1-15,-1 0-2 0,3-9 2 16,-6 7 0-16,1 1 1 0,6-2 0 0,1-1-1 0,4-2 0 16,-1 2 1-16,-7 4 0 0,7 2 0 0,-2-1 1 15,-4-1 0-15,4 2 0 0,2-1 0 0,-2-1 1 16,-3 2 0-16,3-6 0 0,4 2 1 0,3 2-1 16,1 0 0-16,-4-6 0 0,7 0 2 0,-2 4-8 0,3-2 2 15,-9-7-2-15,7-4 2 0,-3 4-4 0,-5 3 0 16,-2-5 1-16,8 3 0 0,-4 3-1 0,-2 3 2 15,-2 0-2-15,5-5 1 0,-1 5-1 0,0 5 1 16,4-4-1-16,-5-1 0 0,1 2-1 0,-6 1 0 16,-3-2 1-16,1 4 0 0,2-1-2 0,-3-4 0 15,3 2 0-15,6 2 1 0,-2-4-1 0,-4 0 0 16,6 0 0-16,4 8 1 0,1 0-1 0,-5-3 0 0,-8-3 0 16,2 2 0-16,-3 2 0 0,-3-1 0 0,-1-1 0 15,-2-7 0-15,-2 7 0 0,-4-3 0 0,1 3 0 16,5-4 0-16,-4 6 0 0,-2 4 0 0,-9-3 0 15,10 1 0-15,-1 3 0 0,0-2 1 0,-9 3 0 16,2-1 0-16,2 2 0 0,-4-2 2 0,-4 2-1 16,4-1 0-16,4-1 0 0,-4 2 2 0,-4 2-2 15,4 0 1-15,0-5 0 0,0-3 0 0,0 6-1 16,-2 2 2-16,-2-3-2 0,-5 1 0 0,4 0 0 16,-5 0 2-16,-8 2-3 0,-3-4 1 0,1 2 0 0,5 2 1 15,0 0-1-15,2 6 0 0,3-6 0 0,1 0 1 16,0-4-1-16,3 4 0 0,4 0 0 0,-1 0 2 15,-3 0-2-15,6 0 1 0,0 0 0 0,0 0 0 16,0 0-1-16,0 0 0 0,-4 0 1 0,4 0 0 0,0 0-1 16,0 0 2-16,0 0-2 0,4-2 1 0,2-1-1 15,3-1 1-15,2 2-1 0,11-3 1 0,3 5 0 16,-1 0 0-16,-9 0-1 0,2-6 2 0,1 4-2 16,-3 2 0-16,-11 2 0 0,5-2 1 0,0 0-2 15,-3 2 1-15,-6-2 0 0,0 0 0 0,-4 0 1 0,4 0-1 16,-2 0 0-16,8 0 0 0,0 4-1 0,-3-4 2 15,-3 5-1-15,0-1 0 0,0 7-1 0,0-2 2 16,-3 1-2-16,-3 10 1 0,2 10-1 0,-5-2 0 16,-6-2 0-16,6-2 2 0,3-4-2 0,-3-1 0 15,-2-4 0-15,-4 5 1 0,2-1-1 0,2-4 0 16,-8 0 1-16,4 5-1 0,6-1 0 0,-1-2 0 16,-5 1 0-16,4 3 1 0,-2 7 1 0,4 1 0 0,0-1-1 15</inkml:trace>
  <inkml:trace contextRef="#ctx0" brushRef="#br0" timeOffset="83738.14">1893 12875 389 0,'0'0'0'16,"0"0"0"-16,0 0 0 0,0 0 3 0,0 0 2 16,0 0-2-16,0 0 2 0,0 0 9 0,0 0 1 0,0 0-1 15,0 0 1-15,0 0 15 0,0 0 2 0,0 0-1 16,0 0 1-16,0 0-19 0,0 0 2 0,0 0-1 15,13-22 1-15,-7 15-5 0,-3 1 0 0,-3 1 0 16,2-10 0-16,2 0 4 0,0 2 0 0,-2 0 0 16,11 0 0-16,2 0 2 0,-1 2 1 0,-8-4-1 15,3-4 0-15,6 0 1 0,4 1 1 0,1-3-1 16,5 1 1-16,-1-2-2 0,0-1 0 0,0-1 1 16,10 2 0-16,-1-1-1 0,3-1 0 0,3-6-1 0,6-1 1 15,1-3-5-15,-5-1 2 0,-4-6-1 0,3-2 0 16,-1 8-3-16,-6 3 1 0,3-1-1 0,7 1 1 15,1 4-2-15,-5 4 0 0,-1 4 0 0,1-1 0 16,2 4-3-16,-8 1 1 0,-3-3 0 0,2 1 0 0,-6-1 0 16,-2 0 1-16,-5 1-2 0,1-1 2 0,-7 4-2 15,2 4 0-15,-4-2 0 0,-1 2 0 0,-5 5-1 16,-1 1 0-16,-4 1-1 0,4 2 2 0,-2 0-3 16,-2 0 2-16,-6 2-1 0,2 0 0 0,2 0 0 15,2 0 0-15,-3 0 0 0,-7 4 1 0,1 0-1 0,-2 0 2 16,2-1-2-16,-6 3 1 0,-4 3 3 0,4-3 0 15,0-3 0-15,0-1 0 0,6-2 6 0,0 0-1 16,3 0 0-16,2 0 2 0,2 0 9 0,2 0 1 16,0-2 0-16,6-1-1 0,0-3 1 0,-3 1 0 15,-3 3 1-15,6-2 0 0,0 0-2 0,-1-5 2 16,-1 3 0-16,5-1-1 0,6-2-3 0,-6 1-1 0,1 3 0 16,1-1 1-16,2 4-4 0,-7 2 1 0,3 0-1 15,0 2 1-15,0 0-6 0,-3 0 2 0,0 2-2 16,-3 3 2-16,9 4-4 0,-7-2 0 0,-1 1 0 15,5 6 0-15,1 7-4 0,-1-3 0 0,-7-3 0 16,-2 0 1-16,0-1-5 0,0-2 1 0,0-1 1 16,-10 3-1-16,5-1-2 0,-1-4 1 0,1-1-1 15,5 6 2-15,-4 1-3 0,-2 0 1 0,3 0 0 16</inkml:trace>
  <inkml:trace contextRef="#ctx0" brushRef="#br0" timeOffset="147066.23">26607 9177 829 0,'0'0'0'0,"0"0"0"16,-18-22 0-16,7 11 3 0,3 1 1 0,3 1-1 15,-1-2 0-15,0 0 14 0,1 1 1 0,-1-3-1 16,-1-7 1-16,1 3 2 0,2 4 0 0,1 0 0 0,1 0 1 15,0 6 9-15,2 5 0 0,0-6 1 0,0 1-1 16,0 1-14-16,0 3 0 0,0 3 1 0,0 0 0 16,0 0 4-16,0 0 2 0,0 0-2 0,4 3 2 15,-1 8-2-15,1 4 1 0,2 0 1 0,5 24-1 0,-2 0 2 16,-3-7-1-16,-4 0 1 0,-4 3 1 0,-2-3-2 16,0-1 1-16,2 8-1 0,2 0 2 0,2 12-4 15,-2 3 1-15,0 0-1 0,0-1 0 0,0-4-3 16,0-14 1-16,0 1-1 0,-2 3 1 0,2 9-4 15,2 0 0-15,-2 6-1 0,-2 8 2 0,1-7-5 16,1-4 0-16,0-3 0 0,-4 2 2 0,0-5-5 0,2-2 0 16,0 5-1-16,2 8 2 0,4 3-3 0,0-1 0 15,0-4-1-15,-3 0 2 0,1-7-3 0,2-1 2 16,-2 4 0-16,0 8-1 0,3 1 1 0,3 5-1 16,-1-1 1-16,1 6 0 0,-6-10-1 0,-1-5 2 15,5 2-1-15,2 7 0 0,1 10 2 0,-2-2 0 16,-1-1 0-16,-2-5 1 0,-4-7-2 0,1-2 1 15,5 7-1-15,-2 12 1 0,-2-1-1 0,-2-7 0 0,-2-6-1 16,4 4 2-16,0-5-1 0,-1 0 1 0,1 3-1 16,-2 13 0-16,0-7-1 0,0-8 0 0,-2-7-1 15,-1 4 1-15,1 1-2 0,2 1 2 0,4-6 0 16,-3 7-1-16,-1 1-1 0,0-12 0 0,-1-5 1 16,-1-3-1-16,-2-3-1 0,0-3 2 0,2-1-1 15,2 2 1-15,0-5-3 0,2-2 2 0,0-2-2 16,0-2 1-16,2-4-1 0,-1-7 1 0,1 0-1 15,2-6 0-15,-3-3-1 0,-1-8 1 0,0-9 0 0</inkml:trace>
  <inkml:trace contextRef="#ctx0" brushRef="#br0" timeOffset="149515.93">1127 16845 929 0,'0'0'21'0,"67"-46"6"0,-26 12 0 15,-7 7 0-15,-6-1 1 0,-8 3-8 0,-1-2 0 16,5-9 0-16,2-3 2 0,2 6-10 0,0 5 0 16,-7 0 1-16,12-6 0 0,3 5-3 0,-8 3 2 0,-4 0-1 15,6 1 0-15,3-3-4 0,3-3-1 16,3-3 1-16,4-1 1 0,1 0 1 0,-1-3 0 0,2-4 0 16,3-3 0-16,-3 8 8 0,-2 5 0 0,2-1-1 15,7 1 2-15,-2 4-1 0,-3 4 0 0,-3 2 0 16,5 1 0-16,-8 4-3 0,-8 1 1 0,1-1 0 15,3 2 0-15,-7 0-2 0,-4 0 0 0,-4 2 1 16,-5 2-1-16,-4 2-1 0,-2 0 1 0,-1-3-1 16,-1 3 2-16,0 5-4 0,-9 4 0 0,0 0 0 15,0-3 1-15,0-1-5 0,0 2 0 0,-3 2 1 0,1 0 0 16,-2 0-3-16,-2 0 1 0,6-2-1 0,-5-3 2 16,-8-3-4-16,3 3 2 0,1 3-1 0,2 0 0 15,-3 0 2-15,3 0 0 0,5-2 0 0,-2 1 0 16,4 1 0-16,-2 2 1 0,2 0-2 0,0-2 2 0,0 0-2 15,2 0 2-15,-2 2-2 0,6-3 2 0,3-5-1 16,1 1 2-16,-1-1-1 0,0 1 1 0,6 3-1 16,-4 4 2-16,2 0 0 0,-2 2 0 0,-3 0-1 15,-6 0 0-15,-2-1 0 0,4 3 1 0,-4 2-2 16,0-1-1-16,0 3 1 0,-14 23 1 0,0 7-3 16,-1-5 1-16,3-1-1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176" units="cm"/>
          <inkml:channel name="Y" type="integer" max="1024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18.23126" units="1/cm"/>
          <inkml:channelProperty channel="Y" name="resolution" value="616.8674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2-25T12:29:55.99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2910 6041 414 0,'0'0'0'0,"0"0"0"0,0 0 0 0,0 0 0 16,0 0 1-16,0 0-1 0,0 0 1 0,0 0 1 0,0 0 1 15,0 0 0-15,10 20 0 0,-7-13 0 0,3 1 1 16,-6-1-1-16,6 5 2 0,-1 1 0 0,3 0 1 15,-3 0-1-15,1-4 1 0,-2 2-1 0,-3-2 0 16,3 1 0-16,-4 5 0 0,6-6 1 0,-3-7 0 16,-3 1-1-16,6-3 2 0,-2 4 0 0,1-4-1 15,-5-4 1-15,10-5 0 0,1-2 3 0,2-4 0 0,2-4 0 16,5-10 1-16,5-1 4 0,3 2-1 0,-4-2 1 16,2 4 0-16,2-4 0 0,-4-1 2 0,6 5 0 15,0 0 0-15,3-4-1 0,-5-4-1 0,-7-10 1 16,12-10 1-16,3 2-3 0,-3 3 2 0,10-1 0 15</inkml:trace>
  <inkml:trace contextRef="#ctx0" brushRef="#br0" timeOffset="1558.51">2892 7235 614 0,'0'0'0'0,"0"0"0"0,0 0 0 0,0 0 3 15,0 0-1-15,0 0 0 0,0 0 2 0,0 0 1 16,0 0 2-16,0 0-1 0,0 0 0 0,7-22 0 16,-7 14 1-16,6 1-2 0,-1-10 2 0,1-4-5 15,3 1 2-15,-5 0-2 0,5-1 1 0,3 12-1 16,-3-1 1-16,-5 1-1 0,-3-4 0 0,9 6 0 0,-7-1 1 15,3 3-1-15,3-6 1 0,10-2 1 0,-4 1-1 16,0 3 0-16,3-2 1 0,3 2 0 0,3-1 2 16,2-3-1-16,2 0 1 0,0 0 3 0,-4 2 1 15,-1 2-1-15,8 1 1 0,-6 1-2 0,-1-2 0 16,0-3 0-16,2 5 1 0,2 1-4 0,-4-5 2 16,1 2 0-16,1 1 0 0,-2 1-3 0,-4 0 2 0,3-1-2 15,-3 4 2-15,-1-1-3 0,0-1 0 0,-8 3 1 16,-2 3 0-16,2 0 2 0,-2-4 0 0,-5 4-1 15,-4 4 2-15,0-1-2 0,0-3 1 0,0-3 0 16,0 3 0-16,0 3 0 0,0-3 0 0,0 0-1 16,0 0 2-16,0 2-2 0,0 2-1 0,0-4 0 15,2 2 2-15,2 1-5 0,-4 1 1 0,0-2 1 16</inkml:trace>
  <inkml:trace contextRef="#ctx0" brushRef="#br0" timeOffset="3391.91">4906 5855 326 0,'0'0'0'0,"0"0"0"0,0 0 0 0,0 0 8 15,0 0 0-15,0 0 0 0,0 0 1 0,0 0 10 16,0 0 0-16,0 0 0 0,0 0 1 0,0 0-9 16,0 0 0-16,0 0 1 0,0 0-1 0,0 0-5 15,0 0-1-15,0-17 1 0,0 9 0 0,-9 1 0 16,-1-1 1-16,1 7-2 0,3-3 2 0,1 2 1 15,-3 0 1-15,3 2-1 0,-6 8 1 0,-2-3 1 0,-2-1 0 16,0 1 0-16,0 1 0 0,0-2 0 0,-4 1 0 16,1-5 1-16,1 10-1 0,4-1-5 0,2-2 1 15,-4-3-1-15,-2 2 2 0,6-1-2 0,2 1 0 16,-3 1 1-16,-6 3 0 0,-1-3-2 0,4 0 1 16,0-5-1-16,0 8 2 0,2-1-2 0,2 0 2 15,-4-3-1-15,6-1 1 0,3 5 1 0,-3-5-1 16,-11 3 1-16,-5 3 1 0,10 4 3 0,2-4 0 0,-2 2 1 15,6-9-1-15,0 3 6 0,3 1 0 0,1-1-1 16,1 0 1-16,2 5 0 0,-2-3 0 0,4-3 0 16,-5 5 0-16,5 7-3 0,2 1 1 0,-4-4-1 15,-2 5 1-15,8 4-3 0,-2-5 1 0,-4-4-1 16,4 9 1-16,7-9-3 0,-4 0 1 0,-6-4-1 16,6 4 0-16,1-6-5 0,-2-3 2 0,-4 1-1 15,0 4 0-15,5-1 0 0,-5-8 1 0,-5 3 0 16,6 8-1-16,7-4 0 0,-6-3 0 0,-4-2-1 0,2 5 2 15,5 2-3-15,1-1 1 0,-2-5-1 0,1 4 1 16,-1 3-2-16,2 1 1 0,-3-4-1 0,3 2 1 16,3 4-1-16,-3 0 0 0,-6-2 0 0,9-2 1 15,-3 4-2-15,-1-2 1 0,-1-2 1 0,2-2-1 0,-1-1-1 16,3 5 1-16,-3-4-1 0,1 6 1 16,3 0-2-16,1-4 2 0,-9-3-2 0,7 3 1 0,-3-6-2 15,5 1 1-15,-5 1 0 0,5-1 0 0,6 3-1 16,1-7 1-16,-6 2 1 0,4 5-1 0,0 0-1 15,-2-1 0-15,2-1 0 0,-4 1 1 0,2-1-1 16,-3-7 0-16,1 0 0 0,4 6 1 0,0-1 0 0,-2-1 0 16,-8-4 0-16,5 0 0 0,5 0 0 0,-6 0 2 15,0 0-1-15,0 2 0 0,6-2 0 0,-3-2 1 16,1-4-1-16,-2 5 0 0,4-1-1 0,-2 2 2 16,-8-6-2-16,10 6 1 0,0-4-1 0,-2 1 0 15,-2 1 0-15,4 2 2 0,10 0-2 0,-1 0 0 16,-9 0 0-16,0 0 0 0,3 0 0 0,-3 0 0 15,-2 0 0-15,-2 4 2 0,2-3-2 0,-1-1 0 0,-1 0 0 16,2 4 0-16,5 2 0 0,-3-6 0 0,-5 0 1 16,1 2 0-16,7 1-1 0,-3 1 0 0,-5-4 0 15,5 0 0-15,-1-4-1 0,1 2 1 0,0 1 0 16,-2 1 1-16,4-2-2 0,2-2 1 0,-4 2 0 16,0-2 0-16,-2 1 0 0,1-3 0 0,5-1 0 15,-2 3 0-15,5-2-1 0,-1-1 2 0,-3-2-2 16,3 1 1-16,-3 3-1 0,-3-3 1 0,0 1 0 15,0-1 0-15,0 6-1 0,-2-1 1 0,-2-7 0 0,2 1 0 16,2 2-1-16,-4 3 2 0,2-5-1 0,2-3 0 16,0 7-1-16,0 1 1 0,-5-5 0 0,14-2 0 15,2 1 0-15,-2 3 0 0,-9 1 1 0,-2-1 0 0,2 3 0 16,-6-1 0-16,1 1 1 0,-3-2-1 0,6-3 1 16,-4 5 0-16,-3 2 1 0,-2-3 0 0,-4 1 0 15,2 0 0-15,1 3 0 0,3-7 0 0,-2 3-2 16,1 3 1-16,-1-2-1 0,-4-2 0 0,0 3-1 15,0 1 0-15,0-2 0 0,0-5 2 0,5 3-2 16,-5-3 0-16,0 3 0 0,0 1 1 0,2 1-1 16,-2-2 1-16,0 3-1 0,4 1 0 0,-4-6 0 0,0 1 1 15,0 3-1-15,-4-1 1 0,4-5 1 0,0 5 0 16,0-1 0-16,-2-1 1 0,-3-3 0 0,1 1 2 16,-1 2 0-16,1-1-1 0,-2 1 1 0,-3-1 0 15,3 3 1-15,1-1 0 0,-5 1-4 0,1-1 2 16,0-1-2-16,0-3 2 0,-1 3-3 0,5-2 0 0,-7-1 0 15,5-1 2-15,5-2-1 0,-2 4 1 0,-1-2-1 16,-8-10 1-16,7 6 2 0,2-3 1 0,-3-1-1 16,7 8 1-16,6-2 2 0,-10 2 1 0,-5 0-1 15,3 1 1-15,0 1 0 0,1 0 1 0,1-3-1 16,-2 3 1-16,6 0 2 0,-5 3 2 0,1-3-1 16,-1-4 1-16,-5 6-1 0,5-3 0 0,-5 1 1 15,1-2-1-15,0 1-2 0,-1 3-1 0,1 0 0 16,0-3 1-16,1 5-4 0,-1 1 1 0,-4-5 0 15,4 3 0-15,1 0-4 0,1 3 0 0,1-3 1 16,-5 2-1-16,3 3-2 0,3-3 0 0,-6-2 0 0,-2 3 1 16,1-1-3-16,-2 2 0 0,1-4 0 0,1 3 1 15,-3-1-2-15,6 2 2 0,-4-3-1 0,2 5 0 16,2-4-1-16,-1 0 0 0,-1 2 0 0,-2-3 1 0,4 1-1 16,-1 0 0-16,-1 2 0 0,6-1 1 0,-5 1-1 15,5-2 0-15,-5-2 0 0,1 3 0 0,-4-3 0 16,4 2 0-16,-2 3 0 0,-8-5 0 0,2 2-1 15,0 4 1-15,1-3 0 0,-18 6 0 0,10-6 0 16,0 3 0-16,-4 0 0 0,2 3 0 0,5 1 0 16,2-2 0-16,-10 2 0 0,10 1 0 0,-5-1 0 0,3 1 0 15,-7 1 0-15,-7 9 0 0,7-11 0 0,4 1 0 16,3-3 0-16,3 6 0 0,6-7-1 0,-6 3 1 16,-3-2 0-16,-7 5 0 0,8-5-1 0,-4 2 1 15,-1-2 0-15,1 11 0 0,0-9-1 0,2 1-1 16,-4 1 1-16,1 7 1 0,1-2-2 0,4-2 1 15,-3 2-1-15,-3 10 1 0,4 1-2 0,1 2 1 0,1 1 0 16</inkml:trace>
  <inkml:trace contextRef="#ctx0" brushRef="#br0" timeOffset="5517.39">3359 6827 351 0,'0'0'0'0,"0"0"0"16,0 0 0-16,0 0 0 0,0 0 1 0,-20 2 0 15,14-2 0-15,6 2 4 0,0 2-1 0,0-4 1 16,4 6-1-16,-2-6 13 0,-2 0 1 0,0 0-1 0,0 1 1 16,4 1 4-16,-4 0 1 0,0 2-1 0,5-4 0 15,5 0-5-15,-1-4 0 0,0 0 0 0,2 3 1 16,8-5-6-16,2-7 2 0,-3 2-1 0,6 0 1 0,1-2-3 15,-5-6 0-15,1 2 0 0,7 8 2 0,0 0-9 16,-2-6 2-16,2 0-2 0,-4 4 2 0,2 1-3 16,-4 1 1-16,-1-4-1 0,3-4 1 0,-4 8-1 15,-1-4 0-15,0-4-1 0,1-7 2 0,4 9 2 16,-5 6 2-16,2-6 0 0,3-5 0 0,0 7 4 16,-5 1 1-16,-4-3-1 0,5 1 0 0,1 4 2 0,-7 1-1 15,-1 3 1-15,-3 1 0 0,-1 1-4 0,2 0 0 16,-7 3 1-16,-4 1 0 0,0-4-2 0,0 0 1 15,0 2 0-15,0 2 0 0,0 0-2 0,0 0 0 16,0 0 0-16,-4 0 1 0,2 0-4 0,-1 0 2 16,-1 0-1-16,-5 0 0 0,-3 0-1 0,-2 0-1 0,-1 0 1 15,0 0 0-15,5 0-1 0,1 0-1 16,0-4 1-16,-1 3 0 0,9 1-1 0,-3-4 1 0,-2 2-1 16,3 0 2-16,-3 0-3 0,0 2 0 0,6-3 0 15,-3 1 1-15,3 2-1 0,0 0 1 0,0 0 1 16,0 0-1-16,0 0 0 0,0 0 2 0,0 0-2 15,0 0 2-15,0 0-2 0,0 0 1 0,0 0 1 16,3 0-1-16,9 0 0 0,-3-6-1 0,10 2 1 16,1 1 0-16,4 3 1 0,-5 0-1 0,-2-2 1 15,-4 2-1-15,2 2-1 0,-4 1 2 0,2-3-2 0,-4 0 2 16,0 0-2-16,-3 0 2 0,-2 0-2 0,-2 2 1 16,1 2 0-16,-3 0-1 0,2-4 1 0,2 0-1 15,0 0-1-15,-4 0 1 0,0 0 0 0,0 2 0 16,0 1-1-16,0 1 2 0,0 2-2 0,0-1 1 15,0-1 0-15,0 2-1 0,0-1 0 0,0 10 1 0,-10 5-1 16,5 3 0-16,-5-6 0 0</inkml:trace>
  <inkml:trace contextRef="#ctx0" brushRef="#br0" timeOffset="13689.41">5979 5882 338 0,'0'0'0'0,"0"0"0"0,0 0 0 0,0 0 0 15,0 0 0-15,0 0 0 0,0 0 0 0,0 0 0 0,0 0 0 16,0 0 0-16,0 0 0 0,0 0 0 0,0 0 0 16,0 0 0-16,-9 21 2 0,9-21 2 0,0 0 1 15,0 0-1-15,0 0 2 0,0 0-3 0,0 0 1 16,0 0 1-16,0 0-1 0,0 0 3 0,0 0 1 16,0 0 0-16,13 0 0 0,7 0 4 0,5 0 0 15,3-6 1-15,7 3-1 0,-1-1 3 0,-10 2-1 16,0-4 1-16,6-1-1 0,-2 0-3 0,2-3 0 0,-6 1 0 15,7 0 0-15,1-3-2 0,-6-1 0 0,4 2 0 16,4 8 0-16,-1-3-2 0,-5-5 0 0,2-2-1 16,-4 7 1-16,2 1-5 0,-4-5 2 0,-9-3-2 15,6 6 1-15,3 3-2 0,-2-5 1 0,-11 0-1 16,12 1 0-16,3 4-1 0,-11 4 0 0,-6-5 0 16,0 5 1-16,-3-4 0 0,3 2 1 0,-5-1-1 15,1 3 2-15,-5-4 0 0,0 4 1 0,-3 0 0 16,1 0 0-16,-2 0 4 0,0 0 1 0,-1-2-1 0,3-2 1 15,-2 4 1-15,4 0 1 0,-3 0 1 0,1-5-1 16,2-1 1-16,-4-1 0 0,-5-1 1 0,7 1-1 16,-2-1-2-16,-2 5 0 0,3-3 0 0,-3-1 2 15,2 5-4-15,4-2-1 0,0 2 1 0,4 2 0 16,-4-4-1-16,0 4 1 0,2 0 0 0,2 0-1 0,-4-3 1 16,3 3 1-16,-3 0 0 0,2 0 0 0,-2 0 1 15,0 0 0-15,4 0 0 0,0 3 1 0,3-3-1 16,1 0 0-16,-3 0 0 0,1 4 0 0,-1 2 0 15,3-1 0-15,-3-1 0 0,1 3 0 0,-2 1-2 0,-2-3 1 16,-4 1-1-16,-6 7 1 0,3 8-3 0,3-5 0 16,-6 1 1-16,-3 13 0 0,6-4-3 0,1-8 1 15,-11-3-1-15,6 4 2 0,3-4-3 0,1-4 2 16,-8 0-2-16</inkml:trace>
  <inkml:trace contextRef="#ctx0" brushRef="#br0" timeOffset="20182">6227 6550 351 0,'0'0'0'0,"0"0"0"0,0 0 0 16,0 0 3-16,0 0 2 0,0 0-1 0,0 0 1 15,0 0 0-15,0 0 2 0,0 0 0 0,0 0-1 16,0 0 1-16,0 0 0 0,0 0 0 0,0 0 0 0,0 0 11 16,0 0 0-16,0 0 0 0,0 0 1 0,0 0-7 15,-20-13 0-15,16 11 0 0,4-1 1 0,-4 3 0 16,2 0 2-16,2 0-2 0,0 0 2 0,0 0 5 15,0 0 0-15,0 0 0 0,0 0 1 0,2 0-1 16,2 0 1-16,-4 0 0 0,9-2 1 0,2-2-1 0,4 0 1 16,-2 3 1-16,6 1-1 0,5 0-3 0,-2 5 1 15,-5-5-1-15,-6 0 0 0,-1 0-4 0,-1 2 1 16,-3 0 0-16,3-6 0 0,0 4-4 0,1 0 1 16,-5 0 1-16,4 0-1 0,1 0-7 0,1 0-1 15,2 0 1-15,2 0 1 0,0 0-4 0,-4 0 2 16,-2 0-1-16,4 0 1 0,2 0-3 0,0 2 1 0,-5-2 1 15,4-2-1-15,1 2-1 0,-5 0 0 0,-3 0 1 16,2 0 0-16,4 0-2 0,-3 2 1 0,-5-2 1 16,7-2-1-16,2 2 0 0,-1 0 2 0,-1 0-2 15,4 0 1-15,5 4-1 0,-6-2 2 0,-6-4-1 16,12 0 1-16,1 2-2 0,-7 0 1 0,-4 2-1 16,2-4 2-16,4 0-2 0,-4-2 1 0,-4 4 1 15,2-1-1-15,-1-3-1 0,1 2 2 0,2-2-1 16,-2-1 0-16,2 1 0 0,2 0 0 0,0 4-1 15,4-2 2-15,1-1-2 0,-1 1 0 0,-8 2 0 16,2-4 2-16,2 0-2 0,-6 4 0 0,1 4 0 0,1-10 2 16,2 6-2-16,-2 2 0 0,-2-2 1 0,2-2-1 15,4 2-1-15,-2 0 1 0,-9 0 0 0,7 0 1 16,4 0-2-16,-2 0 1 0,-5 0-1 0,1 0 1 0,4 0 0 16,-7 0 0-16,-3 0 0 0,3 0 0 0,-6 0-1 15,4 0 2-15,-4 0-2 0,2 0 1 0,1 0-1 16,-3 0 0-16,-3 0 0 0,3 0 2 0,3 0-2 15,-3 0 1-15,2 0-1 0,2 0 1 0,-4 0-1 16,0 0 2-16,0 0-2 0,0 0 1 0,0 0-1 0,0 0 1 16,0 0 1-16,0 0-1 0,0 0 0 0,0 0 2 15,0 0-2-15,0 0 1 0,0 0 1 0,-6 0-1 16,3 0 0-16</inkml:trace>
  <inkml:trace contextRef="#ctx0" brushRef="#br0" timeOffset="24252.12">7790 7425 803 0,'0'0'0'15,"0"0"0"-15,0 0 0 0,0 0 1 0,0 0 0 16,0 0 0-16,0 0 2 0,0 0 4 0,0 0 2 16,0 0 0-16,0 0 0 0,0 0-5 0,0 0 0 15,0 0 1-15,0 0-1 0,0 0 3 0,0 0 0 16,0 0-1-16,0 0 2 0,0 0-1 0,0 0 1 16,0 0-1-16,0 0 0 0,0 0 0 0,0 0 0 15,0 0 0-15,21 0 1 0,-16 2-2 0,3-2 2 0,-1-2 0 16,18-2 0-16,6 2 0 0,-1 2 0 0,-9 0-1 15,-3 0 1-15,-7 0 1 0,-1 2 0 0,3 2 0 16,2-10 1-16,-1 6-4 0,-2 2 1 0,-5 2-2 16,10-4 2-16,5 0-4 0,-5 3 2 0,2-1-1 15,5-4 1-15,6 2-3 0,-6 2 1 0,-11-2 1 16,7-3-1-16,-1 3-1 0,-4 1 2 0,2-2-1 16,5-5 0-16,-3 4-1 0,-4 2-1 0,5 0 0 15,4-5 0-15,-5 3 0 0,-2 2 0 0,0-2 0 0,5-9 2 16,2 9-2-16,-2 2 1 0,-7 0-1 0,4-2 1 15,2-2 1-15,-3 4 0 0,-3-2-1 0,9-1 2 16,6-7-1-16,-6 5 0 0,-13 1 1 0,4 8-1 0,4-4 0 16,0 0 1-16,-10-6-1 0,2 12 2 0,-2-6-3 15,1 0 1-15,-1 0 1 0,2 3-1 0,-1-1-1 16,-5-2 2-16,-1 0-2 0,5 0 1 0,2 0-1 16,-1 0 2-16,-1 0-2 0,2 0 1 0,8 4 0 15,-4-2-1-15,-6 2 0 0,4-1 1 0,4-1-1 16,-2 2 0-16,-2 0 0 0,2-4 0 0,0 5 1 0,3 1-1 15,-3-2 0-15,6-4 0 0,1 1 5 0,-7 3 1 16,0 2-1-16,3-6 0 0,5 0-1 0,-1 3 0 16,-7-1-1-16,4-5 2 0,-2 3-4 0,-4 1 2 15,1 1-1-15,1-5 1 0,-3 3-2 0,-5 1 2 16,2-2-2-16,6-5 2 0,-5 4-3 0,-5 2 1 16,1 0 1-16,3-5-1 0,6 1-1 0,0-2 0 0,-6 6 1 15,0-5 0-15,3 1-1 0,-3 4 1 0,0-4-1 16,1 4 0-16,-1 0-1 0,-2 0 1 0,1 0-1 15,-6-2 2-15,1 2-2 0,1 0 1 0,-2 0 0 16,2 0 1-16,-1 0-1 0,3 0 1 0,-4 0-1 16,2 0 2-16,-1-3-1 0,-3-1 1 0,0 4-1 15,2 0 0-15,2 0 2 0,-2 0-1 0,-2 0 1 16,4 0-1-16,-4 0 1 0,3 0-1 0,-3 0 1 16,-3 0 0-16,-1 0-4 0,2 0 2 0,2 4-2 15,2-4 1-15,-2 0-2 0,0 0 1 0,4 0-1 0,-4 0 1 16,3 0-1-16,-3 0 0 0,2 0 0 0,2-4 0 15,0 2 0-15,1-4 0 0,1 6 0 0</inkml:trace>
  <inkml:trace contextRef="#ctx0" brushRef="#br0" timeOffset="25698.99">11344 7451 351 0,'0'0'0'0,"0"0"0"15,0 0 0-15,0 0 37 0,0 0 0 0,0 0 0 0,0 0 1 16,0 0 4-16,0 0-1 0,0 0 1 0,0 0 0 16,0 0-33-16,0 0 0 0,0 0 0 0,0 0 1 15,0 0-9-15,0 0 0 0,0 0 1 0,0 0-1 0,0 0-2 16,0 0 1-16,0 0 0 0,0 0 0 0,0 0-3 16,0 0 2-16,18-2-1 0,-18 2 1 0,0 0-2 15,0 0 0-15,4 0 0 0,-4 2 1 0,2 0 1 16,1-1-1-16,1 3 1 0,6-2 1 0,10 4 0 15,-1 1 0-15,1-5 0 0,-1 2 0 0,7-3 0 16,-4 3 1-16,-7 0 1 0,0-4-1 0,0 2 0 16,-4 1 1-16,2-3 0 0,4-5 1 0,0 5-1 0,-2 2 1 15,0-4-1-15,-4 2 2 0,4 0-3 0,-2 0 1 16,-4-4-1-16,11-1 1 0,5 5 1 0,-7 0 0 16,-3-6-1-16,4 0 2 0,-2 3 0 0,-2 3 1 15,1 2-1-15,5-4 2 0,-1 2 0 0,-1 2 1 16,-4-2 0-16,3-2 0 0,9 2 5 0,-3 0 0 15,-9 0 1-15,-2-6 0 0,5 2 4 0,3 4 0 0,-10 0 0 16,4-3 0-16,0 1-2 0,0 2 2 0,-2 0 0 16,2-6 0-16,3 3-4 0,-3-1 2 0,-4 4-1 15,14-2 1-15,-1-4-4 0,-2 5 0 0,-1-1 1 16,3-2-1-16,0 2-2 0,0 2 0 0,1-5 0 16,-1-5 1-16,6 10-6 0,-12 0 1 0,-3-5-1 15,6 1 2-15,7-2-5 0,-4 6 0 0,-15 0 0 16,2-7 2-16,1 5-3 0,1-2 1 0,-4 4-1 15,0 0 1-15,2 0-1 0,-1 0 0 0,-5 0 0 16,5 0 0-16,1 0-1 0,-2 0 1 0,0 0 0 0,4 0 0 16,4 0-1-16,0 0 1 0,-2 0 0 0,-4 0 0 15,4 0 0-15,0 0 0 0,-2-2 0 0,2 1 0 16,-2-1 0-16,0 2 0 0,0-4 0 0,2 4 0 0,7-2 0 16,-1 2 0-16,-6-4 0 0,0 4 0 0,-1-1 0 15,5-3 0-15,-8 4 0 0,4 0 0 0,8 0 0 16,-3 0 0-16,-9-6 0 0,2 6 0 0,-2 0-2 15,-1 0 2-15,3-5 0 0,2 5 0 0,0-2-1 16,-2 0 1-16,-2 2 0 0,2-4 0 0,7 4-1 0,-5 0 1 16,0 0 0-16,-2 0 0 0,2 4 0 0,0-4 0 15,0-4 0-15,0 4 0 0,0 4 0 0,-4-4 0 16,2 0 0-16,-2 0 0 0,2 0 0 0,-7 0 0 16,-2 0 0-16,1 0 0 0,4 0 0 0,-3 0 1 15,-6 0 0-15,4 0 1 0,1 0-1 0,-3 0 1 16,-4 0-1-16,2 0 1 0,2 0 1 0,-2 0 0 15,-2 0-1-15,2 0 2 0,0 0-1 0,0 0 0 0,0 0 1 16,0 0-1-16,-5 0 0 0,5 0 1 0,-4 0-1 16,0 0 2-16,-1-6 0 0,-1 3 1 0,1 1-1 15,-5 0 1-15,-3 0 0 0,2-4 0 0,2 3 1 16</inkml:trace>
  <inkml:trace contextRef="#ctx0" brushRef="#br0" timeOffset="32464.96">11576 8249 401 0,'0'0'0'0,"0"0"0"16,0 0 0-16,0 0 0 0,0 0 1 0,0 0 0 0,0 0 1 15,0 0 13-15,0 0 1 0,0 0 0 0,0 0 1 16,0 0 18-16,0 0 1 0,0 0 0 0,0 0 0 16,0 0-5-16,0 0 0 0,0 0 0 0,0 0 1 15,0 0-10-15,0 0 1 0,0 0-1 0,0 0 2 0,0 0-7 16,0 0-1-16,0 0 1 0,0 0 1 0,25 20-3 15,-16-14 0-15,0-2 0 0,10-1 1 0,3 3-4 16,1-6 0-16,-5 0 1 0,7 2 0 0,-1-2-2 16,-2-2 1-16,-3 2-1 0,-1 5 1 0,7-5-3 15,-7 0 0-15,3 0 0 0,7-3 1 0,1 1-2 0,1 2 0 16,-5 0 0-16,-1 5 0 0,0-3-3 0,-4-2 1 16,-1 0 0-16,5 4 0 0,-5-4-1 0,-2-2 0 15,1 0 1-15,3 4 0 0,1-2-3 0,-1-2 1 16,-6 0 1-16,9 4-1 0,-4-2 0 0,3 0 0 15,-7 0 1-15,9 4-1 0,-1-4 2 0,-2-2-1 16,-1 0 1-16,-3 4 0 0,5-2 4 0,-1-2 1 0,-11 0 0 16,8 2 0-16,0 0 1 0,-3-3-1 0,-3 1 0 15,2-4 0-15,0 4-1 0,-2 1 1 0,2 1-1 16,4 0 0-16,1 0 0 0,-5-4 1 0,4 0 0 16,-2 4 1-16,1-2-4 0,-3 0 1 0,-2 1 0 15,2 2 2-15,2-1-5 0,0-1 1 0,-1-1 0 16,7 4-1-16,-3 1-1 0,-1-1 1 0,-4-2-1 15,0 2 1-15,5-2 2 0,-1 0 1 0,-10 0-2 16,6 6 2-16,5-6 3 0,-1 0-1 0,-8 0 0 16,2 0 0-16,-1 0 3 0,1 0-1 0,-4 0 1 0,2-4 0 15,4 2 2-15,-2 0 0 0,-2 2-1 0,2 0 1 16,4 0-5-16,-2 0 1 0,-2 0-1 0,-2 0 0 16,2 0-1-16,-2 0 0 0,-1 0 0 0,-3 2 2 15,1 0-5-15,-1 2 2 0,0-4 0 0,1 0 0 0,-6 0-3 16,2 0 1-16,-1 0-2 0,3 1 2 0,-1 1-2 15,1-2-1-15,-2-2 1 0,-2 2 0 0,-1 2 0 16,1 0 0-16,2-2 1 0,-4 0-1 0,0 0 0 16,0 0 1-16,0 0-2 0,0 0 2 0,0 0-3 15,0 0 2-15,0 0-1 0,0 0 0 0,0 0 0 0,0 0 0 16,0 0 1-16,0 0-1 0,0 0 0 0,0 0-1 16,0 0 0-16,0 0 1 0,0 0-1 0,0 0 1 15,0 0-1-15</inkml:trace>
  <inkml:trace contextRef="#ctx0" brushRef="#br0" timeOffset="33466.68">15186 8239 803 0,'0'0'0'15,"0"0"0"-15,0 0 0 0,0 0 40 0,3 19 2 16,-3-13-1-16,0-4 1 0,6 1 7 0,-6 1 2 15,0-2-2-15,2 2 2 0,0-4-41 0,-1 1 1 16,3 1-1-16,-2 0 1 0,2-2-11 0,-4 0 0 16,0 0 0-16,5 4 1 0,8-4-4 0,-1 2 1 15,1 1 0-15,11-1-1 0,8-2-4 0,-4-2-1 0,-10 2 0 16,-1 0 1-16,-2 0-3 0,-2 0 0 0,6 2 0 16,-1 2 1-16,-1 0 3 0,-2-4 2 0,0-4-2 15,13 8 2-15,-4-4 1 0,-5 0 2 0,3 0 0 16,4 5 0-16,-2-3 1 0,0-2 0 0,2 0 0 15,2 4 0-15,8 0 0 0,-8-4 0 0,-2 0 0 16,-4 5 1-16,8-5 1 0,-4-4 2 0,-7 4-2 16,1 4 1-16,3-4 3 0,-1 0 0 0,0-4-1 15,4 8 1-15,1-2 1 0,-3 0 0 0,2-2 0 0,-2 0 1 16,2 6 0-16,0-5 0 0,6 1 0 0,0-5 0 16,-3 4-1-16,-6 3 1 0,3-4-1 0,4-4 1 15,-6-1-3-15,0-1 1 0,2 2-1 0,-2 4 1 16,1-1-3-16,-3-3 2 0,0 0-2 0,4 4 2 0,-1 0 5 15,-5-2 0-15,-3-1 0 0,7 1 0 0,-5-4 6 16,-4 4 0-16,3 0-1 0,-1 2 1 0,2-5 3 16,-4 5 0-16,-2-4 0 0,2 4 1 0,3 0 5 15,-3 0 1-15,0 0-1 0,-6 0 0 0,6 0 0 16,0 0 0-16,-2 0 0 0,2 4-1 0,0-2-2 0,0-2 0 16,0 0 0-16,2 7 1 0,5-5-10 0,-2-2 2 15,-1 0 0-15,5 6-1 0,0-3-5 0,1-3 1 16,1 0-1-16,7 0 1 0,5 0-3 0,-5 0 0 15,-3-5-1-15,3 5 1 0,3 0-5 0,-6-8 2 16,0 3-2-16,-1 5 1 0,5-2-3 0,-1-6 2 16,1 3-2-16,-1 5 1 0,-1 0-1 0,0 0 0 15,-2 0 0-15,5 4 1 0,-1-4-1 0,-5-6 0 0,-1 2 0 16,0 4 1-16,-2 0-1 0,-5 0 0 0,-2 0 0 16,1-2 0-16,-3 1 0 0,-2 1 0 0,-4 0 0 15,0 3 0-15,0-5 0 0,-1 1 0 0,-7 1 0 16,1 3 0-16,0-3 0 0,-4 0 0 0,3 0 0 15,-1 0 0-15,2 0 0 0,-4 0 0 0,0 0 0 16,0 2 1-16,0-2-1 0,0 0 0 0,0 0 0 16,0 0 1-16,0 0-1 0,-6 0 1 0,3 0-1 15,-5 0 1-15,-5 0 1 0,-2 0-1 0,2 0 0 16,-2 0 1-16,0 0 0 0,2 0 1 0,2 0-1 0,-4 0 1 16,2-2 0-16,2-3 1 0,-4-3-1 0</inkml:trace>
  <inkml:trace contextRef="#ctx0" brushRef="#br0" timeOffset="40592.14">2709 10100 300 0,'0'0'0'16,"0"0"0"-16,0 0 0 0,0 0 0 0,0 0 1 16,0 0-1-16,0 0 1 0,0 0 5 0,0 0 0 15,0 0-1-15,0 0 2 0,0 0-1 0,0 0-1 16,0 0 1-16,0 0 1 0,0 0-4 0,-9-24 1 16,9 18 0-16,5-7 0 0,5-4 0 0,1-1-1 0,2-1 0 15,2-7 1-15,4 4-2 0,1 1 1 0,-5-3 1 16,9 0-1-16,10 7 11 0,-8-1 0 0,-4-1 1 15,2-7-1-15,6 2 1 0,0 3 0 0,-8-1-1 16,4 5 1-16,8-5-3 0,-4 1 0 0,0 5 1 16,7-5 0-16,4 3 3 0,-4-3 0 0,-3-5-1 15,10 0 2-15,-4 2 2 0,-5-2 1 0,-3-8 0 16,3-1 0-16,-7 11-7 0,-4 5 1 0,0 1-1 16,2-5 1-16,2 5 0 0,-7 5 1 0,-1 0-1 15,3 3 1-15,-3 1-4 0,-1-2 0 0,-4 2 1 0,0 7 0 16,0 0-5-16,-6-4 1 0,-3 3-2 0,3 6 2 15,-5-6-3-15,1 1 0 0,-5 0 1 0,0 2-1 16,0 0 0-16,0 2-1 0,-4 0 1 0,3 1-1 16,-3-3 0-16,-2 0 0 0,-1 0 1 0,-8 6-1 0,-2-1 1 15,-2 1 0-15,5 0 1 0,-1-5 0 0,5 1-1 16,1 2 1-16,0-2-1 0,-1-2 2 0,5 0 0 16,1 2 0-16,2-2-1 0,-3 0 1 0,5 0 1 15,-4 0 1-15,4 0 0 0,0 0 0 0,4 0 0 0,-4 0 0 16,5 0 0-16,1 0 0 0,9-4-1 0,3-3-1 15,-3-1 1-15,9 4 0 0,1 1-1 0,-7 1 1 16,-6-4-1-16,1 6 0 0,-8 0-1 0,1 0 1 16,-3 0-1-16,3 0 1 0,0 0-2 0,-6 0 0 15,0 0 0-15,0 6 0 0,3-2-1 0,-3 1 0 16,0-1 0-16,-5 7 0 0,-3 13-2 0,6 2 2 16,-7 2-1-16,0 17 0 0,-4-1 0 0,2 1-1 15,-4-2 0-15</inkml:trace>
  <inkml:trace contextRef="#ctx0" brushRef="#br0" timeOffset="44827.53">7766 9562 426 0,'0'0'0'0,"0"0"0"16,0 0 0-16,0 0 29 0,0 0 0 0,0 0 0 15,0 0 2-15,21 10 5 0,-18-9 0 0,3 3-1 16,-2 0 3-16,1 0-8 0,1-4 1 0,-2 0 1 0,-4 1-1 16,5 1-12-16,-1-2 1 0,-4 0-1 0,5 2 2 15,5 2-6-15,-1-4 1 0,-1-4 0 0,5 0 1 16,11-1-5-16,0-3 1 0,-3-1 0 0,12 0 0 15,1-6-2-15,-8 0 1 0,2-2-1 0,0 1 1 16,3 4-4-16,-3 3 0 0,-7-4 0 0,7-4 1 0,-4 8-2 16,-7 0-1-16,1 3 1 0,3-7 1 0,-4 4-3 15,-6 3 2-15,-2 1-1 0,2-1 1 0,2 2-2 16,-3 4 1-16,-5-2-1 0,-1-1 1 0,-2-3-2 16,1 6 1-16,-1-4-1 0,2 3 1 0,-4 1 3 15,4 0 0-15,-4 0-1 0,2 0 2 0,1 0 2 0,-3 0 0 16,4 0 0-16,-4 0 0 0,0 0 3 0,0 0-1 15,0 0 1-15,-4 0 0 0,-5 0 0 0,3 0 0 16,1-2 1-16,-4-4-1 0,1 4 2 0,3 2 0 16,-1 0 0-16,0 0-1 0,1 0 3 0,1-5 0 15,-2 3 0-15,3 2 0 0,3 2-2 0,-6 0 1 16,1 1-1-16</inkml:trace>
  <inkml:trace contextRef="#ctx0" brushRef="#br0" timeOffset="50252.03">17187 9862 452 0,'0'0'0'0,"0"0"0"0,0 0 0 16,0 0 23-16,0 0 2 0,0 0 0 0,0 0-1 15,0 0 1-15,9-21 1 0,-7 19-1 0,2-1 0 16,1-3 8-16,5 1 1 0,-7-5-1 0,5 1 1 0,5-4-11 15,-2 0 1-15,4 0 0 0,3 4-1 0,1-3-7 16,-2 1 0-16,-2 0-1 0,2 4 1 0,7-6-5 16,-4 1 2-16,3 1-2 0,1 8 1 0,2-7-2 15,2 1 0-15,2 3 0 0,1 3 2 0,3-3-3 16,-2 0 1-16,-1-3-1 0,7 11 1 0,-7-4-2 16,-3-3 0-16,0-5-1 0,2 7 2 0,3-3-2 0,-3 0 1 15,-2 3-1-15,8 6 1 0,-3-3-2 0,-3 0 2 16,4 2-1-16,-1 2 1 0,1 0-2 0,-6-2 1 15,-2-2 0-15,-2 5 0 0,0-3 5 0,-3-2 1 16,-5 0 0-16,-1 6 0 0,2-5 2 0,-8-2 1 16,3 1-2-16,-3 0 2 0,0 0 1 0,-7-4 0 15,0 4-1-15,0 0 1 0,0 0-6 0,-1 0 2 0,1 0-1 16,-2 0 0-16,0 0-6 0,0 0 1 0,0 0 0 16,0 0-1-16,0 0-2 0,0 0 0 0,0 0-1 15,0 4 2-15,0-4-4 0,0 0 1 0,-2 0-1 16,-3 0 2-16,-3 1-3 0,3 1 1 0,-3 0-1 15</inkml:trace>
  <inkml:trace contextRef="#ctx0" brushRef="#br0" timeOffset="55710.13">9860 11250 904 0,'0'0'0'0,"0"0"0"15,0 0 0-15,17 11 10 0,-9-4 0 0,-7-1 0 16,22 22 2-16,1 3 8 0,-3-3 1 0,-7-6 0 15,-2-3 1-15,1-6-3 0,-2-4 0 0,-4-3 0 16,4 3 0-16,3-1-3 0,-5-8-1 0,-4-6 1 16,1-3 1-16,-2-6-7 0,1 0 0 0,5-4 0 15,14-21 1-15,0-3-4 0,6 0 1 0,3-5-1 16,12-1 1-16,0-1 1 0,-2-8 1 0,0-16-1 0,1-8 1 16,10 4-2-16,-1 0 0 0,2-8-1 0</inkml:trace>
  <inkml:trace contextRef="#ctx0" brushRef="#br0" timeOffset="64021.67">17026 11290 715 0,'0'0'0'0,"0"0"0"0,0 0 0 0,0 0 14 16,0 0 1-16,0 0-2 0,0 0 2 0,0 0 13 16,0 0 0-16,0 0 0 0,0 0 0 0,0 0-1 15,0 0 1-15,0 0 0 0,0 0 0 0,0 0-10 16,0 0 1-16,0 0-1 0,0 0 1 0,40 23-3 15,-11-10-1-15,5-6 1 0,-4-3 1 0,3 0-5 0,-3 1 2 16,4-3-1-16,-1-2 1 0,1 4-4 0,-1 1 0 16,5-1 0-16,3-4 1 0,-4 6-2 0,0-4 1 15,4-1-1-15,6-2 1 0,-4 2 3 0,1 5 0 16,-5-6-1-16,4 0 2 0,-2 2-4 0,-4-2 1 16,4-2 0-16,6 2 1 0,-4-4-1 0,-4 2 0 15,0 1 0-15,6-1 2 0,1-4-4 0,-5 4 1 16,-7-1 0-16,-2-5 0 0,-4 4-1 0,0 1 0 15,1-5 0-15,1-3 1 0,0 6-7 0,-4 1 1 0,0-7-1 16</inkml:trace>
  <inkml:trace contextRef="#ctx0" brushRef="#br0" timeOffset="64616.59">19564 11229 916 0,'0'0'0'16,"0"0"0"-16,0 0 0 0,0 0 21 0,0 0 0 15,0 0-1-15,19 9 1 0,-6-3 15 0,0 0 0 0,0-3 0 16,2 1 0-16,5 2-15 0,-1-1 1 0,-4-3-1 16,0-4 0-16,2 2-12 0,1 2 0 0,5-4 0 15,3-2 1-15,2 1-6 0,-4 1 0 0,4-2 0 16,2-1 0-16,3 3-2 0,3 2 2 0,-1 0-1 16,4-4 0-16,0 4 0 0,-1 0 0 0,-5 0 0 15,6-4 1-15,-3 4-2 0,-3 4 1 0,1-8 1 16,5 2-1-16,0 4 0 0,-7 2 1 0,9-4-1 15,1 0 1-15,5 0-1 0,-8 4 0 0,-5-4 1 0,-1-4 0 16,-5 4-3-16,-5 2 1 0,-1-2 1 0,4-2-1 16,0 2 0-16,-4 0 2 0,-3 2-2 0,0-8 1 15,-4 3 4-15,-4 3 0 0,2 1-1 0,-8-4 1 16,1 1 7-16,-2 0 0 0,-1 2 1 0,-1-2-1 16,-2-2 7-16,0 1-1 0,0 3 0 0,-2-2 1 0,-1-2-4 15,-7 2 1-15,5-2-1 0</inkml:trace>
  <inkml:trace contextRef="#ctx0" brushRef="#br0" timeOffset="65939.53">13514 11214 904 0,'0'0'0'0,"0"0"0"0,0 0 0 0,21-9 50 0,-8 9 1 16,-6 0-1-16,1-2 1 0,1 0-25 0,-3 2 0 16,-3 0-1-16,3 0 2 0,0 4-18 0,-6-2 0 15,0-2 0-15,0 0 1 0,1 2-9 0,1-2 1 16,0 0-1-16,2 0 0 0,-2 1-1 0,0 3 0 15,-2-4 0-15,5 8 0 0,10 5 0 0,0 2 0 16,4-2 0-16,10 3 1 0,-4 3-1 0,-1-4 0 0,0-6 0 16,8-1 1-16,5-1-1 0,-9-5 1 0,-8 0 0 15,10 0 0-15,0 7 1 0,-2-5 0 0,2-3 0 16,3-2 0-16,1 1-1 0,-1 1 2 0,3-2-1 16,3-3 0-16,2 0 0 0,-2 4 2 0,2 0-2 15,4-4 1-15,-4 3 0 0,0 1-1 0,-2-2 0 16,6-6 2-16,-1 5-3 0,-1 3 1 0,6 0-1 15,3-2 1-15,2 2-1 0,-6 0 2 0,-1-2-1 0,5-2 0 16,-11 4 0-16,0 4 2 0,6 1-2 16,3-5 1-16,-5 6 0 0,-1-2-1 0,5 1 0 0,3 1 1 15,4-6 0-15,-10 2 0 0,-6 0-1 0,1-1 2 16,3 3-2-16,-3 2 1 0,-2-6 1 0,6 0-1 16,4 2-1-16,-5-1 2 0,1-1-2 0,3-1 1 15,-5 1-1-15,-5 1 1 0,1-4-1 0,2-1 1 0,2 4-2 16,-8 4 2-16,2-4-1 0,2 0 0 0,0 2-1 15,-5 1 0-15,-4 1 1 0,9-10-1 0,-4 6 1 16,-3 2 1-16,-2 2 1 0,0-8-1 0,3 8 0 16,-3-2 1-16,-2-2-1 0,7-2 2 0,-7 2 0 15,2 4 1-15,0-1-1 0,9-1 1 0,-4 4 1 0,-1-4-1 16,-4 0 1-16,7 0 0 0,-2 1 2 0,-5-1 1 16,0-2-1-16,11 6 1 0,-2 1-1 0,-3-1 0 15,1-6 0-15,2 5 0 0,2 3-3 0,0-3-1 16,-4-3 1-16,2-2 1 0,1 4-3 0,-5-2 1 15,0-4-1-15,4 4 1 0,1 0-2 0,-5-1 0 16,-1 1 1-16,5 6-1 0,4-8-1 0,-8 0 2 16,2 0-2-16,2 2 1 0,2-1-3 0,-3-1 1 0,-5-1 0 15,3-1 1-15,3 2-2 0,-2 0 0 0,-4 0 0 16,7 3 1-16,-1-1-1 0,-2-2 0 0,2-2 0 16,6 1 0-16,0-1 0 0,-4-4 0 0,-4-1 0 15,2 1 0-15,2 4-1 0,-2 0 1 0,0 1 0 16,8-3 0-16,-6 2-2 0,-2-4 2 0,4 3 0 15,5-7 0-15,-3 5-1 0,-4-1 1 0,-2-1 0 16,0-3 0-16,2 7 0 0,-2 1 1 0,0-4-1 16,4 1 2-16,0 1 1 0,-7 4 0 0,-1-2 1 0,4-3-1 15,4 3 2-15,-6 4-1 0,-5-1 1 0,0-2 0 16,-5 1 4-16,5 1 1 0,0-1-1 0,5-3 1 16,0 3-3-16,-5 2 0 0,9-4-1 0,0 0 2 15,2 4-5-15,-6 0 0 0,-5-4 0 0,5-6 1 16,-7 6-2-16,0 4 1 0,5-2 0 0,2-3 0 0,-3 4 3 15,-1 3-1-15,3 0 1 0,7-10-1 0,1 6 3 16,-3 2 0-16,-3-2 0 0,-1-5 0 0,0 1 1 16,-1 2 0-16,-1-2 0 0,4-5 0 0,0 7-1 15,-1-2-1-15,-3 1 1 0,6-5 1 0,-4 6-3 0,-3 2 1 16,1-3-2-16,8-7 2 0,-8 5-5 0,-5 3 0 16,0 0 1-16,4-5-1 0,-7 5-2 0,-4 2 0 15,-3-2 0-15,1-6 0 0,-1 7-1 0,-3 1 1 16,-4 0 0-16,0-2 0 0,-3 0-1 0,-5 2 0 15,-1 4-1-15,-2-6 2 0,1 0-1 0,-3 0 1 16,0 0 0-16,0 2 0 0,0 0 0 0,0 0 0 16,0 0 0-16,-5 2 0 0,-8 0 0 0,-4 0 0 0,-2 0 0 15</inkml:trace>
  <inkml:trace contextRef="#ctx0" brushRef="#br0" timeOffset="70618.5">13041 12116 916 0,'0'0'0'15,"0"0"0"-15,0 0 0 0,0 0 8 0,0 0 1 16,0 0-1-16,0 0 1 0,0 0 9 0,0 0 1 15,0 0 0-15,0 0 0 0,0 0 0 0,0 0 0 0,0 0 0 16,0 0 0-16,0 0-5 0,0 0-1 0,0 0 1 16,0 0-1-16,0 0-4 0,0 0 0 0,0 0 0 15,0 0 0-15,0 0-2 0,0 0 1 0,0 0-1 16,0 0 0-16,0 0 5 0,20 8 0 0,-10-1-1 16,-1-1 2-16,0 1 0 0,3 1 2 0,-1-1-2 15,2 1 2-15,0-6-1 0,4 1 1 0,-2 1-1 16,3 2 1-16,3-3 0 0,-3 3-1 0,1-4 1 15,5-2-1-15,-3 2-1 0,-3-1-1 0,7-1 0 0,1-1 2 16,2 2-3-16,-4 1 0 0,-6-2 1 0,5-3 0 16,-1 1-3-16,-3 2 1 0,1-2-1 0,1-4 1 15,-1 4-2-15,-3 4 0 0,0 0 0 0,7-4-1 16,-2 4 2-16,-1 2 0 0,-1-2 0 0,8-4 0 0,-3 2-2 16,-5 4 0-16,8-3 0 0,2-4 0 0,3 3 0 15,-3 2 1-15,-4-1-1 0,-2-4 1 0,4 1-1 16,0 0 2-16,-7-2 0 0,-3 1 0 0,3-1 0 15,-1 4 1-15,-1 0 1 0,3-4-1 0,1 2-1 16,-1 2 0-16,-5 2 0 0,5-4 0 0,-1 2 0 16,-3 2 0-16,3-2 0 0,7-4 0 0,2 6-3 0,-2 2 2 15,-4-4 0-15,2-4 0 0,-2 4 0 0,0 2 0 16,-5-2-1-16,3-4 1 0,1 3 0 0,-8-1 0 16,3 2 0-16,-3-4 1 0,0 2-1 0,-4 0-1 15,2 2 1-15,2-3 1 0,0 3-5 0,-4 1 0 16,-3 1 0-16,1-4 0 0,-3 1-3 0,-1 1 1 15,-1 0 1-15,2 0-1 0,-1 0-2 0,-1 1 1 0,-2-1-1 16,0 0 1-16,-1 0-1 0,3 0 1 0,-4 0-1 16,0 0 1-16,0 0 0 0,0 0 1 0,0 0-1 15,0 0 0-15,0 0 1 0,0 0 0 0,0 0 1 16,0 0 0-16,0 0 3 0,0 0-1 0,0 0 1 16,0 0-1-16,0 2 3 0,0 0 0 0,0-2 0 15,-4 0 1-15,1 0 0 0,1 0 0 0,-2 0 0 16,2 0 0-16,0 0-1 0,1-2 0 0,1-3-1 15</inkml:trace>
  <inkml:trace contextRef="#ctx0" brushRef="#br0" timeOffset="71382.95">16514 12018 892 0,'0'0'0'0,"0"0"0"0,0 0 0 15,0 0 66-15,0 0 1 0,21 0 1 0,-8 0-1 16,7 0-22-16,-3 0 0 0,0 0 0 0,7 2-1 16,-4 0-22-16,1-2 0 0,3 0 1 0,6 3-1 15,0 1-10-15,-8-2 1 0,-3-2-1 0,5 4 0 0,2-1-5 16,-2-1 0-16,0-4 0 0,1 8 0 0,3-6 6 15,1 0 0-15,-2 2 1 0,4 1-1 0,5-1 5 16,-1 0 0-16,2-2 0 0,2 6 1 0,-3-10 0 16,1 2 0-16,-7 0 0 0,-2 2 0 0,4-2-8 15,-3-1 0-15,3 1 0 0,2 2 0 0,1-4-3 0,-2 2 1 16,1 0 0-16,5 4 0 0,2-2-1 0,-4-2 0 16,-3 1 0-16,1 2 1 0,-1-2-4 0,-4-3 2 15,0 2-1-15,3 2 0 0,1 0 0 0,-3-6-1 16,-3 5 1-16,4 2 0 0,-2-1-3 0,-4-1 2 15,2-3-1-15,3 4 1 0,-3 0-3 0,-5-2 1 16,-3-2-1-16,4 6 2 0,-5-2-1 0,-4-2 2 16,-4-1-1-16,-2 3 1 0,-3 1-1 0,0 1 2 15,-3 0-2-15,1-2 2 0,-4-2-2 0,0 0 2 0,0 2 0 16,2 4-1-16,-2-2 1 0,0-2 0 0,0 0 0 16,4 2 1-16,-4-2-2 0,0 0 1 0,0 0 0 15,0 2 0-15,0 0 0 0,0-1 0 0,-4 1-1 16,-3 2 1-16,-7-2-1 0,0 0 2 0,-1-2-1 15</inkml:trace>
  <inkml:trace contextRef="#ctx0" brushRef="#br0" timeOffset="74903.14">2042 14016 665 0,'0'0'0'0,"0"0"0"0,0 0 0 16,0 0 20-16,0 0 0 0,0 0 1 0,0 0 0 15,0 0 11-15,0 0 2 0,0 0 0 0,0 0-1 16,0 0 0-16,0 0 0 0,0 0-1 0,0 0 2 16,0 0-5-16,0 0 1 0,0 0 0 0,0 0 1 0,6-19-18 15,9 3 2-15,3-3-1 0,21-9 1 0,1-2-5 16,-1 2 1-16,0-1-1 0,4-7 2 0,-2-7-2 16,1 3 1-16,1-3-1 0,6-2 1 0,-1 4 2 15,-3 6-1-15,5 1 0 0,14 6 1 0,-1-1-1 16,-5-1 1-16,-1 2 0 0,-2-4 0 0,-13-1-1 15,-3 1 0-15,1-1 0 0,-1-3 1 0,0 14-1 0,-6 0 0 16,-3 1 1-16,4-3-1 0,-4 6-1 0,-6 6 0 16,0 3 1-16,0-4-1 0,-3 4 6 0,-3 3 1 15,-6-1 0-15,1-1 0 0,2 6-3 0,-4 1 2 16,-8 1 0-16,1 1 0 0,-4-1-9 0,0 0-1 16,0 0 1-16,0 0 1 0,-4 0-5 0,-1 0-1 15,1 0 0-15,-16-1 2 0,-14-5-5 0,4 2 1 16,0-1 0-16,12 7 0 0,3-2-1 0,6-2 1 0,-1 0-1 15,1 2 1-15,3 2-1 0,6 0 0 0,0-2 0 16,0-2 0-16,0 0 0 0,0 2 0 0,0 0 0 16,0 0 0-16,0 0 0 0,0 0 0 0,0 0 0 15,10 0 2-15,-1-2-1 0,6-2 0 0,4 2 0 16,10-1 0-16,7-1 1 0,-8 0 2 0,-8 2-2 16,-1 4 1-16,1 0 5 0,-10 0 0 0,-7 0 0 15,3 3 0-15,3-1 2 0,1 2 0 0,-5 1 0 16,-5-3 1-16,0 0-3 0,0 1 1 0,-4 3 0 15,-5 23 0-15,2 10-2 0,-6 0 1 0,-2-4-1 0,2-1 1 16,2 3-2-16,-4-2 0 0,2-9-1 0</inkml:trace>
  <inkml:trace contextRef="#ctx0" brushRef="#br0" timeOffset="101105.39">12978 16018 489 0,'0'0'0'0,"0"0"0"0,0 0 0 15,0 0 2-15,0 0 0 0,-19-4 1 0,15 2 0 16,8-2 16-16,-4 1 1 0,0 1 0 0,2-2 1 15,0 0-11-15,-2 2 1 0,5 2 0 0,-3-1 0 0,2-5 14 16,-4 0 0-16,4 5-1 0,-4-1 2 0,-2 0-9 16,0 0 1-16,2 0 0 0,0 2 0 0,0 0 4 15,2 0 1-15,0 0-1 0,-2 0 1 0,0 0-1 16,0 0 2-16,0 0-2 0,1 0 2 0,3 0 0 16,-4 0 1-16,4 0 0 0,2 0-1 0,-5 2 0 15,3 0 0-15,-2 0-1 0,5 0 2 0,3 3 5 0,-1 3 2 16,2-3-1-16,4 1 0 0,4 1-4 0,-4 1 1 15,1-3-1-15,3-5 1 0,3 2-3 0,-5 0 1 16,0 0 0-16,3-6-1 0,1 2-2 0,-1 0-1 16,3-1 1-16,1-3-1 0,0 0-2 0,1 3 1 15,-5-1-1-15,6-3 1 0,2 3-2 0,-4 4 0 16,-5 0 0-16,0-2 0 0,3 2-5 0,-3 2 1 0,-1-2-2 16,3-4 2-16,-3 4-5 0,1 2 1 0,5 0 0 15,-3-4 0-15,3 2-5 0,-6 2 0 0,3-2-1 16,-1-4 2-16,-1 4-4 0,0 2 2 0,7 0-1 15,4-4 1-15,-6 2-3 0,-2 0 0 0,-5-2 0 16,0-3 2-16,3 3-2 0,-1 4 0 0,-4-1 1 16,2-2-1-16,1 1 0 0,-3 1 0 0,-2 3 1 15,2-4 0-15,0 0-1 0,-4 2 2 0,-2 0-2 16,4-2 1-16,-1 2-1 0,1 0 2 0,-4-2-1 0,6 1 1 16,4 5-2-16,-3 0 1 0,-1-5-1 0,4-1 2 15,0 2-2-15,-5 2 1 0,11-2 1 0,-1-2-1 16,0 4-1-16,-3-1 1 0,-7-1-1 0,5-4 1 15,5 0 1-15,-3 1-1 0,-8 1 0 0,2-2 1 0,0 2-1 16,-4 0 0-16,-2-2 1 0,2-4 0 0,1 4 0 16,-1 2 0-16,-8 0-1 0,3 0 2 0,-6 0-2 15,2 0 2-15,2 0-1 0,-1 0 1 0,-3 0-1 16,0-1 2-16,0-3-2 0,2 0 2 0,2 2-2 16,-4 0 2-16,2 2-1 0,0 0 0 0,0 0-1 15,1 0 0-15,-3 0 1 0</inkml:trace>
  <inkml:trace contextRef="#ctx0" brushRef="#br0" timeOffset="101836.63">16246 16023 1381 0,'0'0'0'0,"0"0"0"15,0 0 0-15,0 0 28 0,0 0 0 0,0 0 0 16,28-4 0-16,-6-1 8 0,2-1 0 0,1 3 0 15,-1-5 1-15,-4 4-17 0,1 3 1 0,1-1 0 16,2 0 0-16,4 4-12 0,0 0 1 0,4-1 0 16,-2-2 0-16,3 1-5 0,-3 1 0 0,5-1 0 15,8-1 0-15,6 1 0 0,-5 3-1 0,-1-1 1 16,0-2 0-16,2 2 0 0,-2 0-1 0,1-2 1 16,9-4 1-16,3 6-2 0,-4 2 1 0,-11-4-1 15,2-4 1-15,-1 6 0 0,-6 2 1 0,3-3-1 0,0-2 1 16,-2 2-2-16,-7 5 2 0,4 0 0 0,-3-6-1 15,1 3 1-15,-8 3 1 0,-1 0-2 0,-1-3 2 16,2 3 1-16,0-1 0 0,-7-1 0 0,-4-4-1 0,2 2 0 16,-4 2 1-16,-3-2-1 0,-4-6 1 0,1 2-1 15,-5 2 1-15,0 2 0 0,0-2 0 0,0 0-2 16,0 0 0-16,0 0 0 0,0-2 1 0,0-2-2 16,0 1 1-16,0 1 0 0</inkml:trace>
  <inkml:trace contextRef="#ctx0" brushRef="#br0" timeOffset="106714.76">5385 17227 527 0,'0'0'0'0,"0"0"0"0,0 0 0 0,-21 7 15 16,12-7 0-16,0 2 0 0,9 0 1 0,0-2 19 16,0 0 2-16,0 0 1 0,3 0-1 0,-3 0-4 15,0 0 1-15,0 0 0 0,0 0 0 0,2 0-10 16,2 0 1-16,-4 2-2 0,4-2 2 0,-2 0-8 16,-2 0 1-16,3 0-2 0,-1 0 2 0,2 0-5 0,2 0-1 15,-1 0 0-15,4 0 2 0,4 0-4 0,2 0 1 16,-3 0 0-16,6 4 1 0,-3-4-2 0,0-2 0 15,-2 0 0-15,2 7 0 0,4-1-3 0,-3-4 1 16,-1 0 0-16,4 4-1 0,1-2-1 0,-1-2 1 16,0 0-1-16,10 3 1 0,-1-3-2 0,-3 0 0 15,-1 4 0-15,2 0 0 0,2-4 0 0,-8 0 0 0,-1 0 1 16,2 4 0-16,-1-2-1 0,2-2 2 0,-7 0-1 16,4 3 0-16,1-3 0 0,-5-2 0 0,0 1-1 15,4 2 2-15,5-1 1 0,-3 0 1 0,-1 0 0 16,2 4 0-16,5-4 1 0,0-4 0 0,3 1 0 15,0 3 1-15,-2 0 0 0,-4-2 1 0,0-2-1 16,6 4 1-16,-5-2 3 0,-7 0 1 0,3 0-2 16,3 2 2-16,-6-1 2 0,-1-3 0 0,0 2 0 15,9 4 0-15,-2-2-5 0,4-2 2 0,-3 0-2 16,1 4 2-16,2-2-2 0,-4 0 1 0,6 0-1 0,-1 4 2 16,1-4-4-16,-2-4 1 0,-4 0 1 0,6 4-1 15,-2 0-5-15,-4-2 1 0,-1-1-1 0,5-1 1 16,-8 0-2-16,4 1 0 0,8-1-1 0,-2 4 1 15,3-2-2-15,-3 0 1 0,0 0-1 0,4 2 2 0,-1-2-2 16,-1-1 1-16,-4-1-1 0,5 2 1 0,1 0-3 16,-8-1 1-16,2-3 1 0,2 0-1 0,5 3-2 15,-1 1 0-15,-1 0 1 0,1 0 0 0,5-2-1 16,-4 1 0-16,4-1 0 0,-1 4 0 0,-3-4 2 16,-1-1-1-16,-5-1 0 0,5 4 0 0,-6-2-1 15,-2 1 0-15,2-1 1 0,7 2-1 0,-1 0 1 0,-6-1 1 16,2-3 1-16,9-1-1 0,0 1 2 0,-4 2 0 15,-1 1 0-15,9-5 0 0,-4 1 2 0,-6-1 1 16,-3-1-1-16,4-2 0 0,1 1-1 0,-1 5 1 16,1-3-2-16,4-5 2 0,0 4-2 0,-1 3 0 15,-5 1 0-15,6-6 0 0,2 5 1 0,-4 2 0 0,-12-1-1 16,4-3 1-16,-4 5-3 0,-5 3 1 16,3-2-1-16,1-7 1 0,-2 5-3 0,0 4 2 0,-7 2-1 15,4-6 0-15,-4 4-1 0,0 2 0 0,0 0 1 16,-4-2 0-16,-2 0-1 0,-1 0 0 0,-6 0 0 15,1 0 0-15,3 0-1 0,-6 0 1 0,0 0 1 16,4 0-1-16,-3 0 0 0,3 0 0 0,-4 0 0 16,0 0 0-16,2 0 0 0,0 0 0 0,0 0 1 15,2 0 0-15,1 0-1 0,-1 0 1 0,-2-2 0 16,3-6 1-16,3-1-2 0,1-2 1 0,-3-2 0 16</inkml:trace>
  <inkml:trace contextRef="#ctx0" brushRef="#br0" timeOffset="155091.21">22238 13216 1030 0,'0'0'0'0,"0"0"0"16,0 0 0-16,0 0 45 0,21-17 1 0,-12 15 0 16,4-5 0-16,2 5 28 0,2-2 1 0,5 2 0 15,13-1 0-15,1 1-41 0,-3 0 0 0,-3 0-1 16,0-2 2-16,3 3-19 0,1 1 1 0,5 0-2 15,6-4 2-15,1 2-1 0,3 0 1 0,9 0-2 16,3-5 2-16,4 1-4 0,-3 1 0 0,-1-3-1 16,3-3 2-16,3 4-4 0,-2 3 0 0,6-2 0 15,5-7 1-15,-7 6-7 0,-9 1 0 0,-3 3 1 0,11-1-1 16,-7 2 0-16,-7 0-1 0,4 2 0 0,1 0 1 16,-1 0-3-16,-7 0 0 0,-3 0 0 0</inkml:trace>
  <inkml:trace contextRef="#ctx0" brushRef="#br0" timeOffset="155550.66">27778 13104 929 0,'0'0'0'0,"0"0"0"16,0 0 0-16,0 0 41 0,0 0 1 0,0 0-1 15,0 0 2-15,0 0 6 0,0 0 2 0,0 0-2 16,13-20 2-16,7 14-18 0,6-1 2 0,0 1 0 16,21 1 0-16,7-1-25 0,2-1 1 0,9-5-1 15,0 5 1-15,-3 0-7 0,-3-1-1 0,10 1 0 16,17 1 2-16,5-1 1 0,-3-3-1 0,-1-1 1 0,12 8 0 16,0-1 2-16,-2-2 0 0,9-1 0 0,10 5 1 15,-3-2 3-15,-8 0 1 0,10-3-1 0,4 3 2 0,-7 2 0 16,-11 1 2-16,3-3 0 0,0-2-1 0,-7 4-1 15,-9 1-1-15,-1 1 1 0,-3 3 0 0,-11-5-1 16,-10-1-1-16,-3-1 0 0,-4 6 2 0,-8 2-2 16,-9-1 0-16,-5-1 1 0</inkml:trace>
  <inkml:trace contextRef="#ctx0" brushRef="#br0" timeOffset="157124.01">22156 14851 1218 0,'0'0'0'0,"0"0"0"16,32 6 0-16,-8-3 33 0,2-1-1 0,6 0 1 15,5 0-1-15,4-2 21 0,6-2 0 0,1-2 0 16,-3-1 0-16,3-4-23 0,2-1 0 0,12 1 0 16,9 0 1-16,3 1-17 0,-1-3 1 0,5-4-1 15,6-2 1-15,6 6-6 0,-1 0 1 0,10-4 0 0,1-11 0 16,-8 8-2-16,-1 3 1 0,17-4 0 0,4-1 0 15,-12 5-3-15,-6 5 0 0,2-1 1 0,7 2 0 16,-6 0-4-16,-19 5 2 0,-9 0-1 0,-2-1 1 0,-5 7-1 16,-7 1 1-16,5 1-1 0,-2 2 1 0,-2 1-1 15,-13-3 2-15,-10 3-1 0,-5-5 1 0,-2 4-2 16,-3 1 1-16,-3-1-1 0,-1-4 1 0,-3 1-4 16,1-1 1-16,4-6 0 0,1-5 1 0,0 2-3 15,1-1 0-15,-1-3 0 0</inkml:trace>
  <inkml:trace contextRef="#ctx0" brushRef="#br0" timeOffset="157479.04">28467 14976 1293 0,'0'0'0'0,"54"-2"0"15,4-5 0-15,3 3 14 0,1 0-1 0,7-1 1 0,1 1 0 16,7 2 14-16,1 0 2 0,8-2-1 0,3 1 0 15,1 1-26-15,-3 0 2 0,6 0-2 0,12 2 2 16,-10-2-4-16,-2 0 0 0,9 0 0 0,8 2 0 0,-9-1 0 16,-10-1 0-16,4 0 1 0,6 2-1 0,-8 0 0 15,-7-2 1-15,3-2-1 0,-1 4 1 0,-10 2 4 16,-7 0 1-16,-2 0-2 0,0 2 2 0,-11-4-1 16,-12-2-1-16,-5 0 1 0,-6 2 1 0,-7 0-3 15,-7-2 1-15,-10-2-1 0</inkml:trace>
  <inkml:trace contextRef="#ctx0" brushRef="#br0" timeOffset="157953.4">21703 16728 1356 0,'0'0'0'0,"0"0"0"0,62-2 0 0,-8-5 9 15,5-2 0-15,14-1 0 0,-6 1 0 0,2 2 18 16,0 1 0-16,9 0 0 0,8 3 1 0,-2-1-15 15,-6-2 2-15,2-1 0 0,15 3-1 0,-3 4 0 0,-5 0 0 16,12 2 0-16,5 2 0 0,2 3 0 0,-1 1 0 16,3-3 1-16,4 3 0 0,-2-3-3 0,-2-1 0 15,7 0 1-15,6 1-1 0,-1-1-8 0,-5-2 2 16,12 0 0-16</inkml:trace>
  <inkml:trace contextRef="#ctx0" brushRef="#br0" timeOffset="158179.12">28422 16881 1332 0,'19'-6'0'0,"24"-7"0"0,22-4 0 16,4-3 10-16,2 1 1 0,7-1-1 0</inkml:trace>
  <inkml:trace contextRef="#ctx0" brushRef="#br0" timeOffset="158234.01">30353 16548 728 0,'26'-2'0'0,"43"-5"0"0,27-1 0 0,1 6 11 15,-3-1 0-15,8-5 0 0</inkml:trace>
  <inkml:trace contextRef="#ctx0" brushRef="#br0" timeOffset="158728.67">26619 11224 1332 0,'0'0'0'0,"0"0"0"0,20 5 0 0,-3-1 1 16,3 1 0-16,1 1 0 0,24 3 0 0,5 1 9 15,4-3 1-15,9-5 1 0,12-2-1 0,7 2 2 16,0-4 1-16,5-9-1 0,6-2 1 0,12 2-1 15,-1-1 2-15,8-4-1 0,5-3 1 0,14-1 3 16,-1 1 0-16,1 0 0 0,16 4 1 0,-7-1 1 0,-10-1 0 16,2 0 0-16,2 10 2 0,-7-1-2 0,-17 1 0 15,2-1 0-15,0 8 1 0,-14 2-3 0,-14 0-1 16,-5-4 1-16,-11 6 0 0,-8-6-11 0,-13 2 1 16,-6 4 0-16</inkml:trace>
  <inkml:trace contextRef="#ctx0" brushRef="#br0" timeOffset="159079.24">22119 11560 1243 0,'0'0'0'0,"26"-5"0"0,4 5 0 0,7-2 12 16,8-6 1-16,12 6-1 0,11 2 1 0,0-9 13 15,3-2 1-15,11-2 0 0,11 2 0 0,2 2-5 16,0-10 2-16,2-7 0 0,10-4-1 0,12 2-6 16,-7 0 0-16,-4-5 0 0,11-3 1 0,4 14-2 0,-9-2 2 15,3-11 0-15</inkml:trace>
  <inkml:trace contextRef="#ctx0" brushRef="#br0" timeOffset="159662.5">25884 10478 1093 0,'0'0'0'0,"0"0"0"0,2 29 0 0,0 1 33 15,0-2 2-15,-2 0-1 0,2 9 0 0,0-3 29 16,0 1 0-16,-1 6 0 0,1 11 1 0,0 9-24 15,0-3 1-15,0 1-1 0,0 1 2 0,0-8-29 16,-2 2 1-16,0 9-1 0,3 14 0 0,-3 1-4 16,0-8 0-16,0-4 0 0,0 1 2 0,-3 7-8 0,-5 6 0 15,-1 11 1-15,1-2 0 0,5-9-3 0,-5 0 0 16,-9 17 0-16,4 20 2 0,6-20-3 0,-2 0 0 16,-8 11 0-16,0 24 0 0,4-11 0 0,0-13 0 15,-4 9 0-15,2 20 0 0,6-19-1 0,2-10 1 16,1 11 0-16,6 9 0 0,-4-11-3 0,2-16 2 15,4 12 0-15,6 27 0 0,-3-29-3 0,-1-10-1 0,2 1 1 16,7 23 0-16,-2-12-3 0,0-16 2 0,4-2-1 16,0 9 1-16,-4 2-3 0,-2-6 1 0,3-3-1 15,1 4 1-15,-2 7 1 0,-4-6-1 0,1 2 0 16,-3 2 0-16,3 0 3 0,-3-4 0 0,-1 10-1 16,-2-4 1-16,0-11 2 0,0-2 1 0,-1 9 0 15,1 2 1-15,2-13 0 0,-2-11 0 0,-4 3 0 16,2 12 0-16,2-13 0 0,2-15 0 0,-1-2 0 15,1 0 0-15,0-4 0 0,0-11 0 0,3-6 0 0</inkml:trace>
  <inkml:trace contextRef="#ctx0" brushRef="#br0" timeOffset="161135.79">14073 16925 954 0,'0'0'0'16,"0"0"0"-16,0 0 0 0,26 2 43 0,-13 0 0 16,0 2-1-16,25-2 1 0,5-2-23 0,-8-2 2 0,-5-4-2 15,7-5 1-15,-2 2-1 0,-1-2 2 0,-8-6-2 16,6-3 1-16,-2-3-11 0,-1 1 1 0,7-8 1 16,1 0-1-16,8-5 6 0,1-10 1 0,8-14-1 15,0-6 0-15,6 7-4 0,-6 2-1 0,-2-3 1 16,6-1 0-16,5-3-4 0,4-6 0 0,12-13 0 15</inkml:trace>
  <inkml:trace contextRef="#ctx0" brushRef="#br0" timeOffset="165483.81">21972 8809 929 0,'0'0'0'0,"0"0"0"0,9-30 0 16,2 10 8-16,0-3 1 0,0 3-1 0,4-4 1 15,-2-6 12-15,-1-7 0 0,-7-8-1 0,3-7 2 0,3 3-2 16,-4 1 1-16,3-6-1 0,-1 0 2 0,4-5-2 16,-4-3 0-16,2-8 0 0,2-14 0 0,2 6-10 15,0 3 1-15,2 1-1 0,5-14 1 0,-1-5-6 16,-1 10 2-16,8-10-1 0,6 3 1 0,-1 3-4 15,-1-6 1-15,0-11 0 0,3 3 0 0,-3 10 6 16,-6 4 2-16,2-10-1 0,2 2 0 0,-4 8 4 0,4 14 0 16,3 2 0-16,-1-1 1 0,-2-1 0 0,-2 6 2 15,0-3-1-15,7 3 1 0,-2 9-1 0,-5 4 0 16,0-4 0-16,8-5 0 0,-6 7-2 0,-8 6 1 16,2 2 0-16,-5 3-1 0,1 6-5 0,-3 9 2 15,-2 2-1-15,4 8 0 0,1-1-3 0,1 8 1 0,-1 8 0 16,-7 5 0-16,2 0-8 0,0 0 0 15,2 4 0-15,1 10 0 0,3 7-1 0,-1-4 0 0,5 7 0 16,1 0 0-16,-2 4 0 0,-2 2 0 0,1 3 0 16,5 12 0-16,-2-4-1 0,-6-4 1 0,2-2 0 15,1 4 0-15,1 2-1 0,-2 2 1 0,4 7 0 16,4 4 0-16,2 10 0 0,0-1 0 0,1 0 0 16,1 6 0-16,-1-10 0 0,1-5 0 0,-4 15 0 15,3 9 0-15,-3 6-1 0,-4-10 0 0,0 1 0 16,0 7 1-16,-2 3-4 0,1-3 1 0,1 6 0 15,-6 1 0-15,3-7-2 0,-1-2 0 0,2 2 1 0,2 9-1 16,-3-13 1-16,-3-11-1 0,-1-2 1 0,3-2-1 16,4 0 1-16,-2-3-1 0,1 3 1 0,4 6-1 15,-2-15 0-15,-5-9-1 0,0-12 1 0,6 2 0 0,-4-7 0 16,1-5-1-16,3-1 0 0,1-1 2 0,-1-3 3 16,-5 3 1-16,5-14-1 0,2 0 1 0,3-3 0 15,-5 2 0-15,2-10 0 0,-2-2 1 0,0-1 1 16,-2 0 1-16,-2-8 0 0,2 0 0 0,-4-4 4 15,1-1 1-15,1-8-2 0,6 4 2 0,-2-2 2 16,0-10 0-16,3-7 0 0,3-7 1 0,-4-4-1 0,1 0 0 16,7-3 0-16,3-1 1 0,0-2-2 0,-4-3 0 15,-2-15 0-15,3-7 0 0,-1 1-3 0,2 6-1 16,2-2 1-16,4-15 1 0,-1 0-3 0,-1 2 2 16,6-2-2-16,-3-7 2 0,-5-6-3 0,-3 4 2 15,4 1-2-15,7 10 1 0,-1 10-1 0,-1-1-1 16,1-15 0-16,5 8 2 0,-3 11-3 0,-7 6 0 15,1 3 0-15,3 0 0 0,-8 4-1 0,-5 6 0 0,-1-2 0 16,4 5 1-16,1 8-1 0,-3 5 0 0,1 2 0 16,3 10 0-16,-2-4 0 0,-5-1 0 0,-3-1 0 15,1-2 0-15,0 12 0 0,-4 4 0 0,-2 3 0 16,2 2 0-16,-1 9-1 0,-5 7 1 0,3 2 0 16,-1 2 0-16,0 7-1 0,-1 6 1 0,-3 2 0 15,3 9 0-15,1 6 0 0,-1 4 0 0,-3 1 0 16,3 10 0-16,-3-6 0 0,-3 0 0 0,0 6 0 15,8 5 1-15,-1 11 0 0,-1 4 0 0,-3 8 0 16,6 5 0-16,-5-13-1 0,-2-2 2 0,1 12-1 0,-1 7 0 16,0 1-1-16,2 1 1 0,-1-6-1 0,5 6 1 15,-1 0-1-15,-2-1 0 0,-3 10 0 0,0 6 1 16,2-6-1-16,-1-4 0 0,5 15 0 0,-1 2 0 0,-3-16-1 16,-3-8 1-16,3 11 0 0,3 20 0 0,-5-18-2 15,-2-11 1-15,4 3-2 0,5 1 2 0,-4-5-3 16,-3-5 1-16,0 2-2 0,3-1 2 0,-3-14-3 15,0-6 2-15,3 3-1 0,8-3 1 0,2-5-3 16,-2-9 1-16,0-1 0 0,4-1 0 0,-1-11-2 16,1-10 0-16,2-7 0 0,5 0 0 0,-4-10 1 0,-3-6-1 15,0-7 0-15,3-3 1 0,-3-8-1 0,-4-7 0 16,5-7 1-16,2-17-1 0,3 1 2 0,-3 5 1 16,2-16-1-16,6 6 1 0,0 0 1 0,-4-4 1 15,0-10-2-15,6-12 2 0,-2 7 0 0,-4 4 1 16,4-3 0-16,4-3 1 0,1-3 0 0,-1 0 0 15,1-6 0-15,6 1-1 0,-6 8 1 0,-3 6 1 16,2 1-1-16,5-18 1 0,-4 12 0 0,-3 8 0 16,4-1 0-16,6 8 0 0,-2 9 1 0,-5-1 2 0,1-1-2 15,5-5 1-15,-4 10 1 0,-4 8 1 0,5 2-1 16,5 0 1-16,-2 9 1 0,-2 4 1 0,0-1-1 16,6 11 1-16,-10 2 1 0,-5 3-1 0,2 9 1 15,0 4 0-15,-1 7-2 0,-1 4 1 0,-2 9 0 16,8 2-1-16,-5 11-5 0,-5 8 1 0,1 3-1 15,-1 14 1-15,-4-5-2 0,-3 1 1 0,-1 11 0 16,7 9 0-16,-5 8-2 0,-1-5 0 0,-2-10 0 16,5-4-1-16,6-4-2 0,0-7-1 0,6-2 0 0,3-4 2 15,-3 2-4-15,1-9 1 0,10-6 1 0,9 1-1 16,2-12-2-16,-2-8 1 0,4-8 0 0,9-5 0 16,0-9 3-16,0-5-1 0,9-8 1 0,3-12-1 0,-8-9 1 15,-8-2 1-15,6-18-1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DC0486-D45B-472E-A822-6DDF7EEA134B}" type="datetimeFigureOut">
              <a:rPr lang="en-IN" smtClean="0"/>
              <a:pPr/>
              <a:t>23-04-2023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E0B0F1-84D3-41C3-947D-31CB72AE409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465212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CCEDB2A-A49E-48CF-95C8-FD1D1F1D7423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086739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Doctors Without Borders, Amnesty International, the Union of Concerned Scientists, the World Economic Forum,</a:t>
            </a:r>
          </a:p>
          <a:p>
            <a:r>
              <a:rPr lang="en-US" dirty="0"/>
              <a:t>expansion and the stretching of social relations, activities, and interdependencies</a:t>
            </a:r>
          </a:p>
          <a:p>
            <a:r>
              <a:rPr lang="en-US" dirty="0"/>
              <a:t> intensification and acceleration of social exchanges and activities. a social condition characterized by the existence of global economic, political, cultural, and environmental interconnections and flows that make many of the currently existing borders and boundaries irrelevant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globalization involves the creation of new and the multiplication of existing social networks and activities overcoming traditional political, economic, cultural, and geographical boundaries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CEDB2A-A49E-48CF-95C8-FD1D1F1D7423}" type="slidenum">
              <a:rPr lang="en-IN" smtClean="0"/>
              <a:pPr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6691817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integration of national economies into the international economy through trade, direct foreign investment, short-term capital flows, international flows of workers and humanity generally, and flows of technology’ (Bhagwati 2004)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E0B0F1-84D3-41C3-947D-31CB72AE4092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306421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/>
              <a:t>Robert Cooper : </a:t>
            </a:r>
            <a:r>
              <a:rPr lang="en-US" dirty="0"/>
              <a:t>‘postmodern’ state ; pooled sovereignty of states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processes through which sovereign nation-states are </a:t>
            </a:r>
            <a:r>
              <a:rPr lang="en-US" dirty="0" err="1"/>
              <a:t>criss-crossed</a:t>
            </a:r>
            <a:r>
              <a:rPr lang="en-US" dirty="0"/>
              <a:t> and undermined by transnational actors with varying prospects of power, orientations, identities and networks’(Beck 2000)</a:t>
            </a:r>
            <a:endParaRPr lang="en-I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CCEDB2A-A49E-48CF-95C8-FD1D1F1D7423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859758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CCEDB2A-A49E-48CF-95C8-FD1D1F1D7423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307683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ociety for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orldwide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nterbank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inancial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elecommunication (SWIFT)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CCEDB2A-A49E-48CF-95C8-FD1D1F1D7423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791455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29596E0-5F43-4ED6-8A4C-6291091864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2BBB0A34-0D2E-487A-B1E0-F1E4F0E94F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78FD47D-A168-4E50-84F6-F62BD522E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39557-99FA-41EE-97EB-5986AACA2D4D}" type="datetimeFigureOut">
              <a:rPr lang="en-IN" smtClean="0"/>
              <a:pPr/>
              <a:t>23-04-2023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76C2406-3C06-46C7-AC1C-81E39CE19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F65DB75-7F19-46AA-8CF2-5C2F6E81C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BCE10-3E70-4D17-B7B1-220F112801F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024369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B01879E-EF4F-49AE-A024-F62228CA9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C8C7911F-B90D-4915-BCBF-7DB50DB60E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E38F4DC-6D94-4C06-81F5-FF42AD283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39557-99FA-41EE-97EB-5986AACA2D4D}" type="datetimeFigureOut">
              <a:rPr lang="en-IN" smtClean="0"/>
              <a:pPr/>
              <a:t>23-04-2023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28F1ACB-9C1C-4016-8DE9-029F10290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7694800-986D-4CD6-AB17-CCB3872BF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BCE10-3E70-4D17-B7B1-220F112801F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777896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96057E9D-1B8D-49ED-8038-36B6B50847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772D673A-DA87-4C40-9E5C-CCB07DAA8F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4490ADC-88B9-4C13-85C5-6B9701880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39557-99FA-41EE-97EB-5986AACA2D4D}" type="datetimeFigureOut">
              <a:rPr lang="en-IN" smtClean="0"/>
              <a:pPr/>
              <a:t>23-04-2023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EA57ECD-6191-4316-B2DA-8F94CFA50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CEE0F3F-DB51-49B8-84BD-F4FD69755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BCE10-3E70-4D17-B7B1-220F112801F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9218781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48D92-B1AD-4C9B-827F-5266C1990F9F}" type="datetimeFigureOut">
              <a:rPr lang="en-IN" smtClean="0"/>
              <a:pPr/>
              <a:t>23-04-2023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1A773-7745-4B64-901D-B8DEDDB3723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3519727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48D92-B1AD-4C9B-827F-5266C1990F9F}" type="datetimeFigureOut">
              <a:rPr lang="en-IN" smtClean="0"/>
              <a:pPr/>
              <a:t>23-04-2023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1A773-7745-4B64-901D-B8DEDDB3723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2138009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48D92-B1AD-4C9B-827F-5266C1990F9F}" type="datetimeFigureOut">
              <a:rPr lang="en-IN" smtClean="0"/>
              <a:pPr/>
              <a:t>23-04-2023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1A773-7745-4B64-901D-B8DEDDB3723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2837738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48D92-B1AD-4C9B-827F-5266C1990F9F}" type="datetimeFigureOut">
              <a:rPr lang="en-IN" smtClean="0"/>
              <a:pPr/>
              <a:t>23-04-2023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1A773-7745-4B64-901D-B8DEDDB3723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1701691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48D92-B1AD-4C9B-827F-5266C1990F9F}" type="datetimeFigureOut">
              <a:rPr lang="en-IN" smtClean="0"/>
              <a:pPr/>
              <a:t>23-04-2023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1A773-7745-4B64-901D-B8DEDDB3723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9536522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48D92-B1AD-4C9B-827F-5266C1990F9F}" type="datetimeFigureOut">
              <a:rPr lang="en-IN" smtClean="0"/>
              <a:pPr/>
              <a:t>23-04-2023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1A773-7745-4B64-901D-B8DEDDB3723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09849017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48D92-B1AD-4C9B-827F-5266C1990F9F}" type="datetimeFigureOut">
              <a:rPr lang="en-IN" smtClean="0"/>
              <a:pPr/>
              <a:t>23-04-2023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1A773-7745-4B64-901D-B8DEDDB3723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1893531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48D92-B1AD-4C9B-827F-5266C1990F9F}" type="datetimeFigureOut">
              <a:rPr lang="en-IN" smtClean="0"/>
              <a:pPr/>
              <a:t>23-04-2023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1A773-7745-4B64-901D-B8DEDDB3723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671727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21FED6A-822B-4318-825E-EC7E35267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7A35168-5E99-4C70-9FAB-44C4B32FC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2206854-FF9F-445B-8991-F4CAFC6FE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39557-99FA-41EE-97EB-5986AACA2D4D}" type="datetimeFigureOut">
              <a:rPr lang="en-IN" smtClean="0"/>
              <a:pPr/>
              <a:t>23-04-2023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51206B5-78EB-4D48-8528-E0308A2C5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E7D39B7-B6CF-435C-8348-0BFC17DF8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BCE10-3E70-4D17-B7B1-220F112801F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85177943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48D92-B1AD-4C9B-827F-5266C1990F9F}" type="datetimeFigureOut">
              <a:rPr lang="en-IN" smtClean="0"/>
              <a:pPr/>
              <a:t>23-04-2023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1A773-7745-4B64-901D-B8DEDDB3723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9665112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48D92-B1AD-4C9B-827F-5266C1990F9F}" type="datetimeFigureOut">
              <a:rPr lang="en-IN" smtClean="0"/>
              <a:pPr/>
              <a:t>23-04-2023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1A773-7745-4B64-901D-B8DEDDB3723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1205552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48D92-B1AD-4C9B-827F-5266C1990F9F}" type="datetimeFigureOut">
              <a:rPr lang="en-IN" smtClean="0"/>
              <a:pPr/>
              <a:t>23-04-2023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1A773-7745-4B64-901D-B8DEDDB3723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801998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69A9A09-72D3-44A3-8FF8-8CF5E111E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D1B3DC3-7574-4B43-B99F-2E88075AC3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E939193-2CD5-448F-ADA1-6790D5037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39557-99FA-41EE-97EB-5986AACA2D4D}" type="datetimeFigureOut">
              <a:rPr lang="en-IN" smtClean="0"/>
              <a:pPr/>
              <a:t>23-04-2023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C5C1A38-598B-4C08-A40F-4EE7BBBDA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4B9FF49-9DD1-4437-8D74-88164281A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BCE10-3E70-4D17-B7B1-220F112801F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757888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F56BDB8-183F-4C28-B81F-BEE9BB43C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C3160AC-E323-4F7A-A261-B1A832D99E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BCCCA75-05DE-4C71-AF74-84C5CD5833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0E619EA-B70E-4F53-B29B-4244C7DDE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39557-99FA-41EE-97EB-5986AACA2D4D}" type="datetimeFigureOut">
              <a:rPr lang="en-IN" smtClean="0"/>
              <a:pPr/>
              <a:t>23-04-2023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1547A06-909A-4BDC-8129-83E990DE5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BEEB0FC-BB2D-4B28-89B1-4E203D68C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BCE10-3E70-4D17-B7B1-220F112801F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965623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8056D28-DCA3-4605-A627-DA28B16A1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11AB9DC-14FC-4DAE-9BE0-E7C9A7930E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B250AD68-5CE9-4896-A468-85D678A1C6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1F0E8340-1931-44C3-88EE-58761C45A0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FD56CD1E-684A-4AC8-8CDF-CDE966F087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480FF9D1-1482-48B1-B23E-44005F842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39557-99FA-41EE-97EB-5986AACA2D4D}" type="datetimeFigureOut">
              <a:rPr lang="en-IN" smtClean="0"/>
              <a:pPr/>
              <a:t>23-04-2023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1196A451-C68E-44CF-BDFE-95D19F9E8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AF3610CC-841A-4494-85E9-92FCF1E3D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BCE10-3E70-4D17-B7B1-220F112801F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949683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4F34D10-7A6C-49EB-BE2C-2A8015AD7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A3D8837D-559D-4055-AB7F-7FDAE6DCF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39557-99FA-41EE-97EB-5986AACA2D4D}" type="datetimeFigureOut">
              <a:rPr lang="en-IN" smtClean="0"/>
              <a:pPr/>
              <a:t>23-04-2023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8F8E61F8-4DC8-4042-8EB2-7DF933252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8F0365A-166D-46BF-B31F-D24EE05C3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BCE10-3E70-4D17-B7B1-220F112801F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411177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9F571375-3393-4B72-B4FF-7C3CA105A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39557-99FA-41EE-97EB-5986AACA2D4D}" type="datetimeFigureOut">
              <a:rPr lang="en-IN" smtClean="0"/>
              <a:pPr/>
              <a:t>23-04-2023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BD024315-C401-4D03-9EA0-67DCE75DC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7996802-B733-4F3A-A424-E89F73B31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BCE10-3E70-4D17-B7B1-220F112801F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778048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53FCFD6-81E9-4ECC-A0B5-71C6455A2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37E116E-6A79-4E7C-BCED-2948E18502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34BDEEBE-C0FF-4EC2-9896-D112BEBD55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9391E616-AF07-4AB7-A3A9-08CE5A0E9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39557-99FA-41EE-97EB-5986AACA2D4D}" type="datetimeFigureOut">
              <a:rPr lang="en-IN" smtClean="0"/>
              <a:pPr/>
              <a:t>23-04-2023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66A3DF4-3FA4-478E-A001-2553C635B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BCC421F-E879-4EA0-927C-5E6F5E930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BCE10-3E70-4D17-B7B1-220F112801F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953469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CE42D49-2B40-41E8-9E2D-4810654E5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08422B64-2A34-4185-8240-5EBF845875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5A4DA14A-F482-412D-9DA9-3DCA3E1AD5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9257D6DE-E9A8-42F5-88E9-B11FCB5D2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39557-99FA-41EE-97EB-5986AACA2D4D}" type="datetimeFigureOut">
              <a:rPr lang="en-IN" smtClean="0"/>
              <a:pPr/>
              <a:t>23-04-2023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DC037BD-1647-4310-9E7D-C548764A0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7A0A18A-6AF6-4D74-ACF9-B0C33D106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BCE10-3E70-4D17-B7B1-220F112801F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89382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427423B1-7471-4E00-BB1A-C60DE583F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3C2A845-6FAF-4A3B-8C58-04E5BAC5FD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9F6FCAB-3F04-4ABE-A470-53D48C0076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839557-99FA-41EE-97EB-5986AACA2D4D}" type="datetimeFigureOut">
              <a:rPr lang="en-IN" smtClean="0"/>
              <a:pPr/>
              <a:t>23-04-2023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8E63798-EBFD-4D67-A8C7-0184585E45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D5CE9D0-78AB-4E86-B917-0DF60B719B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ABCE10-3E70-4D17-B7B1-220F112801F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448425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D48D92-B1AD-4C9B-827F-5266C1990F9F}" type="datetimeFigureOut">
              <a:rPr lang="en-IN" smtClean="0"/>
              <a:pPr/>
              <a:t>23-04-2023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1A773-7745-4B64-901D-B8DEDDB3723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691045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3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ustomXml" Target="../ink/ink16.xml"/><Relationship Id="rId3" Type="http://schemas.openxmlformats.org/officeDocument/2006/relationships/image" Target="../media/image14.png"/><Relationship Id="rId7" Type="http://schemas.openxmlformats.org/officeDocument/2006/relationships/image" Target="../media/image15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16.xml"/><Relationship Id="rId6" Type="http://schemas.openxmlformats.org/officeDocument/2006/relationships/customXml" Target="../ink/ink15.xml"/><Relationship Id="rId9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8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customXml" Target="../ink/ink1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customXml" Target="../ink/ink2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customXml" Target="../ink/ink2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ustomXml" Target="../ink/ink2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customXml" Target="../ink/ink24.xml"/><Relationship Id="rId7" Type="http://schemas.openxmlformats.org/officeDocument/2006/relationships/customXml" Target="../ink/ink2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customXml" Target="../ink/ink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EFE731F9-0331-462E-B984-A6AE6882367B}"/>
              </a:ext>
            </a:extLst>
          </p:cNvPr>
          <p:cNvSpPr txBox="1"/>
          <p:nvPr/>
        </p:nvSpPr>
        <p:spPr>
          <a:xfrm>
            <a:off x="4604705" y="458348"/>
            <a:ext cx="213872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ICT4D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Lecture-4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25 FEB 2023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xmlns="" id="{43EBD585-33B8-48B4-8C67-B42505CF20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2744" y="2642818"/>
            <a:ext cx="9448800" cy="2768917"/>
          </a:xfrm>
        </p:spPr>
        <p:txBody>
          <a:bodyPr>
            <a:normAutofit fontScale="90000"/>
          </a:bodyPr>
          <a:lstStyle/>
          <a:p>
            <a:r>
              <a:rPr lang="en-IN" sz="8000" b="1" dirty="0">
                <a:solidFill>
                  <a:srgbClr val="C00000"/>
                </a:solidFill>
                <a:latin typeface="Bookman Old Style" panose="02050604050505020204" pitchFamily="18" charset="0"/>
              </a:rPr>
              <a:t>Globalisation &amp; Development</a:t>
            </a:r>
            <a:r>
              <a:rPr lang="en-IN" sz="5400" b="1" dirty="0">
                <a:solidFill>
                  <a:srgbClr val="C00000"/>
                </a:solidFill>
                <a:latin typeface="Bookman Old Style" panose="02050604050505020204" pitchFamily="18" charset="0"/>
              </a:rPr>
              <a:t/>
            </a:r>
            <a:br>
              <a:rPr lang="en-IN" sz="5400" b="1" dirty="0">
                <a:solidFill>
                  <a:srgbClr val="C00000"/>
                </a:solidFill>
                <a:latin typeface="Bookman Old Style" panose="02050604050505020204" pitchFamily="18" charset="0"/>
              </a:rPr>
            </a:br>
            <a:endParaRPr lang="en-IN" sz="4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492785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A855E29-C06A-4C3A-A7F7-B642E85D1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world is Flat: Thomas Friedman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Globalization versions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394E1D5-4833-4441-9701-7DE0C4E79B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/>
              <a:t>Globalization 1.0:</a:t>
            </a:r>
          </a:p>
          <a:p>
            <a:pPr lvl="1"/>
            <a:r>
              <a:rPr lang="en-US" dirty="0"/>
              <a:t>1492-1800</a:t>
            </a:r>
          </a:p>
          <a:p>
            <a:pPr lvl="1"/>
            <a:r>
              <a:rPr lang="en-US" dirty="0"/>
              <a:t>Led by exploration and colonization</a:t>
            </a:r>
          </a:p>
          <a:p>
            <a:pPr lvl="1"/>
            <a:r>
              <a:rPr lang="en-US" dirty="0"/>
              <a:t>Shrank the world from a large size to a size medium</a:t>
            </a:r>
          </a:p>
          <a:p>
            <a:r>
              <a:rPr lang="en-US" dirty="0"/>
              <a:t> </a:t>
            </a:r>
            <a:r>
              <a:rPr lang="en-US" b="1" dirty="0"/>
              <a:t>Globalization 2.0:</a:t>
            </a:r>
          </a:p>
          <a:p>
            <a:pPr lvl="1"/>
            <a:r>
              <a:rPr lang="en-US" dirty="0"/>
              <a:t>1800-2000</a:t>
            </a:r>
          </a:p>
          <a:p>
            <a:pPr lvl="1"/>
            <a:r>
              <a:rPr lang="en-US" dirty="0"/>
              <a:t>Led by companies(MNCs) globalizing for markets and </a:t>
            </a:r>
            <a:r>
              <a:rPr lang="en-US" dirty="0" err="1"/>
              <a:t>labour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Revolution in transport and Communication, Internet, WWW</a:t>
            </a:r>
          </a:p>
          <a:p>
            <a:pPr lvl="1"/>
            <a:r>
              <a:rPr lang="en-US" dirty="0"/>
              <a:t>Shrank the world from a size medium to a size small</a:t>
            </a:r>
          </a:p>
          <a:p>
            <a:r>
              <a:rPr lang="en-US" b="1" dirty="0"/>
              <a:t>Globalization 3.0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Started around 2000</a:t>
            </a:r>
          </a:p>
          <a:p>
            <a:pPr lvl="1"/>
            <a:r>
              <a:rPr lang="en-US" dirty="0"/>
              <a:t>Led by individuals and small group globalizing</a:t>
            </a:r>
          </a:p>
          <a:p>
            <a:pPr lvl="1"/>
            <a:r>
              <a:rPr lang="en-US" dirty="0"/>
              <a:t>Driven by ICT revolution, innovation</a:t>
            </a:r>
          </a:p>
          <a:p>
            <a:pPr lvl="1"/>
            <a:r>
              <a:rPr lang="en-US" dirty="0"/>
              <a:t>Shrinking the world from a size small to a size tiny </a:t>
            </a:r>
          </a:p>
          <a:p>
            <a:pPr lvl="1"/>
            <a:r>
              <a:rPr lang="en-US" dirty="0"/>
              <a:t>Flattening the playing field- making the world Flat</a:t>
            </a:r>
          </a:p>
          <a:p>
            <a:endParaRPr lang="en-US" dirty="0"/>
          </a:p>
          <a:p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xmlns="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8092687-E0FE-4B04-760C-AAA6C2FC2D66}"/>
                  </a:ext>
                </a:extLst>
              </p14:cNvPr>
              <p14:cNvContentPartPr/>
              <p14:nvPr/>
            </p14:nvContentPartPr>
            <p14:xfrm>
              <a:off x="735120" y="1841760"/>
              <a:ext cx="10832760" cy="4434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58092687-E0FE-4B04-760C-AAA6C2FC2D66}"/>
                  </a:ext>
                </a:extLst>
              </p:cNvPr>
              <p:cNvPicPr/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725760" y="1832400"/>
                <a:ext cx="10851480" cy="4453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xmlns="" val="19412338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69CDD7-3F06-49B8-855F-02ACF6A2B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049540" cy="878884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Drivers of </a:t>
            </a: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Globalization (Thomas Friedman)</a:t>
            </a:r>
            <a:endParaRPr lang="en-IN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31FB41C-77E8-4E82-BBE8-730AA65A1F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5395"/>
            <a:ext cx="10515600" cy="4741568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Disintegration of USSR, ideological victory of liberalism &amp; capitalism</a:t>
            </a:r>
          </a:p>
          <a:p>
            <a:pPr lvl="1"/>
            <a:r>
              <a:rPr lang="en-US" dirty="0"/>
              <a:t>Unipolar Moment:  US as global Hegemon</a:t>
            </a:r>
          </a:p>
          <a:p>
            <a:pPr lvl="2"/>
            <a:r>
              <a:rPr lang="en-US" dirty="0"/>
              <a:t>World united by single ideology, driven by the Hegemon</a:t>
            </a:r>
          </a:p>
          <a:p>
            <a:pPr lvl="1"/>
            <a:r>
              <a:rPr lang="en-US" dirty="0"/>
              <a:t>Worldwide expansion of Neo-liberal ideology- free market capitalism</a:t>
            </a:r>
          </a:p>
          <a:p>
            <a:r>
              <a:rPr lang="en-US" b="1" dirty="0"/>
              <a:t>Technological Breakthrough in transport, communication, and Financial transactions</a:t>
            </a:r>
          </a:p>
          <a:p>
            <a:pPr lvl="1"/>
            <a:r>
              <a:rPr lang="en-US" dirty="0"/>
              <a:t>Revolution in Information &amp; Communication Technologies</a:t>
            </a:r>
          </a:p>
          <a:p>
            <a:pPr lvl="1"/>
            <a:r>
              <a:rPr lang="en-US" dirty="0"/>
              <a:t>Faster planes, containerized Ships, intercontinental multi-modal transport</a:t>
            </a:r>
          </a:p>
          <a:p>
            <a:pPr lvl="1"/>
            <a:r>
              <a:rPr lang="en-US" dirty="0"/>
              <a:t>Electronic fund transfer, and online financial transactions</a:t>
            </a:r>
          </a:p>
          <a:p>
            <a:r>
              <a:rPr lang="en-US" b="1" dirty="0"/>
              <a:t>MNCs/TNCs</a:t>
            </a:r>
          </a:p>
          <a:p>
            <a:r>
              <a:rPr lang="en-US" b="1" dirty="0"/>
              <a:t>IMF, World Bank, WTO</a:t>
            </a:r>
          </a:p>
          <a:p>
            <a:pPr lvl="1"/>
            <a:r>
              <a:rPr lang="en-US" dirty="0"/>
              <a:t>Structural Adjustment programs</a:t>
            </a:r>
          </a:p>
          <a:p>
            <a:pPr lvl="1"/>
            <a:r>
              <a:rPr lang="en-US" dirty="0"/>
              <a:t>Free trade regime</a:t>
            </a:r>
          </a:p>
          <a:p>
            <a:pPr lvl="1"/>
            <a:r>
              <a:rPr lang="en-US" b="1" dirty="0"/>
              <a:t>Development as key agenda?</a:t>
            </a:r>
            <a:endParaRPr lang="en-IN" b="1" dirty="0"/>
          </a:p>
        </p:txBody>
      </p:sp>
      <mc:AlternateContent xmlns:mc="http://schemas.openxmlformats.org/markup-compatibility/2006">
        <mc:Choice xmlns:p14="http://schemas.microsoft.com/office/powerpoint/2010/main" xmlns="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63B0D01-2295-3993-115B-E47BB345370A}"/>
                  </a:ext>
                </a:extLst>
              </p14:cNvPr>
              <p14:cNvContentPartPr/>
              <p14:nvPr/>
            </p14:nvContentPartPr>
            <p14:xfrm>
              <a:off x="623160" y="1581120"/>
              <a:ext cx="9957960" cy="46404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563B0D01-2295-3993-115B-E47BB345370A}"/>
                  </a:ext>
                </a:extLst>
              </p:cNvPr>
              <p:cNvPicPr/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613800" y="1571760"/>
                <a:ext cx="9976680" cy="4659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xmlns="" val="12123653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5CE3897-5534-4703-89E4-40563D78A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world is Flat: Thomas Friedman</a:t>
            </a:r>
            <a:b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 key Drivers</a:t>
            </a:r>
            <a:endParaRPr lang="en-IN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0EEE15F-1560-4B49-9D36-13F6BE7229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10 events which made the World Flat</a:t>
            </a:r>
            <a:r>
              <a:rPr lang="en-US" dirty="0"/>
              <a:t>- level playing field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end of cold war-1989- end of ideological divide of the world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1995- Netscape went public- WWW revolution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JavaScript, SSL.          Connected, in real time, people to people anywhere on globe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overinvestment in trans-continental OFC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Y2K: work flow integration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Outsourcing,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Open sourcing, off shoring, insourcing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global supply chaining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informing- Yahoo, MSN Search, Google, Quora, fb, twitter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Wireless access ( wi-fi) and VoIP</a:t>
            </a:r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xmlns="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B630B26-FC3B-CF18-C69C-343F6BA9C5D2}"/>
                  </a:ext>
                </a:extLst>
              </p14:cNvPr>
              <p14:cNvContentPartPr/>
              <p14:nvPr/>
            </p14:nvContentPartPr>
            <p14:xfrm>
              <a:off x="926280" y="1847880"/>
              <a:ext cx="11025360" cy="48945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6B630B26-FC3B-CF18-C69C-343F6BA9C5D2}"/>
                  </a:ext>
                </a:extLst>
              </p:cNvPr>
              <p:cNvPicPr/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916920" y="1838520"/>
                <a:ext cx="11044080" cy="4913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xmlns="" val="5900851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D4050C2-E886-4DBD-A253-7A4D52F79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371" y="103868"/>
            <a:ext cx="8686800" cy="690789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Multiple Perspectives on Globalization</a:t>
            </a:r>
            <a:endParaRPr lang="en-IN" sz="36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116C409-0855-4DA6-84A9-D7224A0266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94657"/>
            <a:ext cx="10907486" cy="5780314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Multiple perspectives on its origin</a:t>
            </a:r>
          </a:p>
          <a:p>
            <a:pPr lvl="1"/>
            <a:r>
              <a:rPr lang="en-US" dirty="0"/>
              <a:t>As basic human instinct, </a:t>
            </a:r>
          </a:p>
          <a:p>
            <a:pPr lvl="1"/>
            <a:r>
              <a:rPr lang="en-US" dirty="0"/>
              <a:t>as a long-term cyclical process,</a:t>
            </a:r>
          </a:p>
          <a:p>
            <a:pPr lvl="1"/>
            <a:r>
              <a:rPr lang="en-US" dirty="0"/>
              <a:t> as a series of historical epochs or waves, each with its own point of origin</a:t>
            </a:r>
          </a:p>
          <a:p>
            <a:pPr lvl="1"/>
            <a:r>
              <a:rPr lang="en-US" dirty="0"/>
              <a:t>multiple points of origin of globalization are located in seminal historical events, </a:t>
            </a:r>
          </a:p>
          <a:p>
            <a:pPr lvl="1"/>
            <a:r>
              <a:rPr lang="en-US" dirty="0"/>
              <a:t>New phenomenon of late twentieth and early twenty-first centuries</a:t>
            </a:r>
          </a:p>
          <a:p>
            <a:r>
              <a:rPr lang="en-US" dirty="0"/>
              <a:t>Alternative perspectives  </a:t>
            </a:r>
            <a:r>
              <a:rPr lang="en-US" b="1" dirty="0"/>
              <a:t>on key drivers </a:t>
            </a:r>
            <a:r>
              <a:rPr lang="en-US" dirty="0"/>
              <a:t>:  Materialistic vs ideational</a:t>
            </a:r>
          </a:p>
          <a:p>
            <a:pPr lvl="1"/>
            <a:r>
              <a:rPr lang="en-US" dirty="0"/>
              <a:t>Forces and relation of production- capitalism, MNCs, Technology are the key drivers</a:t>
            </a:r>
          </a:p>
          <a:p>
            <a:pPr lvl="1"/>
            <a:r>
              <a:rPr lang="en-US" dirty="0"/>
              <a:t>Ideas, thinking, information and knowledge  driving globalization</a:t>
            </a:r>
          </a:p>
          <a:p>
            <a:r>
              <a:rPr lang="en-US" dirty="0"/>
              <a:t>Multiple perspectives </a:t>
            </a:r>
            <a:r>
              <a:rPr lang="en-US" b="1" dirty="0"/>
              <a:t>nature of expansion of globalization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Globalization from Top vs Globalization from below</a:t>
            </a:r>
          </a:p>
          <a:p>
            <a:pPr lvl="1"/>
            <a:r>
              <a:rPr lang="en-US" b="1" dirty="0"/>
              <a:t>From Top</a:t>
            </a:r>
            <a:r>
              <a:rPr lang="en-US" dirty="0"/>
              <a:t>: by large-scale forces, such as the nation-state and the MNC of  the ‘North’ imposed on the ‘South’</a:t>
            </a:r>
          </a:p>
          <a:p>
            <a:pPr lvl="1"/>
            <a:r>
              <a:rPr lang="en-US" dirty="0"/>
              <a:t>Globalization </a:t>
            </a:r>
            <a:r>
              <a:rPr lang="en-US" b="1" dirty="0"/>
              <a:t>from below </a:t>
            </a:r>
            <a:r>
              <a:rPr lang="en-US" dirty="0"/>
              <a:t>: Worldwide opposition of globalization from top by individual actors, groups of actors, social movements, </a:t>
            </a:r>
            <a:r>
              <a:rPr lang="en-US" dirty="0" err="1"/>
              <a:t>etc</a:t>
            </a:r>
            <a:r>
              <a:rPr lang="en-US" dirty="0"/>
              <a:t> </a:t>
            </a:r>
            <a:endParaRPr lang="en-IN" dirty="0"/>
          </a:p>
          <a:p>
            <a:pPr lvl="1"/>
            <a:r>
              <a:rPr lang="en-IN" dirty="0"/>
              <a:t>Anti- globalisation or alter-globalization movement</a:t>
            </a:r>
            <a:endParaRPr lang="en-US" dirty="0"/>
          </a:p>
          <a:p>
            <a:r>
              <a:rPr lang="en-US" dirty="0"/>
              <a:t>Alternative perspectives on its Impacts- good  or bad</a:t>
            </a:r>
          </a:p>
        </p:txBody>
      </p:sp>
      <mc:AlternateContent xmlns:mc="http://schemas.openxmlformats.org/markup-compatibility/2006">
        <mc:Choice xmlns:p14="http://schemas.microsoft.com/office/powerpoint/2010/main" xmlns="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9294D48-1D79-4EDE-B106-EA1D5A7A9F3E}"/>
                  </a:ext>
                </a:extLst>
              </p14:cNvPr>
              <p14:cNvContentPartPr/>
              <p14:nvPr/>
            </p14:nvContentPartPr>
            <p14:xfrm>
              <a:off x="1878120" y="959400"/>
              <a:ext cx="6885000" cy="52232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29294D48-1D79-4EDE-B106-EA1D5A7A9F3E}"/>
                  </a:ext>
                </a:extLst>
              </p:cNvPr>
              <p:cNvPicPr/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868760" y="950040"/>
                <a:ext cx="6903720" cy="524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=""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C902510-835B-B66D-B70A-318D7577ADE5}"/>
                  </a:ext>
                </a:extLst>
              </p14:cNvPr>
              <p14:cNvContentPartPr/>
              <p14:nvPr/>
            </p14:nvContentPartPr>
            <p14:xfrm>
              <a:off x="1247040" y="109800"/>
              <a:ext cx="10644840" cy="6082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CC902510-835B-B66D-B70A-318D7577ADE5}"/>
                  </a:ext>
                </a:extLst>
              </p:cNvPr>
              <p:cNvPicPr/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237680" y="100440"/>
                <a:ext cx="10663560" cy="6101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xmlns="" val="26148716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F0D1B4AF-2B60-4D17-8625-52662815A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088" y="203996"/>
            <a:ext cx="10025969" cy="438262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Alternative Perspectives on Impacts of Globalization</a:t>
            </a:r>
            <a:endParaRPr lang="en-IN" sz="4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2CFCDFCE-DD0F-4256-A6F6-01CC480AC4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3437" y="982381"/>
            <a:ext cx="4777013" cy="337116"/>
          </a:xfrm>
        </p:spPr>
        <p:txBody>
          <a:bodyPr>
            <a:normAutofit fontScale="92500" lnSpcReduction="20000"/>
          </a:bodyPr>
          <a:lstStyle/>
          <a:p>
            <a:r>
              <a:rPr lang="en-I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Pluses : </a:t>
            </a:r>
            <a:r>
              <a:rPr lang="en-US" dirty="0"/>
              <a:t>Globalists or </a:t>
            </a:r>
            <a:r>
              <a:rPr lang="en-US" u="sng" dirty="0" err="1"/>
              <a:t>Globaphilia</a:t>
            </a:r>
            <a:endParaRPr lang="en-IN" u="sng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C515AB59-22A7-41E0-A457-0AA5321328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6314" y="1491342"/>
            <a:ext cx="5555341" cy="4909457"/>
          </a:xfrm>
        </p:spPr>
        <p:txBody>
          <a:bodyPr>
            <a:normAutofit fontScale="55000" lnSpcReduction="20000"/>
          </a:bodyPr>
          <a:lstStyle/>
          <a:p>
            <a:pPr lvl="1"/>
            <a:r>
              <a:rPr lang="en-US" sz="3600" dirty="0"/>
              <a:t>promote world peace, Human security and Economic well-being.</a:t>
            </a:r>
          </a:p>
          <a:p>
            <a:pPr lvl="1"/>
            <a:endParaRPr lang="en-IN" sz="1700" dirty="0"/>
          </a:p>
          <a:p>
            <a:pPr lvl="1"/>
            <a:r>
              <a:rPr lang="en-IN" sz="3600" dirty="0"/>
              <a:t>Faster Economic Growth and </a:t>
            </a:r>
            <a:r>
              <a:rPr lang="en-US" sz="3600" dirty="0"/>
              <a:t>Increasing Democratization</a:t>
            </a:r>
          </a:p>
          <a:p>
            <a:pPr lvl="1"/>
            <a:endParaRPr lang="en-US" sz="1700" dirty="0"/>
          </a:p>
          <a:p>
            <a:pPr lvl="1"/>
            <a:r>
              <a:rPr lang="en-US" sz="3600" dirty="0"/>
              <a:t>Optimum resource utilization; global division of </a:t>
            </a:r>
            <a:r>
              <a:rPr lang="en-US" sz="3600" dirty="0" err="1"/>
              <a:t>Labour</a:t>
            </a:r>
            <a:endParaRPr lang="en-US" sz="3600" dirty="0"/>
          </a:p>
          <a:p>
            <a:pPr lvl="1"/>
            <a:endParaRPr lang="en-US" sz="1700" dirty="0"/>
          </a:p>
          <a:p>
            <a:pPr lvl="1"/>
            <a:r>
              <a:rPr lang="en-US" sz="3600" dirty="0"/>
              <a:t>Great equalizer : ‘ Flat World’ : Friedman</a:t>
            </a:r>
          </a:p>
          <a:p>
            <a:pPr lvl="1"/>
            <a:endParaRPr lang="en-IN" sz="1500" dirty="0"/>
          </a:p>
          <a:p>
            <a:pPr lvl="1"/>
            <a:r>
              <a:rPr lang="en-IN" sz="3600" dirty="0"/>
              <a:t>Global Governance: IGO, and INGOs :  UN, Greenpeace, Amnesty International, WWF</a:t>
            </a:r>
            <a:endParaRPr lang="en-US" sz="3600" dirty="0"/>
          </a:p>
          <a:p>
            <a:pPr lvl="1"/>
            <a:endParaRPr lang="en-US" sz="1500" dirty="0"/>
          </a:p>
          <a:p>
            <a:pPr lvl="1"/>
            <a:r>
              <a:rPr lang="en-US" sz="3600" dirty="0"/>
              <a:t>Break territorialization of Earth in boarders of nation-state ; furthering the spread of Global "civil society“</a:t>
            </a:r>
          </a:p>
          <a:p>
            <a:pPr lvl="1"/>
            <a:endParaRPr lang="en-US" sz="1500" dirty="0"/>
          </a:p>
          <a:p>
            <a:pPr lvl="1"/>
            <a:r>
              <a:rPr lang="en-US" sz="3600" dirty="0"/>
              <a:t>Promote universal human Rights, world community, respect for diversity, increases power to working in concert </a:t>
            </a:r>
            <a:endParaRPr lang="en-US" sz="3300" dirty="0"/>
          </a:p>
          <a:p>
            <a:pPr marL="0" indent="0"/>
            <a:endParaRPr lang="en-IN" dirty="0"/>
          </a:p>
          <a:p>
            <a:endParaRPr lang="en-IN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1068885E-6F90-4A46-8882-AED9F67B63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28444" y="1027908"/>
            <a:ext cx="4777013" cy="337116"/>
          </a:xfrm>
        </p:spPr>
        <p:txBody>
          <a:bodyPr>
            <a:normAutofit fontScale="92500" lnSpcReduction="20000"/>
          </a:bodyPr>
          <a:lstStyle/>
          <a:p>
            <a:r>
              <a:rPr lang="en-I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Minuses : </a:t>
            </a:r>
            <a:r>
              <a:rPr lang="en-US" dirty="0"/>
              <a:t>the Sceptics or </a:t>
            </a:r>
            <a:r>
              <a:rPr lang="en-US" u="sng" dirty="0" err="1"/>
              <a:t>Globaphobia</a:t>
            </a:r>
            <a:r>
              <a:rPr lang="en-US" dirty="0"/>
              <a:t> </a:t>
            </a:r>
            <a:endParaRPr lang="en-IN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xmlns="" id="{BF9B9123-F139-4725-B838-A5B7D5DF05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1491343"/>
            <a:ext cx="5290457" cy="5162662"/>
          </a:xfrm>
        </p:spPr>
        <p:txBody>
          <a:bodyPr>
            <a:normAutofit fontScale="55000" lnSpcReduction="20000"/>
          </a:bodyPr>
          <a:lstStyle/>
          <a:p>
            <a:r>
              <a:rPr lang="en-US" sz="4400" dirty="0"/>
              <a:t>Political </a:t>
            </a:r>
            <a:r>
              <a:rPr lang="en-US" sz="4400" b="1" dirty="0"/>
              <a:t>Rights</a:t>
            </a:r>
            <a:r>
              <a:rPr lang="en-US" sz="4400" dirty="0"/>
              <a:t>/</a:t>
            </a:r>
            <a:r>
              <a:rPr lang="en-US" sz="4400" b="1" dirty="0"/>
              <a:t>conservatives</a:t>
            </a:r>
          </a:p>
          <a:p>
            <a:pPr lvl="1"/>
            <a:r>
              <a:rPr lang="en-US" sz="3300" dirty="0"/>
              <a:t>Immigration, Outsourcing, Job loss to locals, Cultural homogenization- cultural destructions, rising cultural backlash</a:t>
            </a:r>
          </a:p>
          <a:p>
            <a:r>
              <a:rPr lang="en-US" sz="3600" dirty="0"/>
              <a:t>Political </a:t>
            </a:r>
            <a:r>
              <a:rPr lang="en-US" sz="3600" b="1" dirty="0"/>
              <a:t>Left</a:t>
            </a:r>
            <a:r>
              <a:rPr lang="en-US" sz="3600" dirty="0"/>
              <a:t>/</a:t>
            </a:r>
            <a:r>
              <a:rPr lang="en-US" sz="3600" b="1" dirty="0"/>
              <a:t>Liberals</a:t>
            </a:r>
          </a:p>
          <a:p>
            <a:pPr lvl="1"/>
            <a:r>
              <a:rPr lang="en-US" sz="3300" dirty="0"/>
              <a:t>Globalization as Neo-Imperialism </a:t>
            </a:r>
          </a:p>
          <a:p>
            <a:pPr lvl="1"/>
            <a:r>
              <a:rPr lang="en-US" sz="3300" dirty="0"/>
              <a:t>Increases Inequality and poverty – works against ‘Have nots’ and ‘Global South’</a:t>
            </a:r>
          </a:p>
          <a:p>
            <a:pPr lvl="1"/>
            <a:r>
              <a:rPr lang="en-IN" sz="3300" dirty="0"/>
              <a:t>international financial organizations work for the interests of ‘North’</a:t>
            </a:r>
            <a:endParaRPr lang="en-US" sz="3300" dirty="0"/>
          </a:p>
          <a:p>
            <a:pPr lvl="1"/>
            <a:r>
              <a:rPr lang="en-US" sz="3300" dirty="0"/>
              <a:t>Increasing powers of MNC/TNCs vis a vis State</a:t>
            </a:r>
          </a:p>
          <a:p>
            <a:pPr lvl="1"/>
            <a:r>
              <a:rPr lang="en-US" sz="3300" dirty="0"/>
              <a:t>Reduce national Sovereignty, Democratic space, and govt’s accountability to citizen</a:t>
            </a:r>
          </a:p>
          <a:p>
            <a:pPr lvl="1"/>
            <a:r>
              <a:rPr lang="en-US" sz="3300" dirty="0"/>
              <a:t>Decreased social security and welfare</a:t>
            </a:r>
          </a:p>
          <a:p>
            <a:pPr lvl="1"/>
            <a:r>
              <a:rPr lang="en-US" sz="3300" dirty="0"/>
              <a:t>Environmentally unsustainable</a:t>
            </a:r>
          </a:p>
          <a:p>
            <a:pPr lvl="1"/>
            <a:r>
              <a:rPr lang="en-US" sz="3300" dirty="0"/>
              <a:t>Not opposed to idea of globalization per se, but neo-liberal globalization: its imposition from ‘North’, its corporate forms, protecting interests of ‘haves’, and its lopsided features</a:t>
            </a:r>
          </a:p>
          <a:p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xmlns="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04230FA-A27D-E110-40B9-7EEAB40438A3}"/>
                  </a:ext>
                </a:extLst>
              </p14:cNvPr>
              <p14:cNvContentPartPr/>
              <p14:nvPr/>
            </p14:nvContentPartPr>
            <p14:xfrm>
              <a:off x="1994760" y="742680"/>
              <a:ext cx="9123120" cy="9601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A04230FA-A27D-E110-40B9-7EEAB40438A3}"/>
                  </a:ext>
                </a:extLst>
              </p:cNvPr>
              <p:cNvPicPr/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985400" y="733320"/>
                <a:ext cx="9141840" cy="97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="" Requires="p14">
          <p:contentPart p14:bwMode="auto" r:id="rId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B283BB8-E2C3-635A-C429-479405127C5F}"/>
                  </a:ext>
                </a:extLst>
              </p14:cNvPr>
              <p14:cNvContentPartPr/>
              <p14:nvPr/>
            </p14:nvContentPartPr>
            <p14:xfrm>
              <a:off x="536040" y="861120"/>
              <a:ext cx="11655720" cy="43268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4B283BB8-E2C3-635A-C429-479405127C5F}"/>
                  </a:ext>
                </a:extLst>
              </p:cNvPr>
              <p:cNvPicPr/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526680" y="851760"/>
                <a:ext cx="11674440" cy="434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=""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E2029F45-8906-47C9-DCFD-18EB6B413FE0}"/>
                  </a:ext>
                </a:extLst>
              </p14:cNvPr>
              <p14:cNvContentPartPr/>
              <p14:nvPr/>
            </p14:nvContentPartPr>
            <p14:xfrm>
              <a:off x="6355440" y="1082160"/>
              <a:ext cx="5325840" cy="502200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E2029F45-8906-47C9-DCFD-18EB6B413FE0}"/>
                  </a:ext>
                </a:extLst>
              </p:cNvPr>
              <p:cNvPicPr/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6346080" y="1072800"/>
                <a:ext cx="5344560" cy="5040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xmlns="" val="2235611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1591" y="2089925"/>
            <a:ext cx="9144000" cy="2387600"/>
          </a:xfrm>
        </p:spPr>
        <p:txBody>
          <a:bodyPr>
            <a:normAutofit/>
          </a:bodyPr>
          <a:lstStyle/>
          <a:p>
            <a:r>
              <a:rPr lang="en-IN" sz="8000" dirty="0">
                <a:solidFill>
                  <a:srgbClr val="C00000"/>
                </a:solidFill>
                <a:latin typeface="Bookman Old Style" panose="02050604050505020204" pitchFamily="18" charset="0"/>
              </a:rPr>
              <a:t>Dimensions of</a:t>
            </a:r>
            <a:br>
              <a:rPr lang="en-IN" sz="8000" dirty="0">
                <a:solidFill>
                  <a:srgbClr val="C00000"/>
                </a:solidFill>
                <a:latin typeface="Bookman Old Style" panose="02050604050505020204" pitchFamily="18" charset="0"/>
              </a:rPr>
            </a:br>
            <a:r>
              <a:rPr lang="en-IN" sz="8000" dirty="0">
                <a:solidFill>
                  <a:srgbClr val="C00000"/>
                </a:solidFill>
                <a:latin typeface="Bookman Old Style" panose="02050604050505020204" pitchFamily="18" charset="0"/>
              </a:rPr>
              <a:t>Globalization </a:t>
            </a:r>
          </a:p>
        </p:txBody>
      </p:sp>
    </p:spTree>
    <p:extLst>
      <p:ext uri="{BB962C8B-B14F-4D97-AF65-F5344CB8AC3E}">
        <p14:creationId xmlns:p14="http://schemas.microsoft.com/office/powerpoint/2010/main" xmlns="" val="7036693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A0E84A8-CDD0-4655-B48F-FFD5AA6F9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Dimensions of Globalization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69ABEEE-FB9B-4872-A176-B90787A473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/>
              <a:t>Economic &amp; Financial Globalization 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/>
              <a:t>Social Globalization 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/>
              <a:t>Political Globalization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/>
              <a:t>Technological Globalization 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/>
              <a:t>Cultural Globalization </a:t>
            </a:r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xmlns="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09A5532-3B7A-C597-FC9F-64641D5EEB89}"/>
                  </a:ext>
                </a:extLst>
              </p14:cNvPr>
              <p14:cNvContentPartPr/>
              <p14:nvPr/>
            </p14:nvContentPartPr>
            <p14:xfrm>
              <a:off x="2962080" y="1836360"/>
              <a:ext cx="3644640" cy="32745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709A5532-3B7A-C597-FC9F-64641D5EEB89}"/>
                  </a:ext>
                </a:extLst>
              </p:cNvPr>
              <p:cNvPicPr/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2952720" y="1827000"/>
                <a:ext cx="3663360" cy="3293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xmlns="" val="20372170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80BA578-3BDD-49E8-B20F-81E3C1438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2982"/>
            <a:ext cx="8665029" cy="560161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Dimensions or Types of Globalization</a:t>
            </a:r>
            <a:endParaRPr lang="en-IN" sz="40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241DBE0-F5DF-405D-B273-834D96B3E9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53143"/>
            <a:ext cx="10809514" cy="6111875"/>
          </a:xfrm>
        </p:spPr>
        <p:txBody>
          <a:bodyPr>
            <a:normAutofit fontScale="70000" lnSpcReduction="20000"/>
          </a:bodyPr>
          <a:lstStyle/>
          <a:p>
            <a:endParaRPr lang="en-US" sz="1100" b="1" dirty="0"/>
          </a:p>
          <a:p>
            <a:r>
              <a:rPr lang="en-US" b="1" dirty="0"/>
              <a:t>Economic Globalization</a:t>
            </a:r>
          </a:p>
          <a:p>
            <a:pPr lvl="1"/>
            <a:r>
              <a:rPr lang="en-IN" dirty="0"/>
              <a:t>global economic integration ; economic globalization is globalization</a:t>
            </a:r>
            <a:endParaRPr lang="en-US" dirty="0"/>
          </a:p>
          <a:p>
            <a:pPr lvl="1"/>
            <a:r>
              <a:rPr lang="en-US" b="1" dirty="0"/>
              <a:t>Liberalization</a:t>
            </a:r>
            <a:r>
              <a:rPr lang="en-US" dirty="0"/>
              <a:t>: Trade, Financial, Investment, Economic policy, Currency; </a:t>
            </a:r>
            <a:r>
              <a:rPr lang="en-US" b="1" dirty="0"/>
              <a:t>Privatization-</a:t>
            </a:r>
            <a:r>
              <a:rPr lang="en-US" dirty="0"/>
              <a:t> outsourcing, PPP</a:t>
            </a:r>
          </a:p>
          <a:p>
            <a:r>
              <a:rPr lang="en-US" b="1" dirty="0"/>
              <a:t>Political Globalization</a:t>
            </a:r>
          </a:p>
          <a:p>
            <a:pPr lvl="1"/>
            <a:r>
              <a:rPr lang="en-US" dirty="0"/>
              <a:t>Global Politics/IR in era of globalization</a:t>
            </a:r>
          </a:p>
          <a:p>
            <a:pPr lvl="1"/>
            <a:r>
              <a:rPr lang="en-US" dirty="0"/>
              <a:t>Issue of Sovereignty, territoriality, nation-state, statelessness, global governance, role of IGO,  INGO, TNC, Global community, global movements, </a:t>
            </a:r>
            <a:r>
              <a:rPr lang="en-US" dirty="0" err="1"/>
              <a:t>etc</a:t>
            </a:r>
            <a:r>
              <a:rPr lang="en-US" dirty="0"/>
              <a:t> </a:t>
            </a:r>
          </a:p>
          <a:p>
            <a:pPr lvl="1"/>
            <a:r>
              <a:rPr lang="en-US" b="1" dirty="0"/>
              <a:t>Collective Dilemma </a:t>
            </a:r>
            <a:r>
              <a:rPr lang="en-US" dirty="0"/>
              <a:t>:Global terrorism, Climate change, Migration, </a:t>
            </a:r>
            <a:r>
              <a:rPr lang="en-IN" dirty="0"/>
              <a:t>pandemic, Human security, Global poverty</a:t>
            </a:r>
            <a:endParaRPr lang="en-US" dirty="0"/>
          </a:p>
          <a:p>
            <a:pPr lvl="1"/>
            <a:r>
              <a:rPr lang="en-US" dirty="0"/>
              <a:t>Role of non-state actors in policy making &amp; regulations ; Interconnectedness &amp; interactions of cities/regions/organizations bypassing states</a:t>
            </a:r>
          </a:p>
          <a:p>
            <a:r>
              <a:rPr lang="en-US" b="1" dirty="0"/>
              <a:t>Social Globalization</a:t>
            </a:r>
          </a:p>
          <a:p>
            <a:pPr lvl="1"/>
            <a:r>
              <a:rPr lang="en-US" dirty="0"/>
              <a:t>State retreating from social welfare – retreat of welfare state</a:t>
            </a:r>
          </a:p>
          <a:p>
            <a:pPr lvl="1"/>
            <a:r>
              <a:rPr lang="en-US" dirty="0"/>
              <a:t>Less public spending, creation of public goods, and public services</a:t>
            </a:r>
          </a:p>
          <a:p>
            <a:pPr lvl="1"/>
            <a:r>
              <a:rPr lang="en-US" dirty="0"/>
              <a:t>Migration, family structure, community life, social security, </a:t>
            </a:r>
            <a:r>
              <a:rPr lang="en-IN" dirty="0"/>
              <a:t>adversely affected social stability</a:t>
            </a:r>
          </a:p>
          <a:p>
            <a:pPr lvl="1"/>
            <a:r>
              <a:rPr lang="en-US" dirty="0"/>
              <a:t>Conflicts between domestic social norms, social institutions and global social norms and institutions</a:t>
            </a:r>
          </a:p>
          <a:p>
            <a:r>
              <a:rPr lang="en-US" b="1" dirty="0"/>
              <a:t>Cultural Globalization</a:t>
            </a:r>
          </a:p>
          <a:p>
            <a:pPr lvl="1"/>
            <a:r>
              <a:rPr lang="en-US" b="1" dirty="0"/>
              <a:t>Homogenization-</a:t>
            </a:r>
            <a:r>
              <a:rPr lang="en-US" dirty="0"/>
              <a:t> </a:t>
            </a:r>
            <a:r>
              <a:rPr lang="en-IN" dirty="0"/>
              <a:t>common global popular culture </a:t>
            </a:r>
            <a:r>
              <a:rPr lang="en-US" dirty="0"/>
              <a:t> &amp; </a:t>
            </a:r>
            <a:r>
              <a:rPr lang="en-US" b="1" dirty="0"/>
              <a:t>Heterogenization-</a:t>
            </a:r>
            <a:r>
              <a:rPr lang="en-US" dirty="0"/>
              <a:t> culture is becoming increasingly varied</a:t>
            </a:r>
          </a:p>
          <a:p>
            <a:pPr lvl="1"/>
            <a:r>
              <a:rPr lang="en-US" dirty="0"/>
              <a:t>Food, entertainment, Leisure, worldview, Ideologies, social practices – all affected , becoming globalized</a:t>
            </a:r>
          </a:p>
          <a:p>
            <a:pPr lvl="1"/>
            <a:r>
              <a:rPr lang="en-US" dirty="0"/>
              <a:t>Cultural relativism vs universalization</a:t>
            </a:r>
          </a:p>
          <a:p>
            <a:r>
              <a:rPr lang="en-US" b="1" dirty="0"/>
              <a:t>Technological Globalization</a:t>
            </a:r>
          </a:p>
          <a:p>
            <a:pPr lvl="1"/>
            <a:r>
              <a:rPr lang="en-US" b="1" dirty="0"/>
              <a:t>ICT revolution- </a:t>
            </a:r>
            <a:r>
              <a:rPr lang="en-US" dirty="0"/>
              <a:t>Information Society</a:t>
            </a:r>
          </a:p>
          <a:p>
            <a:pPr lvl="1"/>
            <a:r>
              <a:rPr lang="en-US" dirty="0"/>
              <a:t>Pervasiveness of technology in daily life: Facebook, Google, Twitter, Microsoft, Apple, Samsung</a:t>
            </a:r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xmlns="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52FE3A8-F031-FE57-EA8B-0C74DBB519B6}"/>
                  </a:ext>
                </a:extLst>
              </p14:cNvPr>
              <p14:cNvContentPartPr/>
              <p14:nvPr/>
            </p14:nvContentPartPr>
            <p14:xfrm>
              <a:off x="6133680" y="1517760"/>
              <a:ext cx="1137960" cy="31687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252FE3A8-F031-FE57-EA8B-0C74DBB519B6}"/>
                  </a:ext>
                </a:extLst>
              </p:cNvPr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6124320" y="1508400"/>
                <a:ext cx="1156680" cy="3187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xmlns="" val="16020401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04C08EA-4615-4E5B-B1BF-9B9874D2B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Economic Globalization: Meaning &amp; Definitions</a:t>
            </a:r>
            <a:endParaRPr lang="en-IN" sz="36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46E9573-A0AB-48FC-8FB3-57A8CDAE7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‘shift from a world of distinct national economies to a global economy in which </a:t>
            </a:r>
            <a:r>
              <a:rPr lang="en-US" u="sng" dirty="0"/>
              <a:t>production is internationalized </a:t>
            </a:r>
            <a:r>
              <a:rPr lang="en-US" dirty="0"/>
              <a:t>and financial </a:t>
            </a:r>
            <a:r>
              <a:rPr lang="en-US" u="sng" dirty="0"/>
              <a:t>capital flows freely </a:t>
            </a:r>
            <a:r>
              <a:rPr lang="en-US" dirty="0"/>
              <a:t>and instantly (OECD,1995)’</a:t>
            </a:r>
          </a:p>
          <a:p>
            <a:r>
              <a:rPr lang="en-US" dirty="0"/>
              <a:t>‘the web of </a:t>
            </a:r>
            <a:r>
              <a:rPr lang="en-US" u="sng" dirty="0"/>
              <a:t>economic interconnectedness </a:t>
            </a:r>
            <a:r>
              <a:rPr lang="en-US" dirty="0"/>
              <a:t>and i</a:t>
            </a:r>
            <a:r>
              <a:rPr lang="en-US" u="sng" dirty="0"/>
              <a:t>nterdependence</a:t>
            </a:r>
            <a:r>
              <a:rPr lang="en-US" dirty="0"/>
              <a:t> making the world economy as a borderless single global entity. ’(Ohmae 1990).</a:t>
            </a:r>
          </a:p>
          <a:p>
            <a:r>
              <a:rPr lang="en-US" dirty="0"/>
              <a:t>Absorption of national economies into an interlocking global economy</a:t>
            </a:r>
          </a:p>
          <a:p>
            <a:r>
              <a:rPr lang="en-US" b="1" dirty="0"/>
              <a:t>Liberalization</a:t>
            </a:r>
            <a:r>
              <a:rPr lang="en-US" dirty="0"/>
              <a:t>: </a:t>
            </a:r>
            <a:r>
              <a:rPr lang="en-US" u="sng" dirty="0"/>
              <a:t>Free Trade</a:t>
            </a:r>
            <a:r>
              <a:rPr lang="en-US" dirty="0"/>
              <a:t>, Financial, Investment- </a:t>
            </a:r>
            <a:r>
              <a:rPr lang="en-US" u="sng" dirty="0"/>
              <a:t>FDI</a:t>
            </a:r>
            <a:r>
              <a:rPr lang="en-US" dirty="0"/>
              <a:t>, Economic policy, Currency; </a:t>
            </a:r>
            <a:r>
              <a:rPr lang="en-US" b="1" dirty="0"/>
              <a:t>Privatization-</a:t>
            </a:r>
            <a:r>
              <a:rPr lang="en-US" dirty="0"/>
              <a:t> outsourcing, PPP – </a:t>
            </a:r>
            <a:r>
              <a:rPr lang="en-US" b="1" dirty="0"/>
              <a:t>LPG</a:t>
            </a:r>
          </a:p>
          <a:p>
            <a:r>
              <a:rPr lang="en-US" dirty="0"/>
              <a:t>Global Supply Chain, circulation of Hot money, Financial Integration</a:t>
            </a:r>
          </a:p>
          <a:p>
            <a:r>
              <a:rPr lang="en-US" dirty="0"/>
              <a:t>Denoted ideological victory of capitalism-  market, private property and competition were accepted worldwide – global capitalism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xmlns="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6456505-8131-3347-B864-476D086A1770}"/>
                  </a:ext>
                </a:extLst>
              </p14:cNvPr>
              <p14:cNvContentPartPr/>
              <p14:nvPr/>
            </p14:nvContentPartPr>
            <p14:xfrm>
              <a:off x="3106440" y="1918080"/>
              <a:ext cx="8125200" cy="3591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C6456505-8131-3347-B864-476D086A1770}"/>
                  </a:ext>
                </a:extLst>
              </p:cNvPr>
              <p:cNvPicPr/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3097080" y="1908720"/>
                <a:ext cx="8143920" cy="3610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xmlns="" val="2931901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2BFB03B-2CD3-465E-ACBF-BB5984426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Dimensions of Economic Globalization: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57BFBBD-7D14-4C90-926B-E77C64CC5E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Free International trade </a:t>
            </a:r>
          </a:p>
          <a:p>
            <a:pPr lvl="1"/>
            <a:r>
              <a:rPr lang="en-US" dirty="0"/>
              <a:t>Since 1945, international trade has, on average, grown at double the rate of international production</a:t>
            </a:r>
          </a:p>
          <a:p>
            <a:pPr lvl="1"/>
            <a:r>
              <a:rPr lang="en-US" dirty="0"/>
              <a:t>$629 million in 1960 to $20,000 million in 2018 (32 times!)</a:t>
            </a:r>
          </a:p>
          <a:p>
            <a:r>
              <a:rPr lang="en-US" b="1" dirty="0"/>
              <a:t>Global Supply Chain</a:t>
            </a:r>
            <a:r>
              <a:rPr lang="en-US" dirty="0"/>
              <a:t>: Globalized production, distribution , and consumption</a:t>
            </a:r>
          </a:p>
          <a:p>
            <a:r>
              <a:rPr lang="en-US" dirty="0"/>
              <a:t>Global division of </a:t>
            </a:r>
            <a:r>
              <a:rPr lang="en-US" dirty="0" err="1"/>
              <a:t>labour</a:t>
            </a:r>
            <a:r>
              <a:rPr lang="en-US" dirty="0"/>
              <a:t> – BPO, Off shoring</a:t>
            </a:r>
          </a:p>
          <a:p>
            <a:r>
              <a:rPr lang="en-US" b="1" dirty="0"/>
              <a:t>Globalized financial system </a:t>
            </a:r>
          </a:p>
          <a:p>
            <a:pPr lvl="1"/>
            <a:r>
              <a:rPr lang="en-US" dirty="0"/>
              <a:t> freely convertible currencies, free flow of capital &amp; money, global currency trading</a:t>
            </a:r>
          </a:p>
          <a:p>
            <a:r>
              <a:rPr lang="en-US" b="1" dirty="0"/>
              <a:t>Rising global economic inequality</a:t>
            </a:r>
            <a:endParaRPr lang="en-IN" b="1" dirty="0"/>
          </a:p>
        </p:txBody>
      </p:sp>
      <mc:AlternateContent xmlns:mc="http://schemas.openxmlformats.org/markup-compatibility/2006">
        <mc:Choice xmlns:p14="http://schemas.microsoft.com/office/powerpoint/2010/main" xmlns="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2F48421-B704-F547-B124-4CF7EF4942E3}"/>
                  </a:ext>
                </a:extLst>
              </p14:cNvPr>
              <p14:cNvContentPartPr/>
              <p14:nvPr/>
            </p14:nvContentPartPr>
            <p14:xfrm>
              <a:off x="680760" y="2520720"/>
              <a:ext cx="9504000" cy="3943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62F48421-B704-F547-B124-4CF7EF4942E3}"/>
                  </a:ext>
                </a:extLst>
              </p:cNvPr>
              <p:cNvPicPr/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671400" y="2511360"/>
                <a:ext cx="9522720" cy="3961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xmlns="" val="1476354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F6FBDF3-1F5D-EAB6-1F2C-348129C51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we intend to Discuss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2AC26B1-E2DB-56FE-E4E8-11ED0BCBFB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200000"/>
              </a:lnSpc>
            </a:pPr>
            <a:r>
              <a:rPr lang="en-IN" b="0" dirty="0"/>
              <a:t>Globalisation- meaning, perspectives, dimensions</a:t>
            </a:r>
          </a:p>
          <a:p>
            <a:pPr>
              <a:lnSpc>
                <a:spcPct val="200000"/>
              </a:lnSpc>
            </a:pPr>
            <a:r>
              <a:rPr lang="en-IN" dirty="0"/>
              <a:t>Linkage between Globalisation and Development</a:t>
            </a:r>
            <a:endParaRPr lang="en-US" dirty="0"/>
          </a:p>
          <a:p>
            <a:pPr>
              <a:lnSpc>
                <a:spcPct val="200000"/>
              </a:lnSpc>
            </a:pPr>
            <a:r>
              <a:rPr lang="en-IN" dirty="0"/>
              <a:t>How Technology propelled Globalisation</a:t>
            </a:r>
          </a:p>
          <a:p>
            <a:pPr>
              <a:lnSpc>
                <a:spcPct val="200000"/>
              </a:lnSpc>
            </a:pPr>
            <a:r>
              <a:rPr lang="en-IN" dirty="0"/>
              <a:t>How Globalisation propelling Technology</a:t>
            </a:r>
          </a:p>
          <a:p>
            <a:pPr>
              <a:lnSpc>
                <a:spcPct val="200000"/>
              </a:lnSpc>
            </a:pPr>
            <a:r>
              <a:rPr lang="en-IN" dirty="0"/>
              <a:t>ICT4D and globalisation</a:t>
            </a:r>
          </a:p>
        </p:txBody>
      </p:sp>
      <mc:AlternateContent xmlns:mc="http://schemas.openxmlformats.org/markup-compatibility/2006">
        <mc:Choice xmlns:p14="http://schemas.microsoft.com/office/powerpoint/2010/main" xmlns="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C06AEA6-4562-58E2-C3B4-CFBA1C202A18}"/>
                  </a:ext>
                </a:extLst>
              </p14:cNvPr>
              <p14:cNvContentPartPr/>
              <p14:nvPr/>
            </p14:nvContentPartPr>
            <p14:xfrm>
              <a:off x="975240" y="2278440"/>
              <a:ext cx="6824160" cy="3941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AC06AEA6-4562-58E2-C3B4-CFBA1C202A18}"/>
                  </a:ext>
                </a:extLst>
              </p:cNvPr>
              <p:cNvPicPr/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965880" y="2269080"/>
                <a:ext cx="6842880" cy="3960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xmlns="" val="13062951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47708E3-7A99-4AE1-BFBE-7F84EBA12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Social Globalization</a:t>
            </a:r>
            <a:endParaRPr lang="en-IN" sz="36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0EB3D73-31B1-469D-931B-59F22F30CA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spcBef>
                <a:spcPts val="1000"/>
              </a:spcBef>
              <a:spcAft>
                <a:spcPts val="1000"/>
              </a:spcAft>
            </a:pPr>
            <a:r>
              <a:rPr lang="en-US" sz="2800" dirty="0"/>
              <a:t>State retreating from social welfare – retreat of </a:t>
            </a:r>
            <a:r>
              <a:rPr lang="en-US" sz="2800" u="sng" dirty="0"/>
              <a:t>welfare state</a:t>
            </a:r>
          </a:p>
          <a:p>
            <a:pPr lvl="1">
              <a:spcBef>
                <a:spcPts val="1000"/>
              </a:spcBef>
              <a:spcAft>
                <a:spcPts val="1000"/>
              </a:spcAft>
            </a:pPr>
            <a:r>
              <a:rPr lang="en-US" sz="2800" dirty="0"/>
              <a:t>Less public spending, creation of public goods, and public services</a:t>
            </a:r>
          </a:p>
          <a:p>
            <a:pPr lvl="1">
              <a:spcBef>
                <a:spcPts val="1000"/>
              </a:spcBef>
              <a:spcAft>
                <a:spcPts val="1000"/>
              </a:spcAft>
            </a:pPr>
            <a:r>
              <a:rPr lang="en-US" sz="2800" dirty="0"/>
              <a:t>Migration, family structure, community life, social security, </a:t>
            </a:r>
            <a:r>
              <a:rPr lang="en-IN" sz="2800" dirty="0"/>
              <a:t>adversely affected social stability</a:t>
            </a:r>
          </a:p>
          <a:p>
            <a:pPr lvl="1">
              <a:spcBef>
                <a:spcPts val="1000"/>
              </a:spcBef>
              <a:spcAft>
                <a:spcPts val="1000"/>
              </a:spcAft>
            </a:pPr>
            <a:r>
              <a:rPr lang="en-US" sz="2800" dirty="0"/>
              <a:t>Conflicts between domestic social norms, social institutions and global social norms and institutions</a:t>
            </a:r>
          </a:p>
          <a:p>
            <a:pPr lvl="1">
              <a:spcBef>
                <a:spcPts val="1000"/>
              </a:spcBef>
              <a:spcAft>
                <a:spcPts val="1000"/>
              </a:spcAft>
            </a:pPr>
            <a:r>
              <a:rPr lang="en-US" sz="2800" dirty="0"/>
              <a:t>Giving rise to Global Social Movement- WSF</a:t>
            </a:r>
          </a:p>
          <a:p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xmlns="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7D079DD-D742-623B-ED9C-699D7A2221C6}"/>
                  </a:ext>
                </a:extLst>
              </p14:cNvPr>
              <p14:cNvContentPartPr/>
              <p14:nvPr/>
            </p14:nvContentPartPr>
            <p14:xfrm>
              <a:off x="3113640" y="3517560"/>
              <a:ext cx="6608880" cy="2566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37D079DD-D742-623B-ED9C-699D7A2221C6}"/>
                  </a:ext>
                </a:extLst>
              </p:cNvPr>
              <p:cNvPicPr/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3104280" y="3508200"/>
                <a:ext cx="6627600" cy="2584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xmlns="" val="30248718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ED4DD7D-684B-4F58-8EC4-54A30FFD7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914" y="201839"/>
            <a:ext cx="9437914" cy="690789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Political Globalization</a:t>
            </a:r>
            <a:endParaRPr lang="en-IN" sz="36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34431C6-63E6-4A8E-A012-D9E1CF38E4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0437"/>
            <a:ext cx="10515600" cy="5284335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triumph 'of </a:t>
            </a:r>
            <a:r>
              <a:rPr lang="en-US" b="1" dirty="0"/>
              <a:t>Neo-liberalism</a:t>
            </a:r>
            <a:r>
              <a:rPr lang="en-US" dirty="0"/>
              <a:t>- minimal state maximum market, liberalization, deregulation, privatization, individualism, and democratization</a:t>
            </a:r>
          </a:p>
          <a:p>
            <a:r>
              <a:rPr lang="en-US" dirty="0"/>
              <a:t>Changing nature of nation-state, dilution in state sovereignty</a:t>
            </a:r>
          </a:p>
          <a:p>
            <a:r>
              <a:rPr lang="en-US" dirty="0"/>
              <a:t>Arguments against: </a:t>
            </a:r>
          </a:p>
          <a:p>
            <a:pPr lvl="1"/>
            <a:r>
              <a:rPr lang="en-US" dirty="0"/>
              <a:t>Myth of Borderless World, Dominant role of state, Pooled sovereignty, Enduring attraction of the nation-state</a:t>
            </a:r>
          </a:p>
          <a:p>
            <a:pPr lvl="1"/>
            <a:r>
              <a:rPr lang="en-US" dirty="0"/>
              <a:t>economic globalization nevertheless requires a political framework that is provided by the state, notably in the form of the ‘military-territorial power of an enforcer’ (Robert Cox )</a:t>
            </a:r>
          </a:p>
          <a:p>
            <a:r>
              <a:rPr lang="en-US" b="1" dirty="0"/>
              <a:t>‘Internationalization of the state’ </a:t>
            </a:r>
            <a:r>
              <a:rPr lang="en-US" dirty="0"/>
              <a:t>-State adjusting national economic practices and policies to the perceived interest of the global capitalist economy.</a:t>
            </a:r>
          </a:p>
          <a:p>
            <a:r>
              <a:rPr lang="en-US" b="1" dirty="0"/>
              <a:t>Return of the state</a:t>
            </a:r>
          </a:p>
          <a:p>
            <a:pPr lvl="1"/>
            <a:r>
              <a:rPr lang="en-US" dirty="0"/>
              <a:t> maintain domestic order and protect its citizens from external attack ; threat of terrorism, growing nationalism, conservatism</a:t>
            </a:r>
          </a:p>
          <a:p>
            <a:pPr lvl="1"/>
            <a:r>
              <a:rPr lang="en-US" dirty="0"/>
              <a:t>ICT : wider powers of surveillance, control and increasing regulation</a:t>
            </a:r>
          </a:p>
          <a:p>
            <a:r>
              <a:rPr lang="en-US" dirty="0"/>
              <a:t>Statelessness, weak, and failed state and state-building</a:t>
            </a:r>
          </a:p>
          <a:p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xmlns="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B0CE4EF-979F-BAA6-A415-A4010625D7C2}"/>
                  </a:ext>
                </a:extLst>
              </p14:cNvPr>
              <p14:cNvContentPartPr/>
              <p14:nvPr/>
            </p14:nvContentPartPr>
            <p14:xfrm>
              <a:off x="365040" y="3232800"/>
              <a:ext cx="4224240" cy="26906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EB0CE4EF-979F-BAA6-A415-A4010625D7C2}"/>
                  </a:ext>
                </a:extLst>
              </p:cNvPr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355680" y="3223440"/>
                <a:ext cx="4242960" cy="2709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xmlns="" val="35914022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72D179-2029-4385-99A8-A6B48FFD4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286" y="180068"/>
            <a:ext cx="9274629" cy="712561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Cultural Globalization</a:t>
            </a:r>
            <a:endParaRPr lang="en-IN" sz="36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8141CAA-D205-45A4-9BFA-5328A889B8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92628"/>
            <a:ext cx="10515600" cy="5667659"/>
          </a:xfrm>
        </p:spPr>
        <p:txBody>
          <a:bodyPr>
            <a:normAutofit fontScale="32500" lnSpcReduction="20000"/>
          </a:bodyPr>
          <a:lstStyle/>
          <a:p>
            <a:pPr marL="287338" lvl="1" indent="-287338"/>
            <a:r>
              <a:rPr lang="en-US" sz="8000" dirty="0"/>
              <a:t>Food, entertainment, Leisure, worldview, Ideologies, social practices – all affected , becoming globali</a:t>
            </a:r>
            <a:r>
              <a:rPr lang="en-US" sz="7200" dirty="0"/>
              <a:t>zed</a:t>
            </a:r>
          </a:p>
          <a:p>
            <a:r>
              <a:rPr lang="en-US" sz="8000" dirty="0"/>
              <a:t>Cultural </a:t>
            </a:r>
            <a:r>
              <a:rPr lang="en-US" sz="8000" b="1" dirty="0"/>
              <a:t>Homogenization</a:t>
            </a:r>
            <a:r>
              <a:rPr lang="en-US" sz="8000" dirty="0"/>
              <a:t>: </a:t>
            </a:r>
            <a:r>
              <a:rPr lang="en-US" sz="8000" i="1" dirty="0"/>
              <a:t>Coca </a:t>
            </a:r>
            <a:r>
              <a:rPr lang="en-US" sz="8000" i="1" dirty="0" err="1"/>
              <a:t>colaization</a:t>
            </a:r>
            <a:r>
              <a:rPr lang="en-US" sz="8000" i="1" dirty="0"/>
              <a:t>, </a:t>
            </a:r>
            <a:r>
              <a:rPr lang="en-US" sz="8000" i="1" dirty="0" err="1"/>
              <a:t>Macdonaldization</a:t>
            </a:r>
            <a:r>
              <a:rPr lang="en-US" sz="8000" i="1" dirty="0"/>
              <a:t> </a:t>
            </a:r>
            <a:r>
              <a:rPr lang="en-US" sz="8000" dirty="0"/>
              <a:t>: Flattening out of cultural differences</a:t>
            </a:r>
          </a:p>
          <a:p>
            <a:pPr lvl="1"/>
            <a:r>
              <a:rPr lang="en-US" sz="7200" dirty="0"/>
              <a:t>assault on local, regional and national distinctiveness; Cultural Hegemony</a:t>
            </a:r>
          </a:p>
          <a:p>
            <a:pPr lvl="1"/>
            <a:r>
              <a:rPr lang="en-US" sz="7200" dirty="0"/>
              <a:t>Cultural relativism vs universalization</a:t>
            </a:r>
          </a:p>
          <a:p>
            <a:r>
              <a:rPr lang="en-US" sz="8000" dirty="0"/>
              <a:t>Chief factors fueling cultural globalization </a:t>
            </a:r>
          </a:p>
          <a:p>
            <a:pPr lvl="1"/>
            <a:r>
              <a:rPr lang="en-IN" sz="6400" dirty="0"/>
              <a:t>growth of TNCs , global media corporations –Netflix, Amazon Prime, Global social networking- Twitter, Fb, </a:t>
            </a:r>
            <a:r>
              <a:rPr lang="en-US" sz="6400" dirty="0"/>
              <a:t>increasing popularity of international travel and tourism, ICT revolution</a:t>
            </a:r>
          </a:p>
          <a:p>
            <a:r>
              <a:rPr lang="en-US" sz="8000" dirty="0"/>
              <a:t>Cultural globalization as a ‘top-down’ process- global monoculture, cultural imperialism, ‘westernization 'or, ‘Americanization’</a:t>
            </a:r>
          </a:p>
          <a:p>
            <a:r>
              <a:rPr lang="en-US" sz="9600" dirty="0"/>
              <a:t>Two main ingredients of cultural globalization have been the </a:t>
            </a:r>
            <a:r>
              <a:rPr lang="en-US" sz="9600" b="1" dirty="0"/>
              <a:t>global consumerism </a:t>
            </a:r>
            <a:r>
              <a:rPr lang="en-US" sz="9600" dirty="0"/>
              <a:t>and the </a:t>
            </a:r>
            <a:r>
              <a:rPr lang="en-US" sz="9600" b="1" dirty="0"/>
              <a:t>rise of individualism</a:t>
            </a:r>
          </a:p>
          <a:p>
            <a:pPr lvl="1"/>
            <a:r>
              <a:rPr lang="en-US" sz="9600" dirty="0"/>
              <a:t>Cultural </a:t>
            </a:r>
            <a:r>
              <a:rPr lang="en-US" sz="9600" b="1" dirty="0"/>
              <a:t>Heterogenization</a:t>
            </a:r>
            <a:r>
              <a:rPr lang="en-US" sz="9600" dirty="0"/>
              <a:t>: polarization and diversity; </a:t>
            </a:r>
            <a:r>
              <a:rPr lang="en-US" sz="9600" b="1" dirty="0"/>
              <a:t>cultural backlash- </a:t>
            </a:r>
            <a:r>
              <a:rPr lang="en-US" sz="9600" dirty="0"/>
              <a:t>rise of ethnic nationalism and religious fundamentalism </a:t>
            </a:r>
            <a:endParaRPr lang="en-US" sz="7200" dirty="0"/>
          </a:p>
          <a:p>
            <a:endParaRPr lang="en-US" sz="7200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xmlns="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DF02D68-0AB6-0478-9974-BDA3285344BF}"/>
                  </a:ext>
                </a:extLst>
              </p14:cNvPr>
              <p14:cNvContentPartPr/>
              <p14:nvPr/>
            </p14:nvContentPartPr>
            <p14:xfrm>
              <a:off x="789480" y="1805040"/>
              <a:ext cx="10309680" cy="2165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4DF02D68-0AB6-0478-9974-BDA3285344BF}"/>
                  </a:ext>
                </a:extLst>
              </p:cNvPr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780120" y="1795680"/>
                <a:ext cx="10328400" cy="2184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xmlns="" val="37971280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2438D85-0DC2-4C9A-A8F5-20E7F3E58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31762"/>
            <a:ext cx="9753600" cy="549275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Technological Globalization</a:t>
            </a:r>
            <a:endParaRPr lang="en-IN" sz="36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6AF354F-FC43-40EF-8FD2-F2D964C85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3886"/>
            <a:ext cx="10515600" cy="5023077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Technology, especially ICT, key drivers of Globalization</a:t>
            </a:r>
          </a:p>
          <a:p>
            <a:pPr lvl="1"/>
            <a:r>
              <a:rPr lang="en-US" dirty="0"/>
              <a:t>Printing press, Telegraph, Telephone, Semi-conductor and Computer, radio, TV, Mobile phone, satellite &amp; </a:t>
            </a:r>
            <a:r>
              <a:rPr lang="en-IN" dirty="0"/>
              <a:t>transatlantic fibre cable</a:t>
            </a:r>
            <a:r>
              <a:rPr lang="en-US" dirty="0"/>
              <a:t>, Jet plane, Internet, Plastic Money, GPS, AI, 3 D printing, e –Commerce, M-commerce, Mobile banking, cloud computing, IoT, Block chain, Machine learning, Crypto currency</a:t>
            </a:r>
          </a:p>
          <a:p>
            <a:r>
              <a:rPr lang="en-US" dirty="0"/>
              <a:t>technological diffusion, the spread of technology across borders driving technological innovation at greater speed</a:t>
            </a:r>
          </a:p>
          <a:p>
            <a:r>
              <a:rPr lang="en-US" dirty="0"/>
              <a:t>Technology driven Financial globalization: </a:t>
            </a:r>
            <a:r>
              <a:rPr lang="en-US" b="1" dirty="0"/>
              <a:t>E</a:t>
            </a:r>
            <a:r>
              <a:rPr lang="en-US" dirty="0"/>
              <a:t>lectronic </a:t>
            </a:r>
            <a:r>
              <a:rPr lang="en-US" b="1" dirty="0"/>
              <a:t>T</a:t>
            </a:r>
            <a:r>
              <a:rPr lang="en-US" dirty="0"/>
              <a:t>ransfer of </a:t>
            </a:r>
            <a:r>
              <a:rPr lang="en-US" b="1" dirty="0"/>
              <a:t>F</a:t>
            </a:r>
            <a:r>
              <a:rPr lang="en-US" dirty="0"/>
              <a:t>unds ( ETF), </a:t>
            </a:r>
            <a:r>
              <a:rPr lang="en-US" b="1" dirty="0"/>
              <a:t>S</a:t>
            </a:r>
            <a:r>
              <a:rPr lang="en-US" dirty="0"/>
              <a:t>ociety for </a:t>
            </a:r>
            <a:r>
              <a:rPr lang="en-US" b="1" dirty="0"/>
              <a:t>W</a:t>
            </a:r>
            <a:r>
              <a:rPr lang="en-US" dirty="0"/>
              <a:t>orldwide </a:t>
            </a:r>
            <a:r>
              <a:rPr lang="en-US" b="1" dirty="0"/>
              <a:t>I</a:t>
            </a:r>
            <a:r>
              <a:rPr lang="en-US" dirty="0"/>
              <a:t>nterbank </a:t>
            </a:r>
            <a:r>
              <a:rPr lang="en-US" b="1" dirty="0"/>
              <a:t>F</a:t>
            </a:r>
            <a:r>
              <a:rPr lang="en-US" dirty="0"/>
              <a:t>inancial </a:t>
            </a:r>
            <a:r>
              <a:rPr lang="en-US" b="1" dirty="0"/>
              <a:t>T</a:t>
            </a:r>
            <a:r>
              <a:rPr lang="en-US" dirty="0"/>
              <a:t>elecommunication (SWIFT)</a:t>
            </a:r>
          </a:p>
          <a:p>
            <a:r>
              <a:rPr lang="en-IN" dirty="0"/>
              <a:t>T</a:t>
            </a:r>
            <a:r>
              <a:rPr lang="en-IN" b="1" dirty="0"/>
              <a:t>echno-globalism</a:t>
            </a:r>
            <a:r>
              <a:rPr lang="en-IN" dirty="0"/>
              <a:t>: </a:t>
            </a:r>
            <a:r>
              <a:rPr lang="en-US" dirty="0"/>
              <a:t>rationalizes globalism on technological grounds ; technological determinism</a:t>
            </a:r>
          </a:p>
          <a:p>
            <a:r>
              <a:rPr lang="en-US" dirty="0"/>
              <a:t>Globalized society: Information Society : Knowledge or weightless society</a:t>
            </a:r>
          </a:p>
          <a:p>
            <a:r>
              <a:rPr lang="en-US" dirty="0"/>
              <a:t>Knowledge and high tech industries- Google, FB, Twitter, Microsoft, Apple, </a:t>
            </a:r>
            <a:r>
              <a:rPr lang="en-US" dirty="0" err="1"/>
              <a:t>etc</a:t>
            </a:r>
            <a:r>
              <a:rPr lang="en-US" dirty="0"/>
              <a:t>- are both drivers and face of globalization</a:t>
            </a:r>
          </a:p>
          <a:p>
            <a:r>
              <a:rPr lang="en-US" dirty="0"/>
              <a:t>Issues/Challenges: </a:t>
            </a:r>
            <a:r>
              <a:rPr lang="en-US" b="1" dirty="0"/>
              <a:t>Digital divide</a:t>
            </a:r>
            <a:r>
              <a:rPr lang="en-US" dirty="0"/>
              <a:t>; may increase inequality and gaps between ‘Have’ and ‘have nots’ ; ‘The North’ and ‘The South’</a:t>
            </a:r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xmlns="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A33CCEA-2979-5536-AE1C-9AF9EBF91680}"/>
                  </a:ext>
                </a:extLst>
              </p14:cNvPr>
              <p14:cNvContentPartPr/>
              <p14:nvPr/>
            </p14:nvContentPartPr>
            <p14:xfrm>
              <a:off x="2952000" y="5659200"/>
              <a:ext cx="693360" cy="4215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FA33CCEA-2979-5536-AE1C-9AF9EBF91680}"/>
                  </a:ext>
                </a:extLst>
              </p:cNvPr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2942640" y="5649840"/>
                <a:ext cx="712080" cy="44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="" Requires="p14">
          <p:contentPart p14:bwMode="auto" r:id="rId7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44D2091-3831-5FD8-7B5E-27A0461453C3}"/>
                  </a:ext>
                </a:extLst>
              </p14:cNvPr>
              <p14:cNvContentPartPr/>
              <p14:nvPr/>
            </p14:nvContentPartPr>
            <p14:xfrm>
              <a:off x="1333440" y="1405800"/>
              <a:ext cx="10748160" cy="49946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044D2091-3831-5FD8-7B5E-27A0461453C3}"/>
                  </a:ext>
                </a:extLst>
              </p:cNvPr>
              <p:cNvPicPr/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324080" y="1396440"/>
                <a:ext cx="10766880" cy="5013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xmlns="" val="10969478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9BA091D-C9EB-4C7D-8445-31472AE8E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613605" cy="76192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Globalization and Development</a:t>
            </a:r>
            <a:endParaRPr lang="en-IN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429FF8F-E054-4602-8115-82A66441A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052"/>
            <a:ext cx="10698126" cy="5049911"/>
          </a:xfrm>
        </p:spPr>
        <p:txBody>
          <a:bodyPr>
            <a:normAutofit/>
          </a:bodyPr>
          <a:lstStyle/>
          <a:p>
            <a:pPr>
              <a:spcAft>
                <a:spcPts val="1000"/>
              </a:spcAft>
            </a:pPr>
            <a:endParaRPr lang="en-US" dirty="0"/>
          </a:p>
          <a:p>
            <a:pPr>
              <a:spcAft>
                <a:spcPts val="1000"/>
              </a:spcAft>
            </a:pPr>
            <a:r>
              <a:rPr lang="en-US" dirty="0"/>
              <a:t>Globalization in the name of Development </a:t>
            </a:r>
          </a:p>
          <a:p>
            <a:pPr>
              <a:spcAft>
                <a:spcPts val="1000"/>
              </a:spcAft>
            </a:pPr>
            <a:r>
              <a:rPr lang="en-US" dirty="0"/>
              <a:t>Complex linkages to different dimensions of development </a:t>
            </a:r>
          </a:p>
          <a:p>
            <a:pPr>
              <a:spcAft>
                <a:spcPts val="1000"/>
              </a:spcAft>
            </a:pPr>
            <a:r>
              <a:rPr lang="en-US" dirty="0"/>
              <a:t>Positive or negative impacts depends upon how development is defined, where one lives, how far one is capable of, etc.</a:t>
            </a:r>
          </a:p>
          <a:p>
            <a:pPr>
              <a:spcAft>
                <a:spcPts val="1000"/>
              </a:spcAft>
            </a:pPr>
            <a:r>
              <a:rPr lang="en-US" dirty="0"/>
              <a:t>Overall very complex linkage; indeterminate impacts</a:t>
            </a:r>
          </a:p>
          <a:p>
            <a:pPr>
              <a:spcAft>
                <a:spcPts val="1000"/>
              </a:spcAft>
            </a:pPr>
            <a:r>
              <a:rPr lang="en-US" dirty="0"/>
              <a:t>Faster spread of crisis….financial crisis 97-98; prime lending, Pandemic?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6675043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5BAC41A-265D-43CB-B9C5-84268051A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252098" cy="82572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Globalization &amp; Development</a:t>
            </a:r>
            <a:endParaRPr lang="en-IN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D526504-96EA-4F51-B891-2FCE3891F2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8558"/>
            <a:ext cx="10515600" cy="4688405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/>
              <a:t>Development as faster economic growth, material prosperity: </a:t>
            </a:r>
          </a:p>
          <a:p>
            <a:pPr lvl="1"/>
            <a:r>
              <a:rPr lang="en-US" dirty="0"/>
              <a:t>GDP risen impressively, global trade increased manyfold</a:t>
            </a:r>
          </a:p>
          <a:p>
            <a:pPr lvl="1"/>
            <a:r>
              <a:rPr lang="en-US" dirty="0"/>
              <a:t>Boon for many: MNCs, English educated ICT savvy young people in urban pockets of India, China, and other developing countries</a:t>
            </a:r>
          </a:p>
          <a:p>
            <a:pPr lvl="1"/>
            <a:r>
              <a:rPr lang="en-US" dirty="0"/>
              <a:t>But so has risen the inequality, economic misery and hardships to billions of people</a:t>
            </a:r>
          </a:p>
          <a:p>
            <a:pPr marL="233363" lvl="1" indent="-180975"/>
            <a:r>
              <a:rPr lang="en-US" b="1" dirty="0"/>
              <a:t>Development as social well being, welfare, happiness</a:t>
            </a:r>
          </a:p>
          <a:p>
            <a:pPr lvl="1"/>
            <a:r>
              <a:rPr lang="en-US" dirty="0"/>
              <a:t>Development as social well being, welfare, happiness</a:t>
            </a:r>
          </a:p>
          <a:p>
            <a:pPr lvl="1"/>
            <a:r>
              <a:rPr lang="en-US" dirty="0"/>
              <a:t>Social equity diluted, welfare state gave way to full cost public services by market, consumerism caused psychological distress</a:t>
            </a:r>
          </a:p>
          <a:p>
            <a:pPr marL="233363" lvl="1" indent="-180975"/>
            <a:r>
              <a:rPr lang="en-US" b="1" dirty="0"/>
              <a:t>Development as social harmony, cultural flourishment</a:t>
            </a:r>
          </a:p>
          <a:p>
            <a:pPr lvl="1"/>
            <a:r>
              <a:rPr lang="en-US" dirty="0"/>
              <a:t>Disharmony increased, clash of culture/civilization increased, cultural backlash against cultural hegemony and homogenization</a:t>
            </a:r>
          </a:p>
          <a:p>
            <a:r>
              <a:rPr lang="en-US" b="1" dirty="0"/>
              <a:t>Technological Dimensions</a:t>
            </a:r>
          </a:p>
          <a:p>
            <a:pPr lvl="1"/>
            <a:r>
              <a:rPr lang="en-US" dirty="0"/>
              <a:t>Technological dependence, Hegemony</a:t>
            </a:r>
          </a:p>
          <a:p>
            <a:pPr lvl="1"/>
            <a:r>
              <a:rPr lang="en-US" dirty="0"/>
              <a:t>Digital Divide further widened inequality</a:t>
            </a:r>
          </a:p>
          <a:p>
            <a:pPr marL="233363" lvl="1" indent="-180975"/>
            <a:r>
              <a:rPr lang="en-US" sz="2900" dirty="0"/>
              <a:t>Generally adverse for farming community, small traders, small businesses, and local innovations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7253654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789767C-92C5-27CD-9461-CFA93FA85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ICT4D and Globalisation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0370219-1052-1E3A-0636-406FB4D421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dirty="0"/>
              <a:t>ICT has been the prime mover of the current phase of globalization</a:t>
            </a:r>
          </a:p>
          <a:p>
            <a:endParaRPr lang="en-IN" dirty="0"/>
          </a:p>
          <a:p>
            <a:r>
              <a:rPr lang="en-IN" dirty="0"/>
              <a:t>The world is now considered as global village because of time and space compression due to information and communication technologies</a:t>
            </a:r>
          </a:p>
          <a:p>
            <a:endParaRPr lang="en-IN" dirty="0"/>
          </a:p>
          <a:p>
            <a:r>
              <a:rPr lang="en-IN" dirty="0"/>
              <a:t>Global society is considered as information or knowledge society; majority of workers driving development are knowledge workers; all these are led by ICT</a:t>
            </a:r>
          </a:p>
          <a:p>
            <a:endParaRPr lang="en-IN" dirty="0"/>
          </a:p>
          <a:p>
            <a:r>
              <a:rPr lang="en-IN" dirty="0"/>
              <a:t>ICT itself is being propelled by globalization- global collaborative working, global brainstorming, global innovation, global supply chain</a:t>
            </a:r>
          </a:p>
          <a:p>
            <a:endParaRPr lang="en-IN" dirty="0"/>
          </a:p>
          <a:p>
            <a:r>
              <a:rPr lang="en-IN" dirty="0"/>
              <a:t>ICT for development denotes technology lead development in the globalised world</a:t>
            </a:r>
          </a:p>
        </p:txBody>
      </p:sp>
    </p:spTree>
    <p:extLst>
      <p:ext uri="{BB962C8B-B14F-4D97-AF65-F5344CB8AC3E}">
        <p14:creationId xmlns:p14="http://schemas.microsoft.com/office/powerpoint/2010/main" xmlns="" val="25574245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FCEACF1-6332-4AC3-8D2E-5F0C96551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Globalization giving way to </a:t>
            </a:r>
            <a:r>
              <a:rPr lang="en-US" sz="36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Slowbalization</a:t>
            </a:r>
            <a:r>
              <a:rPr lang="en-US" dirty="0"/>
              <a:t>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A2A7CA0-E8BC-4B5F-A764-17DE6844CE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200" dirty="0"/>
              <a:t>Globalization has given way to an era of sluggishness, or ‘</a:t>
            </a:r>
            <a:r>
              <a:rPr lang="en-US" sz="2200" dirty="0" err="1"/>
              <a:t>slowbalization</a:t>
            </a:r>
            <a:r>
              <a:rPr lang="en-US" sz="2200" dirty="0"/>
              <a:t>,’ a term coined by Dutch writer and trend watcher, </a:t>
            </a:r>
            <a:r>
              <a:rPr lang="en-US" sz="2200" dirty="0" err="1"/>
              <a:t>Adjiedj</a:t>
            </a:r>
            <a:r>
              <a:rPr lang="en-US" sz="2200" dirty="0"/>
              <a:t> </a:t>
            </a:r>
            <a:r>
              <a:rPr lang="en-US" sz="2200" dirty="0" err="1"/>
              <a:t>Bakas</a:t>
            </a:r>
            <a:r>
              <a:rPr lang="en-US" sz="2200" dirty="0"/>
              <a:t> in 2015</a:t>
            </a:r>
          </a:p>
          <a:p>
            <a:endParaRPr lang="en-US" sz="2200" dirty="0"/>
          </a:p>
          <a:p>
            <a:r>
              <a:rPr lang="en-US" sz="2200" dirty="0"/>
              <a:t>Global trade has fallen from 61 per cent of the GDP in 2008 to 58 per cent now.</a:t>
            </a:r>
          </a:p>
          <a:p>
            <a:r>
              <a:rPr lang="en-US" sz="2200" dirty="0"/>
              <a:t> </a:t>
            </a:r>
          </a:p>
          <a:p>
            <a:r>
              <a:rPr lang="en-US" sz="2200" dirty="0"/>
              <a:t>FDI dropped from 3.5 per cent of the GDP in 2008  to 1.3 per cent in 2018. </a:t>
            </a:r>
          </a:p>
          <a:p>
            <a:endParaRPr lang="en-US" sz="2200" dirty="0"/>
          </a:p>
          <a:p>
            <a:r>
              <a:rPr lang="en-US" sz="2200" dirty="0"/>
              <a:t>PwC report: in 2019, the global volume of merchandise traded slowed down drastically and even went into reverse.</a:t>
            </a:r>
          </a:p>
          <a:p>
            <a:endParaRPr lang="en-US" sz="2200" dirty="0"/>
          </a:p>
          <a:p>
            <a:r>
              <a:rPr lang="en-US" sz="2200" dirty="0"/>
              <a:t>Growing movements for ‘Slow City’, Slow Food’, ‘slow travel’, ‘slow fashion’, ‘slow consumption’, ‘slow gaming’ and even ‘slow education’ !</a:t>
            </a:r>
          </a:p>
          <a:p>
            <a:endParaRPr lang="en-US" sz="22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4139995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5C4A8F4-C616-435A-9ECD-13791060B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851571" cy="483961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 Up</a:t>
            </a:r>
            <a:endParaRPr lang="en-IN" sz="4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E30A531-5052-4DCB-818B-3465ED05A2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90600"/>
            <a:ext cx="10515600" cy="5186363"/>
          </a:xfrm>
        </p:spPr>
        <p:txBody>
          <a:bodyPr>
            <a:normAutofit lnSpcReduction="10000"/>
          </a:bodyPr>
          <a:lstStyle/>
          <a:p>
            <a:r>
              <a:rPr lang="en-US" sz="2200" dirty="0"/>
              <a:t>Globalization is greater and faster interconnectedness of people, places, information, objects, activities, and exchanges across the Globe </a:t>
            </a:r>
          </a:p>
          <a:p>
            <a:endParaRPr lang="en-US" sz="1000" dirty="0"/>
          </a:p>
          <a:p>
            <a:r>
              <a:rPr lang="en-US" sz="2200" dirty="0"/>
              <a:t>Deep impact on all aspects of people’s life, academic disciplines, science, research, and technology</a:t>
            </a:r>
          </a:p>
          <a:p>
            <a:endParaRPr lang="en-US" sz="900" dirty="0"/>
          </a:p>
          <a:p>
            <a:r>
              <a:rPr lang="en-US" sz="2200" dirty="0"/>
              <a:t>Alternative perspectives on its existence, extent, origin, key drivers, nature and impacts.</a:t>
            </a:r>
          </a:p>
          <a:p>
            <a:endParaRPr lang="en-US" sz="1100" dirty="0"/>
          </a:p>
          <a:p>
            <a:r>
              <a:rPr lang="en-US" sz="2200" dirty="0"/>
              <a:t>It is multi-faceted and Multi-dimensional- Economic, Social, Political, Cultural, Technological</a:t>
            </a:r>
          </a:p>
          <a:p>
            <a:endParaRPr lang="en-US" sz="1000" dirty="0"/>
          </a:p>
          <a:p>
            <a:r>
              <a:rPr lang="en-US" sz="2200" dirty="0"/>
              <a:t>Current phase of globalization is led by technological innovation and development oriented</a:t>
            </a:r>
          </a:p>
          <a:p>
            <a:endParaRPr lang="en-US" sz="900" dirty="0"/>
          </a:p>
          <a:p>
            <a:r>
              <a:rPr lang="en-US" sz="2200" dirty="0"/>
              <a:t>But relation of globalization and development is indeterminate. ICT4D denotes technology led development in the globalized world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xmlns="" val="41237049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54251" y="1468909"/>
            <a:ext cx="7683514" cy="78483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+mn-cs"/>
              </a:rPr>
              <a:t>THANKS FOR WATCHING!</a:t>
            </a:r>
            <a:endParaRPr kumimoji="0" lang="en-IN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ookman Old Style" panose="02050604050505020204" pitchFamily="18" charset="0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35094" y="4555009"/>
            <a:ext cx="5921814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+mn-cs"/>
              </a:rPr>
              <a:t>GOOD WISHES !</a:t>
            </a:r>
          </a:p>
        </p:txBody>
      </p:sp>
    </p:spTree>
    <p:extLst>
      <p:ext uri="{BB962C8B-B14F-4D97-AF65-F5344CB8AC3E}">
        <p14:creationId xmlns:p14="http://schemas.microsoft.com/office/powerpoint/2010/main" xmlns="" val="3798690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86C1568-F409-40EB-8ADC-44DC88035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071113" cy="89714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 us pick up the thread- Development</a:t>
            </a:r>
            <a:endParaRPr lang="en-IN" sz="4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62DF5BD-BEFA-4018-B63E-7903CC704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2270"/>
            <a:ext cx="10515600" cy="4914693"/>
          </a:xfrm>
        </p:spPr>
        <p:txBody>
          <a:bodyPr>
            <a:normAutofit fontScale="85000" lnSpcReduction="10000"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Development is highly contested concept having wide ranges of meanings and connotations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In common parlance, it denotes a process of growth and progression towards </a:t>
            </a:r>
            <a:r>
              <a:rPr lang="en-US" u="sng" dirty="0"/>
              <a:t>betterment; </a:t>
            </a:r>
            <a:r>
              <a:rPr lang="en-IN" dirty="0"/>
              <a:t>a positive growth which is </a:t>
            </a:r>
            <a:r>
              <a:rPr lang="en-IN" u="sng" dirty="0"/>
              <a:t>considered</a:t>
            </a:r>
            <a:r>
              <a:rPr lang="en-IN" dirty="0"/>
              <a:t> qualitatively </a:t>
            </a:r>
            <a:r>
              <a:rPr lang="en-IN" u="sng" dirty="0"/>
              <a:t>good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It is a </a:t>
            </a:r>
            <a:r>
              <a:rPr lang="en-IN" u="sng" dirty="0"/>
              <a:t>value judgemental </a:t>
            </a:r>
            <a:r>
              <a:rPr lang="en-US" dirty="0"/>
              <a:t>concept, highly political and linked to power structure in society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Development as a discourse denotes various meanings getting assigned to the word development through narratives, speech, communication, language.</a:t>
            </a:r>
          </a:p>
          <a:p>
            <a:r>
              <a:rPr lang="en-US" dirty="0"/>
              <a:t>Dimensions of development- Economic, Social, Cultural, Political, Environmental, Human</a:t>
            </a:r>
            <a:endParaRPr lang="en-IN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IN" dirty="0"/>
              <a:t>Human development: Increasing choices to have meaningful life: Health, Education, Resources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IN" dirty="0"/>
              <a:t>Alternate perspectives on Development: Marxian and Gandhian model</a:t>
            </a:r>
          </a:p>
        </p:txBody>
      </p:sp>
      <mc:AlternateContent xmlns:mc="http://schemas.openxmlformats.org/markup-compatibility/2006">
        <mc:Choice xmlns:p14="http://schemas.microsoft.com/office/powerpoint/2010/main" xmlns="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076EE8F-7810-1A47-955B-CCB11EF7CC0B}"/>
                  </a:ext>
                </a:extLst>
              </p14:cNvPr>
              <p14:cNvContentPartPr/>
              <p14:nvPr/>
            </p14:nvContentPartPr>
            <p14:xfrm>
              <a:off x="1159920" y="2291040"/>
              <a:ext cx="9591120" cy="3766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F076EE8F-7810-1A47-955B-CCB11EF7CC0B}"/>
                  </a:ext>
                </a:extLst>
              </p:cNvPr>
              <p:cNvPicPr/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150560" y="2281680"/>
                <a:ext cx="9609840" cy="3785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xmlns="" val="3698326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3DE19B24-EDFB-461E-8437-D035267851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GLOBALISATION &amp; DEVELOPMENT</a:t>
            </a:r>
            <a:endParaRPr lang="en-IN" b="1" dirty="0">
              <a:solidFill>
                <a:srgbClr val="C00000"/>
              </a:solidFill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635CC5CC-33FF-46C6-9D27-0BADA55132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941916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E2ABBD3-CB42-4788-8519-222D962AB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8365"/>
            <a:ext cx="10476960" cy="493519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GLOBALISATION: Meaning &amp; Definitions</a:t>
            </a:r>
            <a:endParaRPr lang="en-IN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9EF2E62-EABF-4544-AD17-8156FCB1EA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58644"/>
            <a:ext cx="11092544" cy="5880991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Worldwide Interconnectedness and interdependence of people, places, ideas, information, objects, activities, and exchanges ; </a:t>
            </a:r>
            <a:r>
              <a:rPr lang="en-US" b="1" dirty="0"/>
              <a:t>breadth</a:t>
            </a:r>
            <a:r>
              <a:rPr lang="en-US" dirty="0"/>
              <a:t> of interconnectedness </a:t>
            </a:r>
            <a:r>
              <a:rPr lang="en-US" b="1" dirty="0"/>
              <a:t>stretched</a:t>
            </a:r>
            <a:r>
              <a:rPr lang="en-US" dirty="0"/>
              <a:t> globally, and its </a:t>
            </a:r>
            <a:r>
              <a:rPr lang="en-US" b="1" dirty="0"/>
              <a:t>intensity</a:t>
            </a:r>
            <a:r>
              <a:rPr lang="en-US" dirty="0"/>
              <a:t> </a:t>
            </a:r>
            <a:r>
              <a:rPr lang="en-US" b="1" dirty="0"/>
              <a:t>increased manifold</a:t>
            </a:r>
            <a:endParaRPr lang="en-US" dirty="0"/>
          </a:p>
          <a:p>
            <a:r>
              <a:rPr lang="en-US" dirty="0"/>
              <a:t>Globalization refers to a multidimensional set of social processes that create, multiply, stretch, and intensify worldwide social interdependencies and exchanges while at the same time fostering in people a growing awareness of deepening connections between the local and the distant.</a:t>
            </a:r>
            <a:r>
              <a:rPr lang="en-US" b="1" dirty="0"/>
              <a:t> (</a:t>
            </a:r>
            <a:r>
              <a:rPr lang="en-IN" b="1" dirty="0"/>
              <a:t>Steger </a:t>
            </a:r>
            <a:r>
              <a:rPr lang="en-IN" dirty="0"/>
              <a:t>)</a:t>
            </a:r>
            <a:endParaRPr lang="en-US" b="1" dirty="0"/>
          </a:p>
          <a:p>
            <a:r>
              <a:rPr lang="en-US" dirty="0"/>
              <a:t>Intensification of worldwide social relations which link distant localities in such a way that local happenings are shaped by events occurring many miles away and vice versa. (</a:t>
            </a:r>
            <a:r>
              <a:rPr lang="en-US" b="1" i="1" dirty="0"/>
              <a:t>Anthony Giddens)</a:t>
            </a:r>
          </a:p>
          <a:p>
            <a:r>
              <a:rPr lang="en-US" dirty="0"/>
              <a:t>Globalization is a trans-planetary process or set of processes involving increasing </a:t>
            </a:r>
            <a:r>
              <a:rPr lang="en-US" b="1" dirty="0"/>
              <a:t>liquidity</a:t>
            </a:r>
            <a:r>
              <a:rPr lang="en-US" dirty="0"/>
              <a:t> and the growing multi-directional </a:t>
            </a:r>
            <a:r>
              <a:rPr lang="en-US" b="1" dirty="0"/>
              <a:t>flows</a:t>
            </a:r>
            <a:r>
              <a:rPr lang="en-US" dirty="0"/>
              <a:t> of people, objects, places, and information, as well as the structures they encounter and create that are barriers to, or expedite, those flows (</a:t>
            </a:r>
            <a:r>
              <a:rPr lang="en-US" b="1" dirty="0"/>
              <a:t>Ritzer</a:t>
            </a:r>
            <a:r>
              <a:rPr lang="en-US" dirty="0"/>
              <a:t>)</a:t>
            </a:r>
          </a:p>
          <a:p>
            <a:endParaRPr lang="en-US" sz="1100" dirty="0"/>
          </a:p>
          <a:p>
            <a:r>
              <a:rPr lang="en-US" dirty="0"/>
              <a:t>Globalization as a concept refers both to the compression of the world and the intensification of consciousness of the world as a whole. (</a:t>
            </a:r>
            <a:r>
              <a:rPr lang="en-US" b="1" dirty="0"/>
              <a:t>Roland Robertson</a:t>
            </a:r>
            <a:r>
              <a:rPr lang="en-US" dirty="0"/>
              <a:t>)</a:t>
            </a:r>
          </a:p>
          <a:p>
            <a:endParaRPr lang="en-US" sz="1100" dirty="0"/>
          </a:p>
          <a:p>
            <a:r>
              <a:rPr lang="en-US" dirty="0"/>
              <a:t>Globalization may be thought of as  processes which embodies a transformation in the spatial organization of social relations and transactions - assessed in terms of their extensity, intensity, velocity and impact generating trans-continental or inter-regional </a:t>
            </a:r>
            <a:r>
              <a:rPr lang="en-US" b="1" dirty="0"/>
              <a:t>flows</a:t>
            </a:r>
            <a:r>
              <a:rPr lang="en-US" dirty="0"/>
              <a:t> and networks of activity, interaction, and the exercise of power (</a:t>
            </a:r>
            <a:r>
              <a:rPr lang="en-US" b="1" dirty="0"/>
              <a:t>David Held)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xmlns="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FB3FB54-03BD-3692-2E12-E30AE94FD1EA}"/>
                  </a:ext>
                </a:extLst>
              </p14:cNvPr>
              <p14:cNvContentPartPr/>
              <p14:nvPr/>
            </p14:nvContentPartPr>
            <p14:xfrm>
              <a:off x="468720" y="573120"/>
              <a:ext cx="11489400" cy="58266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2FB3FB54-03BD-3692-2E12-E30AE94FD1EA}"/>
                  </a:ext>
                </a:extLst>
              </p:cNvPr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459360" y="563760"/>
                <a:ext cx="11508120" cy="5845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xmlns="" val="197096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29805D-20DF-4C50-B0D5-4A15CB2EF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111343" cy="527504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of globalization-1/2</a:t>
            </a:r>
            <a:endParaRPr lang="en-IN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56D5821-A691-45F6-931E-7CE8F4E98C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5913"/>
            <a:ext cx="10885714" cy="5627915"/>
          </a:xfrm>
        </p:spPr>
        <p:txBody>
          <a:bodyPr>
            <a:normAutofit lnSpcReduction="10000"/>
          </a:bodyPr>
          <a:lstStyle/>
          <a:p>
            <a:r>
              <a:rPr lang="en-US" sz="3200" b="1" dirty="0"/>
              <a:t>Process, a condition, structure, a force, Policy, marketing strategy, discourse,  predicament, an age?</a:t>
            </a:r>
          </a:p>
          <a:p>
            <a:pPr lvl="1"/>
            <a:r>
              <a:rPr lang="en-US" sz="2900" b="1" dirty="0"/>
              <a:t>Globality: condition ; Globalism</a:t>
            </a:r>
            <a:r>
              <a:rPr lang="en-US" sz="2900" dirty="0"/>
              <a:t>: ideology of globalization ; </a:t>
            </a:r>
            <a:r>
              <a:rPr lang="en-US" sz="2900" b="1" dirty="0"/>
              <a:t>Globalization: </a:t>
            </a:r>
            <a:r>
              <a:rPr lang="en-US" sz="2900" dirty="0"/>
              <a:t>processes transforming our present social condition into one of globality ; </a:t>
            </a:r>
            <a:r>
              <a:rPr lang="en-IN" sz="2900" dirty="0"/>
              <a:t>Denotes </a:t>
            </a:r>
            <a:r>
              <a:rPr lang="en-US" sz="2900" dirty="0"/>
              <a:t> movement towards greater interdependence, interconnectedness, and integration</a:t>
            </a:r>
          </a:p>
          <a:p>
            <a:pPr lvl="1"/>
            <a:r>
              <a:rPr lang="en-US" sz="2900" b="1" dirty="0"/>
              <a:t>Global Structure </a:t>
            </a:r>
            <a:r>
              <a:rPr lang="en-US" sz="2900" dirty="0"/>
              <a:t>: Inter-governmental organizations (IGO) &amp; IO –UN, WTO, IMF, World Bank;  International NGOs- Amnesty International, Trans-national Corporations (TNCs)- Walmart &amp; Amazon, Global movements, International Civil Society</a:t>
            </a:r>
          </a:p>
          <a:p>
            <a:pPr lvl="1"/>
            <a:r>
              <a:rPr lang="en-US" sz="2900" b="1" dirty="0"/>
              <a:t>Post Modern Global age beginning from the end of cold war; Neo liberal era- free market economy and liberal democracy sweeping the world</a:t>
            </a:r>
          </a:p>
          <a:p>
            <a:pPr lvl="1"/>
            <a:r>
              <a:rPr lang="en-US" sz="2900" dirty="0"/>
              <a:t>Rise of ‘</a:t>
            </a:r>
            <a:r>
              <a:rPr lang="en-US" sz="2900" dirty="0" err="1"/>
              <a:t>supraterritoriality</a:t>
            </a:r>
            <a:r>
              <a:rPr lang="en-US" sz="2900" dirty="0"/>
              <a:t>’ or ‘deterritorialization’</a:t>
            </a:r>
          </a:p>
          <a:p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xmlns="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7304583-5C80-5786-9BCA-D56549F737D1}"/>
                  </a:ext>
                </a:extLst>
              </p14:cNvPr>
              <p14:cNvContentPartPr/>
              <p14:nvPr/>
            </p14:nvContentPartPr>
            <p14:xfrm>
              <a:off x="295200" y="140760"/>
              <a:ext cx="11421000" cy="63417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37304583-5C80-5786-9BCA-D56549F737D1}"/>
                  </a:ext>
                </a:extLst>
              </p:cNvPr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285840" y="131400"/>
                <a:ext cx="11439720" cy="6360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xmlns="" val="4148505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D06CC5-0EE8-42C2-B3F9-AB3271BE6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of globalization-2/2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85F8732-DB07-4101-8386-38F9E19A5C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3200" dirty="0"/>
              <a:t>A spatial </a:t>
            </a:r>
            <a:r>
              <a:rPr lang="en-US" sz="3200" b="1" dirty="0"/>
              <a:t>continuum</a:t>
            </a:r>
            <a:r>
              <a:rPr lang="en-US" sz="3200" dirty="0"/>
              <a:t> with the 'local' and the 'global’ at extremes and 'national' and the 'regional’ at the </a:t>
            </a:r>
            <a:r>
              <a:rPr lang="en-US" sz="3200" dirty="0" err="1"/>
              <a:t>centre</a:t>
            </a:r>
            <a:r>
              <a:rPr lang="en-US" sz="3200" dirty="0"/>
              <a:t>.</a:t>
            </a:r>
          </a:p>
          <a:p>
            <a:r>
              <a:rPr lang="en-US" sz="3200" dirty="0"/>
              <a:t>Compresses the time and space aspects of human interactions (</a:t>
            </a:r>
            <a:r>
              <a:rPr lang="en-US" sz="3200" b="1" i="1" dirty="0"/>
              <a:t>James </a:t>
            </a:r>
            <a:r>
              <a:rPr lang="en-US" sz="3200" b="1" i="1" dirty="0" err="1"/>
              <a:t>Mittelman</a:t>
            </a:r>
            <a:r>
              <a:rPr lang="en-US" sz="3200" b="1" i="1" dirty="0"/>
              <a:t>)</a:t>
            </a:r>
            <a:endParaRPr lang="en-US" b="1" i="1" dirty="0"/>
          </a:p>
          <a:p>
            <a:r>
              <a:rPr lang="en-US" sz="3200" dirty="0"/>
              <a:t>Role of Markets, IGO, INGOs increasing at the cost of Role of State/govt</a:t>
            </a:r>
          </a:p>
          <a:p>
            <a:pPr lvl="1"/>
            <a:r>
              <a:rPr lang="en-US" sz="2900" dirty="0"/>
              <a:t>Reconfiguration of the idea of Sovereignty, state, nation and Nation-state</a:t>
            </a:r>
          </a:p>
          <a:p>
            <a:pPr lvl="1"/>
            <a:r>
              <a:rPr lang="en-US" sz="2900" dirty="0"/>
              <a:t>Multi-actor global politics/IR- nation-state, NGOs, MNC/TNC, global movements, Global civil society, International regime &amp; organizations</a:t>
            </a:r>
          </a:p>
          <a:p>
            <a:pPr lvl="1"/>
            <a:r>
              <a:rPr lang="en-US" sz="2900" dirty="0"/>
              <a:t>Blurring the line between ‘national’ and ‘international’ in areas of policy making, and governanc</a:t>
            </a:r>
            <a:r>
              <a:rPr lang="en-US" sz="2600" dirty="0"/>
              <a:t>e</a:t>
            </a:r>
          </a:p>
          <a:p>
            <a:r>
              <a:rPr lang="en-US" sz="3200" b="1" dirty="0"/>
              <a:t>Multiple Dimensions- economic, social, political, cultural, technological</a:t>
            </a:r>
          </a:p>
          <a:p>
            <a:r>
              <a:rPr lang="en-US" sz="3200" dirty="0"/>
              <a:t>Heated Debate and alternative perspectives on its origin, driving forces, extent, impacts, and supporting ideologies</a:t>
            </a:r>
          </a:p>
        </p:txBody>
      </p:sp>
      <mc:AlternateContent xmlns:mc="http://schemas.openxmlformats.org/markup-compatibility/2006">
        <mc:Choice xmlns:p14="http://schemas.microsoft.com/office/powerpoint/2010/main" xmlns="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0E6FC44-B590-510A-2C1A-49AF91E65EE0}"/>
                  </a:ext>
                </a:extLst>
              </p14:cNvPr>
              <p14:cNvContentPartPr/>
              <p14:nvPr/>
            </p14:nvContentPartPr>
            <p14:xfrm>
              <a:off x="542160" y="527040"/>
              <a:ext cx="11558160" cy="55645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50E6FC44-B590-510A-2C1A-49AF91E65EE0}"/>
                  </a:ext>
                </a:extLst>
              </p:cNvPr>
              <p:cNvPicPr/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532800" y="517680"/>
                <a:ext cx="11576880" cy="5583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xmlns="" val="235385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545D4E0-8373-4162-912A-1E2AA58C6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Significance of Globalization</a:t>
            </a:r>
            <a:endParaRPr lang="en-IN" sz="40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6605F82-65A2-4FF9-86F1-245D451E9E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800"/>
              </a:spcBef>
              <a:spcAft>
                <a:spcPts val="800"/>
              </a:spcAft>
            </a:pPr>
            <a:r>
              <a:rPr lang="en-US" dirty="0"/>
              <a:t>We are living in globalized world- touches one way or other all aspects of life of people across the Globe</a:t>
            </a:r>
          </a:p>
          <a:p>
            <a:pPr>
              <a:spcBef>
                <a:spcPts val="800"/>
              </a:spcBef>
              <a:spcAft>
                <a:spcPts val="800"/>
              </a:spcAft>
            </a:pPr>
            <a:r>
              <a:rPr lang="en-US" dirty="0"/>
              <a:t>Deep impact on how Researches are conducted, technologies are developed, deployed and utilized</a:t>
            </a:r>
          </a:p>
          <a:p>
            <a:pPr>
              <a:spcBef>
                <a:spcPts val="800"/>
              </a:spcBef>
              <a:spcAft>
                <a:spcPts val="800"/>
              </a:spcAft>
            </a:pPr>
            <a:r>
              <a:rPr lang="en-US" dirty="0"/>
              <a:t>Has impacted nature, role, and capacity of nation-states and how citizen relates to the state/Govt.</a:t>
            </a:r>
          </a:p>
          <a:p>
            <a:pPr>
              <a:spcBef>
                <a:spcPts val="800"/>
              </a:spcBef>
              <a:spcAft>
                <a:spcPts val="800"/>
              </a:spcAft>
            </a:pPr>
            <a:r>
              <a:rPr lang="en-US" dirty="0"/>
              <a:t>Deeply impacted how we live, work, entertain, and relate to others</a:t>
            </a:r>
          </a:p>
          <a:p>
            <a:pPr>
              <a:spcBef>
                <a:spcPts val="800"/>
              </a:spcBef>
              <a:spcAft>
                <a:spcPts val="800"/>
              </a:spcAft>
            </a:pPr>
            <a:r>
              <a:rPr lang="en-US" dirty="0"/>
              <a:t>Affected ideologies, worldview, and popular culture around the globe</a:t>
            </a:r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xmlns="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D42798C-5072-44A0-86E2-015FE7DE2FA6}"/>
                  </a:ext>
                </a:extLst>
              </p14:cNvPr>
              <p14:cNvContentPartPr/>
              <p14:nvPr/>
            </p14:nvContentPartPr>
            <p14:xfrm>
              <a:off x="3450960" y="3196080"/>
              <a:ext cx="4187160" cy="1512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ED42798C-5072-44A0-86E2-015FE7DE2FA6}"/>
                  </a:ext>
                </a:extLst>
              </p:cNvPr>
              <p:cNvPicPr/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3441600" y="3186720"/>
                <a:ext cx="4205880" cy="153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="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F5A5DD2-8DFE-7FBF-10AD-7989236E7782}"/>
                  </a:ext>
                </a:extLst>
              </p14:cNvPr>
              <p14:cNvContentPartPr/>
              <p14:nvPr/>
            </p14:nvContentPartPr>
            <p14:xfrm>
              <a:off x="535320" y="2460600"/>
              <a:ext cx="10850040" cy="38833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AF5A5DD2-8DFE-7FBF-10AD-7989236E7782}"/>
                  </a:ext>
                </a:extLst>
              </p:cNvPr>
              <p:cNvPicPr/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525960" y="2451240"/>
                <a:ext cx="10868760" cy="3902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xmlns="" val="34750392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C92959-6ED8-436E-97A3-B0FEC98D0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Historical phases of Globalization</a:t>
            </a:r>
            <a:endParaRPr lang="en-IN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A3FB9F3-FA77-483F-B4EF-B90B6F359C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Colonialism</a:t>
            </a:r>
            <a:r>
              <a:rPr lang="en-US" dirty="0"/>
              <a:t>, led by British empire, as outer world oriented development</a:t>
            </a:r>
          </a:p>
          <a:p>
            <a:pPr lvl="1"/>
            <a:r>
              <a:rPr lang="en-US" dirty="0"/>
              <a:t>18</a:t>
            </a:r>
            <a:r>
              <a:rPr lang="en-US" baseline="30000" dirty="0"/>
              <a:t>th</a:t>
            </a:r>
            <a:r>
              <a:rPr lang="en-US" dirty="0"/>
              <a:t>-19</a:t>
            </a:r>
            <a:r>
              <a:rPr lang="en-US" baseline="30000" dirty="0"/>
              <a:t>th</a:t>
            </a:r>
            <a:r>
              <a:rPr lang="en-US" dirty="0"/>
              <a:t> century</a:t>
            </a:r>
          </a:p>
          <a:p>
            <a:pPr lvl="1"/>
            <a:r>
              <a:rPr lang="en-US" dirty="0"/>
              <a:t>Nations as colonies and colonizers</a:t>
            </a:r>
          </a:p>
          <a:p>
            <a:pPr lvl="1"/>
            <a:r>
              <a:rPr lang="en-US" dirty="0"/>
              <a:t>Individuals as Subjects </a:t>
            </a:r>
          </a:p>
          <a:p>
            <a:r>
              <a:rPr lang="en-US" dirty="0"/>
              <a:t>Inner oriented ( </a:t>
            </a:r>
            <a:r>
              <a:rPr lang="en-US" b="1" dirty="0"/>
              <a:t>nation-state centered</a:t>
            </a:r>
            <a:r>
              <a:rPr lang="en-US" dirty="0"/>
              <a:t>) development, led by </a:t>
            </a:r>
            <a:r>
              <a:rPr lang="en-US" u="sng" dirty="0"/>
              <a:t>developmentalism &amp; modernization </a:t>
            </a:r>
            <a:r>
              <a:rPr lang="en-US" dirty="0"/>
              <a:t>of American</a:t>
            </a:r>
          </a:p>
          <a:p>
            <a:pPr lvl="1"/>
            <a:r>
              <a:rPr lang="en-US" dirty="0"/>
              <a:t>1960s-70s till 1990</a:t>
            </a:r>
          </a:p>
          <a:p>
            <a:pPr lvl="1"/>
            <a:r>
              <a:rPr lang="en-US" dirty="0"/>
              <a:t>Nations as developed/modernized and underdeveloped/backward</a:t>
            </a:r>
          </a:p>
          <a:p>
            <a:pPr lvl="1"/>
            <a:r>
              <a:rPr lang="en-US" dirty="0"/>
              <a:t>Individual as citizen</a:t>
            </a:r>
          </a:p>
          <a:p>
            <a:r>
              <a:rPr lang="en-US" b="1" dirty="0"/>
              <a:t>Neo-Liberal Phase- since 1991</a:t>
            </a:r>
            <a:r>
              <a:rPr lang="en-US" dirty="0"/>
              <a:t>:  Development through globalization, led by USA and neo-liberal institutionalism- IMF, World Bank, WTO</a:t>
            </a:r>
          </a:p>
          <a:p>
            <a:pPr lvl="1"/>
            <a:r>
              <a:rPr lang="en-US" dirty="0"/>
              <a:t>Individual as Consumer</a:t>
            </a:r>
          </a:p>
          <a:p>
            <a:pPr lvl="1"/>
            <a:endParaRPr lang="en-US" dirty="0"/>
          </a:p>
          <a:p>
            <a:pPr lvl="1"/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xmlns="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C7A44AE-481B-9162-C826-A4AB4D92023D}"/>
                  </a:ext>
                </a:extLst>
              </p14:cNvPr>
              <p14:cNvContentPartPr/>
              <p14:nvPr/>
            </p14:nvContentPartPr>
            <p14:xfrm>
              <a:off x="405720" y="2344680"/>
              <a:ext cx="9194040" cy="3719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1C7A44AE-481B-9162-C826-A4AB4D92023D}"/>
                  </a:ext>
                </a:extLst>
              </p:cNvPr>
              <p:cNvPicPr/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396360" y="2335320"/>
                <a:ext cx="9212760" cy="3738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xmlns="" val="3481531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week 4- globalisation and development [Autosaved]</Template>
  <TotalTime>20377</TotalTime>
  <Words>3008</Words>
  <Application>Microsoft Office PowerPoint</Application>
  <PresentationFormat>Custom</PresentationFormat>
  <Paragraphs>302</Paragraphs>
  <Slides>29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1" baseType="lpstr">
      <vt:lpstr>Office Theme</vt:lpstr>
      <vt:lpstr>1_Office Theme</vt:lpstr>
      <vt:lpstr>Globalisation &amp; Development </vt:lpstr>
      <vt:lpstr>What we intend to Discuss</vt:lpstr>
      <vt:lpstr>Let us pick up the thread- Development</vt:lpstr>
      <vt:lpstr>GLOBALISATION &amp; DEVELOPMENT</vt:lpstr>
      <vt:lpstr>GLOBALISATION: Meaning &amp; Definitions</vt:lpstr>
      <vt:lpstr>Features of globalization-1/2</vt:lpstr>
      <vt:lpstr>Features of globalization-2/2</vt:lpstr>
      <vt:lpstr>Significance of Globalization</vt:lpstr>
      <vt:lpstr>Historical phases of Globalization</vt:lpstr>
      <vt:lpstr>The world is Flat: Thomas Friedman Globalization versions</vt:lpstr>
      <vt:lpstr>Drivers of Globalization (Thomas Friedman)</vt:lpstr>
      <vt:lpstr>The world is Flat: Thomas Friedman 10 key Drivers</vt:lpstr>
      <vt:lpstr>Multiple Perspectives on Globalization</vt:lpstr>
      <vt:lpstr>Alternative Perspectives on Impacts of Globalization</vt:lpstr>
      <vt:lpstr>Dimensions of Globalization </vt:lpstr>
      <vt:lpstr>Dimensions of Globalization </vt:lpstr>
      <vt:lpstr>Dimensions or Types of Globalization</vt:lpstr>
      <vt:lpstr>Economic Globalization: Meaning &amp; Definitions</vt:lpstr>
      <vt:lpstr>Dimensions of Economic Globalization:</vt:lpstr>
      <vt:lpstr>Social Globalization</vt:lpstr>
      <vt:lpstr>Political Globalization</vt:lpstr>
      <vt:lpstr>Cultural Globalization</vt:lpstr>
      <vt:lpstr>Technological Globalization</vt:lpstr>
      <vt:lpstr>Globalization and Development</vt:lpstr>
      <vt:lpstr>Globalization &amp; Development</vt:lpstr>
      <vt:lpstr>ICT4D and Globalisation</vt:lpstr>
      <vt:lpstr>Globalization giving way to Slowbalization?</vt:lpstr>
      <vt:lpstr>Sum Up</vt:lpstr>
      <vt:lpstr>Slide 29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Globalisation &amp; Development</dc:title>
  <dc:creator>Pol Sc Help</dc:creator>
  <cp:lastModifiedBy>Rahul Varma</cp:lastModifiedBy>
  <cp:revision>7</cp:revision>
  <dcterms:created xsi:type="dcterms:W3CDTF">2022-10-01T01:58:19Z</dcterms:created>
  <dcterms:modified xsi:type="dcterms:W3CDTF">2023-04-23T13:46:23Z</dcterms:modified>
</cp:coreProperties>
</file>