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3" r:id="rId3"/>
    <p:sldId id="609" r:id="rId4"/>
    <p:sldId id="618" r:id="rId5"/>
    <p:sldId id="267" r:id="rId6"/>
    <p:sldId id="468" r:id="rId7"/>
    <p:sldId id="469" r:id="rId8"/>
    <p:sldId id="470" r:id="rId9"/>
    <p:sldId id="471" r:id="rId10"/>
    <p:sldId id="463" r:id="rId11"/>
    <p:sldId id="466" r:id="rId12"/>
    <p:sldId id="269" r:id="rId13"/>
    <p:sldId id="467" r:id="rId14"/>
    <p:sldId id="464" r:id="rId15"/>
    <p:sldId id="619" r:id="rId16"/>
    <p:sldId id="782" r:id="rId17"/>
    <p:sldId id="257" r:id="rId18"/>
    <p:sldId id="3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5T12:28:2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19900 16991 464 0,'0'0'0'15,"0"0"0"-15,0 0 0 0,0 0 25 0,-19 1-1 16,15 1 1-16,2-2 0 0,2-2 17 0,0 1 2 15,-1 1-1-15,-1 1 1 0,2 1-11 0,2 0 1 16,-2-2 0-16,0 0 0 0,1 0-11 0,1 0-1 0,2 0 1 16,-4 2 0-16,4 2-7 0,-1-2 1 0,-1-2-1 15,4 3 0-15,9 5-4 0,3-1 0 0,-3 1-1 16,15 3 2-16,6-2-6 0,-7-1 1 0,-6-3 0 16,-1 1 1-16,4-1-2 0,-2 1 0 0,-3 1-1 15,1-3 2-15,1 0-3 0,-1-1 0 0,-5-1 0 16,11 4 0-16,2-2-1 0,-3-4 0 15,1 0 0-15,4 2 0 0,5-2-2 0,-1-2 2 0,-1-2-1 16,1 0 0-16,-1 2 2 0,-5 0-1 0,0-1 1 0,-1-1-1 16,3 2 4-16,-2 2 1 0,0 0 0 0,3 4 0 15,3-2-1-15,-1 0 0 0,2 3 0 0,2 3 1 16,1-3-4-16,-5 1 1 0,0-2 0 0,1-1 0 16,-3-1 2-16,-1-2 0 0,2 0 0 0,5 2 1 15,0-4-4-15,0-2 1 0,4 1 0 0,3-3-1 0,-1 1-1 16,-10-3 0-16,5 2 1 0,2-3-1 0,-4 2-1 15,-3 1 2-15,-3-3-1 0,11-4 1 0,0 4-2 16,-1 3 1-16,5-3-1 0,3-4 0 0,-3 3 1 16,-6 5 0-16,-2-5 0 0,6-3 0 0,-6 4 1 15,-4 4 0-15,2-3 0 0,1-3 0 0,-1 3 1 16,0 5 0-16,4-1-1 0,2-3 2 0,0 3 1 0,-4 2 0 16,-2-2-1-16,-1-3 1 0,-1 3 2 0,-1 2 2 15,-6-3-1-15,7-1 0 0,4 4 0 0,-3 4 2 16,1 4-1-16,8-8 0 0,5 4-2 0,-4 1 1 15,-1-3-1-15,0-7 1 0,-4 3-3 0,-4 2 1 16,4-3 0-16,4-3 0 0,-6 7-4 0,4 1 2 16,11-2 0-16,0 0-1 0,6-4 1 0,-8-1 0 0,-13 1 0 15,2 2-1-15,-8 1 0 0,1-1 1 0,5 0-2 16,6 4 2-16,-2-2-1 0,-4 1 0 0,5 2 1 16,7 3 0-16,-5-4-2 0,-7 2 2 0,-1 4-1 15,1-1 1-15,-7-1-3 0,-5-2 2 0,3 2-2 16,8-1 2-16,-9 5-3 0,1-1 2 0,7-1-2 15,3-4 1-15,-1 3 1 0,-6 3 1 0,-3-3-1 16,-4-5 1-16,-3 2-1 0,-5 2 2 0,3-1-1 16,1-4 0-16,-5 2 0 0,-4 3 1 0,0 0-2 15,-4-6 2-15,-3 4-1 0,-1 2-1 0,1-3 1 0,1-1 1 16,1-1-1-16,-3-1 2 0,-1 2 0 0,0 0 0 16,0 0 0-16,-1 0 0 0,1 0 0 0,0 0-1 15,-2 0 1-15,-2 0 1 0,0 0-1 0,2 0 1 16,-2 0-1-16,0 0 1 0,0 0 0 0,0 0 0 0,0 0-1 15,0 0 1-15,0 0 0 0,-2-2 0 0,-2-2-1 16,0-1-1-16,2-3 1 0</inkml:trace>
  <inkml:trace contextRef="#ctx0" brushRef="#br0" timeOffset="4931.6">4796 12390 677 0,'0'0'0'15,"0"0"0"-15,15 22 0 0,-2-7 15 0,2-4-1 16,5-5 1-16,12 1 0 0,-2-3 13 0,0-4 0 15,9 0 0-15,-4 4 0 0,4-4-2 0,-1-2-1 16,-9-2 1-16,11 4 0 0,-3-2 12 0,-6-3 2 16,3-3-1-16,14 1 0 0,-5-2-19 15,-4-1 2-15,6 1-2 0,7-2 1 0,2 1-7 0,-5-1-1 0,-1-7 1 16,8-1 0-16,0 2-3 0,-2 4 2 0,6-5-2 16,3-3 1-16,0 6 3 0,1 2 1 0,-1-1-1 15,14-7 1-15,-3 6-6 0,-11 4 1 0,1-2 1 16,8-2-1-16,-4 8 7 0,-9 3 1 0,4-2 0 15,5 4 0-15,-13-3-9 0,-2-1 1 0,-3 4-1 16,2 6 2-16,-3-4 3 0,-7 2 2 0,-2 4-1 0,1-6 1 16,-2 3-11-16,-2 3 2 0,-11-2-1 0,2-4 1 15,-2 7-6-15,-7 1 1 0,-6-5 0 0,2-1 0 16,-6-2-3-16,-3 2 0 0,-1 2 0 0</inkml:trace>
  <inkml:trace contextRef="#ctx0" brushRef="#br0" timeOffset="5510.63">5023 14235 452 0,'0'0'0'0,"0"0"0"16,0 0 0-16,-22 0 36 0,20 0 1 0,2 0-1 0,0 0 1 15,0 0-6-15,0 0 2 0,0 0-2 0,0 2 2 16,0 0-2-16,0-2 0 0,2 0 1 0,11 6 0 16,2 3-9-16,5 0-1 0,3-1 1 0,7 3 0 15,-1-5-8-15,-8-5-1 0,-2 1 1 0,14 2 0 0,1-2-3 16,-1-2 0-16,6-4 1 0,6 0-1 0,-2 3-1 15,2-5 2-15,3 0-1 0,10 1 0 0,-4-3 11 16,-9-1 0-16,3-2 0 0,15-2 0 0,-3 2 1 16,-2 1-1-16,5 1 1 0,6-2 1 0,2 2-7 15,-12 3 1-15,5-1 0 0,3-3 0 0,-4 5-1 16,-9 3 1-16,10 0-1 0,1-2 1 0,-4 4-1 16,-10 2 0-16,-3 0 0 15,6-2 0-15,-5 2-1 0,-10 2 1 0,0-1-1 0,7-1 1 0,-6 2 0 0,-11 0 0 16,1-3 0-16,0-4 0 0,-2 6-2 0,-4 1 1 15,-5-2-2-15,7-4 2 0,-2 2-3 0,0 4 0 16,-5 0 0-16,-2-10 0 0,5 6-5 0,-3 0 2 16,-4-4-1-16</inkml:trace>
  <inkml:trace contextRef="#ctx0" brushRef="#br0" timeOffset="7699.14">5277 9540 614 0,'0'0'0'16,"0"0"0"-16,0 0 0 0,20 20 17 0,-7-8 1 16,2-3-1-16,9 4 1 0,1-2 2 0,1-4 2 15,2 1-2-15,5 3 1 0,3-4 3 0,-3-7 0 16,3 4 1-16,1 2 0 0,2-1-10 0,-6-5 1 16,3 0 0-16,12 2 0 0,-3-4-4 0,-2-3 0 15,5-5 1-15,6 5-1 0,0-3-3 0,-1-1 1 0,1 2 0 16,15-1 0-16,-2 1-2 0,-4-2 0 0,2-1 0 15,12 5 1-15,-5 1-5 0,-8 2 2 0,-1 0-1 16,17 6 1-16,-4 0-1 0,-3-4-1 0,5 7 1 16,4 4-1-16,-1-5 1 0,-11-4 0 0,5-2 1 15,7 7-1-15,-4-1 0 0,-3-3 0 0,1 3 0 16,6 1 1-16,-11-7-2 0,-4-1 2 0,6 1-2 16,9 1 2-16,-8-1-2 0,-7-1 1 0,6-5-1 15,-2 4 2-15,1-3-3 0,-1-1 2 0,0 4-2 0,5 2 2 16,-1-4-2-16,-8-5 1 0,-4 0 0 0,4 3 0 15,-1 1 1-15,-5 1-1 0,-1 0 1 0,3 0 0 16,-5 1 1-16,-8-1 0 0,-3 0-1 0,1 2 1 0,-9-1 2 16,-3 1 1-16,-7 2 0 0,1 5 0 0,-6-5 1 15,-5 0 0-15,0 0 0 0,-1 6 1 0,-6-2 1 16,-3-4 2-16,-5 0-1 0,1 0 1 0,-3 0-2 16,2 0 1-16,-4 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5T12:44:42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27766 7802 752 0,'0'0'0'16,"0"0"0"-16,0 0 0 0,19 24 14 0,-8-16-1 0,0-1 1 16,8-1-1-16,1-6 33 0,5-4 0 0,1-3 0 15,11-3 0-15,6-10-14 0,5-2 0 0,8-4 1 16,6-4-1-16,-3-9-11 0,1-10 0 0,11-8 0 15,13-8 1-15,5 0-17 0,2-2 2 0,8-13-1 16</inkml:trace>
  <inkml:trace contextRef="#ctx0" brushRef="#br0" timeOffset="12577.81">26225 10630 815 0,'0'0'0'16,"38"-13"0"-16,16-4 0 0,13-11-1 0,0-7 1 0,7-17 0 15</inkml:trace>
  <inkml:trace contextRef="#ctx0" brushRef="#br0" timeOffset="24471.34">21737 13590 841 0,'0'0'0'0,"0"0"0"0,30 11 0 0,-8-4 12 15,2 1 2-15,4-1-2 0,24 5 2 0,6-3 10 16,-8 0 1-16,4-5 0 0,8-8 0 0,-4 0-5 15,5 1 1-15,10-7 0 0,11-5 1 0,-10 2-12 16,-7 0 1-16,8-5-1 0,10 3 1 0,7 0-4 0,-7 2 1 16,-3-4 0-16,0 6 0 0,-1-2-3 0,-1 0 1 15,9 6-1-15,2-3 1 0,-11 1-1 0,-3 0-1 16,3 1 1-16,9 6 0 0,-1-3-1 0,-12-3 0 16,-1 1-1-16,3 5 2 0,-5 0-3 0,-4 0 1 15,3 4 1-15,7-2-1 0,-10-2 1 0,-8 1-1 16,1-3 0-16</inkml:trace>
  <inkml:trace contextRef="#ctx0" brushRef="#br0" timeOffset="36070.24">25879 14539 1281 0,'0'0'0'15,"0"0"0"-15,0 0 0 0,0 0 18 0,0 0 0 16,0 0 0-16,0 0 0 0,0 0 31 0,0 0 1 15,0 0-1-15,0 0 0 0,0 0-7 0,0 0-1 0,0 0 1 16,26-15 1-16,15-15-20 0,9-5 1 0,6 1-1 16,4 1 2-16,1-6-9 0,-5-8-1 0,0-14 1 15,6-4 0-15,3 1-7 0,7 7 0 0,18-5 0 16,7-7 1-16,-6-11-7 0,4-3 2 0,19-14-2 16</inkml:trace>
  <inkml:trace contextRef="#ctx0" brushRef="#br0" timeOffset="45939.16">31798 13880 577 0,'0'0'0'15,"0"0"0"-15,0 0 0 0,0 0 4 0,0 0-1 16,0 0 1-16,0 0-1 0,0 0-1 0,0 0 0 16,0 0 1-16</inkml:trace>
  <inkml:trace contextRef="#ctx0" brushRef="#br0" timeOffset="46250.62">31990 13835 878 0,'0'0'0'0,"0"0"0"16,0 0 0-16,-22 4 10 0,9-4 0 0,-2 2 0 0,-7 4 1 15,-4 3 10-15,-4 0 1 0,-4 2 0 0,-1 4 0 16,3 0-14-16,2 2 1 0,-5 0 0 0,-4 7 0 16,2-2-7-16,1 0 2 0,-5 8-1 0,0 2 0 0,6 1 5 15,1-1 0-15,-3 0 0 0,-2 9 0 0,5-10-2 16,8-7 2-16,2 1-1 0,0 1 1 0,5-6 1 16,4-5 0-16,-2-2 0 0,6 0 1 0,2-4-1 15,3-1 1-15,5-3-1 0,2 1 1 0,1-2-3 16,2-1 1-16,0-3-2 0</inkml:trace>
  <inkml:trace contextRef="#ctx0" brushRef="#br0" timeOffset="46525.15">32134 13902 1017 0,'0'0'0'0,"0"0"0"16,0 0 0-16,0 0 8 0,-30 21 0 0,13-10 0 16,-3 4 1-16,-1 5 9 0,1 1 0 0,-4-1 0 15,-6 4 0-15,2 6 9 0,-2 2 1 0,-7 3 0 16,-4 1 0-16,3 6-9 0,5-3 0 0,-2-5 0 16,-1 1 0-16,4-5 0 0,1-6 1 0,-3-3-1 15,1 5 2-15,1-4-2 0,0-1 0 0,-1 1 0 16,-4 4 0-16,1 0-2 0,4-4 0 0,-1-1-1 15,-1-1 2-15,8 6-4 0,4-3 0 0,-4-5 1 0,2-3 0 16,3-2-4-16,6-4 0 0,4 1 0 0,2-3 1 16,3-1-9-16,2-3 0 0,1-4 1 0</inkml:trace>
  <inkml:trace contextRef="#ctx0" brushRef="#br0" timeOffset="46919.47">31161 14146 992 0,'0'0'0'15,"0"0"0"-15,0 0 0 0,0 0 13 0,0 0 0 16,-11 19 1-16,9-3-1 0,-2 9 8 0,-1 3 0 16,-1-1-1-16,3 9 1 0,-1-8-3 0,-2-4 1 15,-3 2 1-15,0 4-1 0,-1-2-9 0,1-4 0 16,-2 6 0-16,3-1 0 0,3 1-3 0,-3-2 1 0,-3 0-1 15,7-2 1-15,4-2 2 0,-3-2 2 0,-7-3-2 16,3 0 1-16,7-3-2 0,0-6 0 0,-4-3 0 16,0-3 1-16,3-2-1 0,1-2 0 0,1 0 0 15,3 5 1-15,4 3-4 0,-1-3 0 0,1-3 0 16,14-4 1-16,10 0-4 0,1 2 2 0,4 0-2 16,1 0 1-16,-1 2-1 0,0-2 0 0,2-2-1 15,4 4 2-15,-4 2-3 0,-3-2 0 0,-3-2 0 16,6 2 0-16,-1 0 1 0,-9-2 1 0,-3-2-1 15,2 2 0-15,0 2 0 0,-3-2 1 0,-5-4-1 0,-3 4 0 16,-4 2-1-16,-2 0 1 0,-2-4 1 0,1-4-1 16,-1-1-2-16,-2 1 1 0,-5-1-1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03:50:22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15467 5996 452 0,'0'0'0'16,"0"0"0"-16,0 0 0 0,0 0 0 0,22 9 0 16,-14-9 0-16,1 2 1 0,-3 6 0 0,-1-3 1 0,3 1 0 15,-1-1 1-15,1 3-1 0,-3-1 0 0,1-1 0 16,-4 1 1-16,1-1-2 0,1 3 0 0,0-3 0 15,1 5 0-15,3 4 0 0,-1 1 0 0,-5-1 1 16,6 11-1-16,3-1-1 0,-2-7 1 0,0 3 0 16,3-3 0-16,1-3 1 0,-4-9 2 0,2-1-1 15,4 5 0-15,0-5 5 0,2-5 0 0,3-2 0 16,4-1 1-16,10-7 7 0,1-5 0 0,-8-13 0 16,0-3 1-16,7-8 3 0,0 0 0 0,8 0 1 0,9-6 0 15,6 0-8-15,-3 6 2 0,10 0 0 0,-1 6-1 16,-3-6-8-16,-4-6-1 0,3-15 1 0,8-7 1 15,8 12 3-15,-8 1 1 0,4-6 0 0,5 6 1 0,2 2-5 16,1-2 1-16,6-15 0 0</inkml:trace>
  <inkml:trace contextRef="#ctx0" brushRef="#br0" timeOffset="25135.66">7364 6467 300 0,'0'0'0'0,"0"0"0"0,0 0 0 16,0 0 0-16,0-19 1 0,-2 15-1 0,2-3 1 16,0-1 1-16,2 7 0 0,-2-3-1 0,0 0 1 0,3 2 2 15,-3-2 0-15,0 3 1 0,0 1-1 0,4-4 1 16,-4 2-1-16,2 0 1 0,2 2-1 0,-4 0-2 15,0 0 2-15,0 0-1 0,5-2 0 0,1-3 1 16,1-1 0-16,-1-1 0 0,5 1 0 0,11-3 2 16,-1 0-1-16,-1 1 1 0,12 6 0 0,3 0 5 15,-7 2 0-15,2-3 0 0,0 3 0 0,5 0 10 0,-3-2-1 16,-2-2 0-16,3 2 0 0,3-2 3 0,-6 1-1 16,3 1 1-16,6 2-1 0,-3-4-2 0,1-1 0 15,2 6 1-15,10 7-1 0,-5-3-3 0,-1-5 1 16,-4 0 0-16,0 2-1 0,1-2-5 0,-5 0 0 15,4 2-1-15,4 6 2 0,0-3-1 0,-8-1 1 16,8 0 0-16,2 1 0 0,-2-1 0 0,-4-2-1 16,-6 2 0-16,3 1 2 0,-3-5-4 0,-5 0 0 0,-2 4 0 15,2 1 1-15,-2-5-2 0,2-3 0 0,-7 1 0 16,1 4 0-16,-5-4-2 0,2 2 1 0,-8 0 0 16,5 2-1-16,-4 1-1 0,-3-3 1 0,-3 0 0 15,-1 0-1-15,-1 0 0 0,-4 0-1 0,0 0 1 16,4 0 1-16,1 0-2 0,-3 0 2 0,-2 0 0 15,0 0 0-15,0 0-1 0,0 0 1 0,0 0 0 16,-2-5 1-16,-3 1-3 0,1-5 1 0,-2 3 0 16,1 1-1-16,-5-5 0 0,1-3 0 0,3 2 1 0,-3 6-1 15,5 1 1-15,1 2 0 0,1-2-1 0,-2 4 2 16,2 0 0-16,2 0 1 0,-3 4-1 0,3-4 1 16,0 0 1-16,0 0 0 0,0 0 0 0,0 0 1 0,0 0-3 15,0 0 1-15,0 0 0 0,0 0 0 0,0 2-2 16,0 2 1-16,0-4 0 0,3 5 0 0,-1-1-3 15,2-2 2-15,0 1-1 0,7 7 1 0,7 1-3 16,-3-2 1-16,2-3-1 0,2 3 0 0,-4-3 0 16,-2-3 0-16,-4-3 0 0,0 4 1 0,2 2-1 15,-7-6 2-15,2 0-2 0,-4 0 1 0,1 0 2 0,1 0 0 16,-4 0-1-16,0 0 1 0,0 0-2 0,0 0 2 16,0 0-2-16,0 5 2 0,-7-1-4 0,-1 2 2 15,-5 1-2-15,-11 12 1 0,-2 9-2 0,-2-4 1 16,0-2-1-16,4-5 0 0,1 3-1 0,1 1 0 15,-4 3 0-15,2 6 1 0,-1-2-1 0,3-2 0 16,-2-2 0-16</inkml:trace>
  <inkml:trace contextRef="#ctx0" brushRef="#br0" timeOffset="33982.82">13484 7720 438 0,'0'0'0'0,"0"0"0"16,0 0 0-16,0 0 16 0,0 0 0 0,0 0-1 15,0 0 2-15,0 0 0 0,0 0 0 0,0 0 0 16,0 0 1-16,0 0 12 0,0 0 1 0,0 0 1 16,0 0-1-16,0 0-12 0,0 0 0 0,0 0 0 15,0 0 2-15,0 0-9 0,-9-16 0 0,9 12 1 16,6 2-1-16,5 0-3 0,-2 2 1 0,4 0 0 16,11 2 0-16,16-2-2 0,-5-2 1 0,2 0 0 15,2 12 0-15,1-5-2 0,2-1 1 0,3-6 0 0,4 10-1 16,-3-8 0-16,-3 0 1 0,4-8 0 0,3 6 0 15,8 2-2-15,-1 0 1 0,-1 10 0 0,8-5 1 16,-1-3-1-16,-2-4 0 0,-1-9 0 0,9 9 1 16,2 2 11-16,-2-2 1 0,3-3-1 0,7-3 2 0,-12 1-9 15,-4-1 1-15,2 3 0 0,8 5 0 0,0-2 8 16,-8-5 1-16,-2-5-1 0,1 1 0 0,-3 7 3 16,-3-1 0-16,-2 5-1 0,5 0 2 0,-3 2-2 15,-4 1 1-15,-4-3 0 0,3 0-1 0,-9 0-2 16,-7 0 1-16,1 0-1 0,3 4 1 0,-10 2-5 15,-3-6 0-15,-2 0 0 0,-1 5 1 0,-7 1-5 0,-1-2 2 16,4-4-2-16,-7 5 2 0,-4-3-5 0,-1 0 1 16,-1-2 1-16,-1 0-1 0,-1 6-2 0,-3-5 1 15,-1-1 0-15,2 0 0 0,-4 2 0 0,4 0 0 16,-1 2 0-16,-1-4 2 0,-2 0-7 0,0 0 1 16,2 0-1-16,2 0 2 0,-4 0-3 0,0 0 0 15,0 0-1-15,0 0 2 0,-4 0-1 0,0 0 1 0,1 0-1 16,-7-9 2-16,-8-16-3 0,-7-8 1 0,7-2-1 15</inkml:trace>
  <inkml:trace contextRef="#ctx0" brushRef="#br0" timeOffset="34408.48">15991 6811 515 0,'0'0'0'0,"0"0"0"16,22 3 0-16,-13-1 68 0,-1-4 0 0,-1 1 1 16,2 4-1-16,1 1-23 0,1-2 1 0,-5-4 0 15,3 4 0-15,0 2-23 0,0-4 0 0,-3-4 1 16</inkml:trace>
  <inkml:trace contextRef="#ctx0" brushRef="#br0" timeOffset="36374.51">20654 7812 703 0,'0'0'0'0,"0"0"0"16,0 0 0-16,0 0 7 0,0 0 0 0,0 0-1 15,24 1 1-15,-5 3 1 0,0-4 0 0,-2 0 0 16,9 2-1-16,2-2-5 0,-2-2 0 0,-2-2-1 15,4 4 1-15,0-1 4 0,-2-5-1 0,4 2 1 16,-1-1 0-16,1 1-4 0,-4-5 0 0,-3 3 0 0,1 8 2 16,0-4-2-16,0-2 1 0,4 3 1 0,-2 1-1 15,6 0 0-15,0 0 1 0,1 5-1 16,8-1 2-16,4 1-3 0,0 1 1 0,-4 0 1 0,2-1-1 16,-1-1 3-16,-4 0-1 0,-3-4 1 0,4 5-1 15,0-3 1-15,-1 2 0 0,5-1-1 0,5 3 1 0,0-6 0 16,-3 0 0-16,0 2 1 0,-2 5 0 0,-2-7-1 15,-8 0 2-15,4-3-1 0,6 6 1 0,0-3 0 16,-2-3 0-16,4 1-1 0,7 7 1 0,2-8-7 16,-7-1 2-16,-6 2-1 0,-6 4 0 0,0-4-2 15,1-4 0-15,5 1 0 0,5 5 1 0,1-4-2 0,0-1 1 16,3 1 0-16,2 4 0 0,-2-2-2 0,-9-2 0 16,-5-1-1-16,-3 1 1 0,3 0-3 0,-1 2-1 15,6-3 0-15,2 7 1 0,2-2-2 0,-1-2 0 16,3 0 1-16,-2 9-1 0,1-7 0 0,-7-3 0 15,-9 1 1-15,2 4 0 0,0-2 2 0,-3 0-1 16,7 3 1-16,-1 3-1 0,-3-4 2 0,-4-2-1 16,9 0 1-16,2 7 0 0,-5-7 3 0,-6 0 0 0,-4 0 0 15,0 6 0-15,2-2-2 0,-5-4 2 0,-10 0 0 16,0 5 0-16,0-1-1 0,-1-2 0 0,-3-2 0 16,-3 3 1-16,0 3-2 0,-1-6 1 0,-1 0-2 15,2 2 2-15,-2 0 0 0,0-2 1 0,-1 0-1 16,-1 0 1-16,0 0 0 0,0 0 0 0,0 0 0 15,0 0 0-15,0 0 1 0,0 0 1 0,0 0 0 16,0 0 0-16,0 0 3 0,0 0 2 0,0 0 0 16</inkml:trace>
  <inkml:trace contextRef="#ctx0" brushRef="#br0" timeOffset="40639.22">4205 9177 452 0,'0'0'0'0,"0"0"0"0,0 0 0 0,0 0 5 16,0 0 1-16,0 0 0 0,0 0-1 0,0 0 1 15,0 0-1-15,0 0 1 0,0 0 1 0,0 0 1 16,0 0 1-16,19 19-2 0,-4-17 2 0,9-2-5 15,0-4 0-15,-7 2 1 0,20-4-1 0,-3 1 0 16,-2-3-1-16,-4 1 0 0,0 3 2 0,3-7-3 0,3 0 0 16,9 3 1-16,1-1 0 0,1 4-1 0,-2-5 2 15,-6-1-1-15,10-6 0 0,1 1 2 0,4-5-1 16,6-5 1-16,-4-2 0 0,0 10 2 0,0-1 0 16,-5 0 0-16,8-3-1 0,1 3 1 0,-4 1 0 15,-9-6-1-15,7 3 1 0,2 3 8 0,-4 1-1 16,-1 2 1-16,3 6 1 0,-7-4 2 0,-10 0 0 15,-3 0 0-15,13 3 1 0,-10-1 0 0,-7 2 0 0,-4-2 0 16,-5 7 0-16,-4-5-2 0,-4 3 1 0,-2 2 0 16,-5 4 0-16,-4 4-4 0,0-4 1 0,0 4-1 15,0-2 1-15,0-2-3 0,-4 0 1 0,-1 0-1 16,1 0 2-16,0 0-4 0,2 2 0 0,-3-1 0 16,-5 5 0-16,-5-6-1 0,1 2 0 0,1 2 0 15,7 1 1-15,2 1 5 0,2-3 0 0,-1-3 1 16,-3 4 0-16,6 2 7 0,0-4 1 0,0-1-1 15,0 1 1-15,0 2 4 0,0-4 0 0,0 0 0 16,6 2 0-16,-6 2-3 0,0-1 0 0,0 3-1 0,5 0 1 16,1 3-14-16,1 0 0 0,-5-1 1 0</inkml:trace>
  <inkml:trace contextRef="#ctx0" brushRef="#br0" timeOffset="42943.15">17179 9261 778 0,'0'0'0'0,"0"0"0"0,0 0 0 0,0 0 21 0,26 2-1 15,-14-2 0-15,4-2 0 0,10 2 7 0,0 0 0 16,-5 0 0-16,1-4 0 0,-1-3-9 0,-3-3 1 15,3 1-1-15,7 0 1 0,0 3-12 0,2-3 0 16,3 3 0-16,6 1 1 0,0 1-7 0,-1-2 0 16,3-1 0-16,3 0 2 0,-4 1-2 0,-3-1 0 15,6-3 0-15,5 10 1 0,-1 0-2 0,1 0 0 16,6 0 0-16,0 2 0 0,4-4 0 0,-8 0 0 0,-5-5 0 16,2 5 1-16,1-4-1 0,-3 3 0 0,-2-3 0 15,-4 1 0-15,0 5-1 0,-4-4 1 0,3 2-1 16,-3-2 1-16,0-1-1 0,-3-1 1 0,-8 2 0 15,0-5 0-15,-3 4 0 0,-2-1 0 0,-8-2 0 16,2 3 0-16,-2 3 0 0,-2 0 0 0,-3 0 0 16,-2-1 0-16,-2 3 0 0,-2 0 0 0,0-2 0 15,1-2 0-15,1 0 0 0,2 4 1 0,-4 0-1 16,0 0 1-16,0 0 0 0,0 0 1 0,0 0-1 16,0 0 1-16,-4 0 0 0,1 0 2 0,-1 0-2 0</inkml:trace>
  <inkml:trace contextRef="#ctx0" brushRef="#br0" timeOffset="45105.28">16076 7395 501 0,'0'0'0'0,"0"0"0"0,0 0 0 0,0 0 20 16,0 0 2-16,0 0-2 0,19-9 1 0,-14 3 9 15,1 6 2-15,3 0-1 0,-5-4 1 0,2 1-24 16,-1 1 1-16,-5-2 0 0,4-2 0 0,2 1-8 15,-3 1 1-15,3 2 0 0,-1-1 0 0,1-3-2 0,0 0 0 16,-1 6 0-16,8-5 0 0,10 1 0 0,3-5 0 16,-8 3 0-16,8 2 0 0,6-1-1 0,-4-1 1 15,-6 1-1-15,3 5 1 0,-1 0-1 0,0-2 0 16,8 0 0-16,1 4 0 0,1 0 0 0,-1-2-1 16,5 0 1-16,3 2 1 0,2-2-1 0,-2 0 0 15,-4 3 0-15,-4 3 1 0,-1-6-1 0,0 0 1 0,-3 0 0 16,7 5 0-16,-3 1 0 0,-1-2 0 0,-2-2 0 15,5 7 1-15,8 0 1 0,-4 1 2 0,0 3-1 16,-3-2 0-16,7-2 2 0,-6 6 0 0,-7-6 0 16,3-3 0-16,5 3 7 0,-1 2-1 0,2 2 0 15,9 2 0-15,1 0-2 0,-1 2 0 0,1-2 0 16,-1-2 1-16,-3 2-3 0,-6-1 1 0,4 5-1 16,7-2 1-16,-1-4-3 0,-1 2 2 0,1 0 0 15,5 5-1-15,-2-1-2 0,-4-10 0 0,-3-2 0 16,0 6 0-16,3-3-2 0,1-5 2 0,-1 1-1 0,6 9 0 15,-2-6-1-15,0-5-1 0,-1 1 0 0,3 5 1 16,-4-5-2-16,-3-5 1 0,-1 2-1 0,8 7 1 16,0-3-1-16,-2-2 0 0,2-1 0 0,10 3 1 0,-8-4-1 15,-8-2 2-15,2 2-1 0,1 5 0 0,1-5-1 16,0 0 0-16,8 3 0 0,-1 5 0 0,5-7 1 16,-8-3 0-16,-6 2 0 0,-2 2 0 0,1-2 0 15,-5 0 2-15,9 3-2 0,8 1 1 0,2 3-1 16,-7 1 1-16,-2-3 1 0,-1-3-1 0,-3-1-1 15,-2 3 1-15,1 3-1 0,7-3 2 0,5 3-2 0,-7-3 1 16,-3-1 0-16,1-1 0 0,-6 0 1 0,-3 3-1 16,2-1 0-16,7 1 0 0,-2 1 1 0,-1-1 0 15,3 1-1-15,6-1 2 0,-6-5-2 0,-11 0 0 16,2 0 0-16,5 1 2 0,-5 3-3 0,-4-4 1 16,4 2-1-16,7 1 1 0,-1 3 0 0,-6-3-1 15,1 1 0-15,-3 3 1 0,0-3-1 0,-3 3 0 16,1-4 0-16,5 5 2 0,-1-7-2 0,-4 3 0 0,2 3 0 15,6 6 1-15,3-9 1 0,-5-4 0 0,-4 0-1 16,0 3 2-16,-2 1-1 0,-2-6 1 0,4 3 0 16,4 9 0-16,-2-11-3 0,-4 1 0 0,4 4 1 15,5 3 0-15,-3-3-1 0,-6-2 1 0,0-4 0 16,0 5 1-16,-5-5-3 0,1 0 0 0,5 2 0 16,2 11 1-16,-1-7-2 0,-3-6 1 0,3 3 0 15,2 3 0-15,1-1 0 0,-5-5 0 0,-7 0 0 16,-2 4 0-16,-4-2 0 0,-2-2 0 0,0 0 0 0,2 4 1 15,2-4 0-15,-3-4 0 0,-5 4 0 0,-1 6 0 16,1-5 2-16,-1-1-1 0,-4 2 0 0,2 8 0 16,-3-9 1-16,-2-1 0 0,-1 0 0 0,2 4 1 15,0 0-1-15,-2-4 0 0,-3 5 1 0,-1-5-1 0,0 0-1 16,-1 0 1-16,-2 0-1 0,-2 4 1 0,1-2-2 16,1-2 0-16,-2-2 1 0,0 2 0 0,0 2-1 15,-2-2 0-15,0-2 0 0,0 0 0 0,0 2 0 16,0 0 2-16,0 0-1 0,0 0 0 0,0 0 0 15,0 0 1-15,0 0-1 0,0 0 0 0,0 0 0 16,0 0 2-16,0 0-2 0,0 0 1 0,0 0 0 0,0 0 0 16,0 0 0-16,0 2 1 0,0-2-1 0,0 0 0 15,0 0 1-15,0 2-1 0,0 2-1 0,0-4 2 16,-2-4-2-16,-2 2 1 0,0 2 0 0,-3 2 0 16,3-2 0-16,0 4 1 0,1-2 0 0,-3 1 1 15,-3-3-1-15,-6 0 2 0,-6 0 3 0,-1 0 0 16,2 0 0-16,-14-3 0 0,-1-5 2 0,1 1 1 0,-7 5 1 15</inkml:trace>
  <inkml:trace contextRef="#ctx0" brushRef="#br0" timeOffset="49292.14">9096 10567 577 0,'0'0'0'0,"0"0"0"0,0 0 0 16,25 15 4-16,-10-6-1 0,-6-3 1 0,6 8-1 15,3-1-1-15,-3-3 2 0,-5-3-1 0,5 4 0 0,-4-1-1 16,2-3 1-16,-8-5-1 0,5 2 1 0,-1-1 1 16,2 3 0-16,2-6 1 0,-3 2-1 0,1-2 0 15,0-2-1-15,2-2 0 0,6 1 2 0,5-5-3 16,0-1 0-16,-3 0 0 0,5 3 2 0,2-3 3 16,0-6 0-16,-4 0 1 0,15-4 0 0,0-3 2 15,0-4 1-15,0-11 1 0,4-2-1 0,4 1 0 16,-4 3 0-16,5-4 1 0,0-6 0 0,6 6 5 0,-5 6 0 15,9-1-1-15,-1-1 1 0,12 0-1 0,-5-10 0 16,-1-9-1-16,6-6 2 0,7 8-2 0,-5 2 1 16,-4-8-1-16,8 8 1 0,1 0-5 0,-1 7 2 15,3-9-1-15</inkml:trace>
  <inkml:trace contextRef="#ctx0" brushRef="#br0" timeOffset="50113.43">16195 10561 853 0,'0'0'0'0,"0"0"0"0,0 0 0 0,0 0 5 16,0 0-1-16,0 0 1 0,23 4-1 0,-12 0 10 0,4 3 0 15,-2-1 0-15,7 5 1 0,3-2 1 0,-3-1 1 16,-3-1 0-16,0 2 1 0,-2-1-7 0,0-5 0 16,0-3 1-16,5 0 0 0,2 0-3 0,-3-3 0 15,3-7 0-15,8 1 0 0,2-4-2 0,1-2 1 16,5-1-1-16,3 2 1 0,3-4-2 0,-3-8 1 16,0-9-1-16,2-8 1 0,8 4-2 0,-3 5 0 15,6-3 0-15,9 0 0 0,4 5 0 0,2 0-1 16,-3 1 1-16,10-8 0 0,-3 2 0 0,5-2-1 0,6-12 1 15</inkml:trace>
  <inkml:trace contextRef="#ctx0" brushRef="#br0" timeOffset="51747.92">10606 12085 892 0,'0'0'0'0,"0"0"0"16,0 0 0-16,0 0 9 0,0 0 0 0,20 7 0 16,-7 1 0-16,8-1 6 0,-6 1 1 0,3-3 0 15,-1 3 1-15,5 1-1 0,-5 0 1 0,0-3 0 16,0-2 1-16,1-1-17 0,-5 1 1 0,2-4-1 16,6-7 2-16,3 3-3 0,-5-4 1 0,1-5 0 15,6 0 0-15,6-2-1 0,1-1 0 0,3-3 0 16,3 4 0-16,0-5-1 0,4-4 1 0,2-4-1 15,12 5 1-15,-3-3-2 0,-5-7-1 0,-1-10 1 16,18-5 1-16,-5 3-1 0,-1 6-1 0,7-6 1 16</inkml:trace>
  <inkml:trace contextRef="#ctx0" brushRef="#br0" timeOffset="52988.6">21332 12053 778 0,'0'0'0'15,"0"0"0"-15,0 0 0 0,0 0 0 0,0 0 0 16,27 0 0-16,-3 0 0 0,9 0 7 0,-5 0 0 0,-5 0 0 16,-7 0-1-16,5 0 8 0,-2 0 0 0,-14-4 0 15,8 4 0-15,-2 0 1 0,-1-1 1 0,-7-3-2 16,5 0 2-16,-3 2-3 0,-1 0 2 0,0 2-2 16,0 0 2-16,-1 0-4 0,1 0 0 0,-2 0 1 15,0 0-1-15,2 0-2 0,1 0 0 0,-3 0 0 16,4 4 1-16,1 0-3 0,2 0 1 0,-5-1-1 15,2 5 1-15,3-1-2 0,2 1 1 0,-2-5-1 16,3 3 1-16,4 0-2 0,1-1 0 0,-2 1 0 16,0-1 0-16,2-3 0 0,0-2-1 0,1 0 1 15,-1 6 0-15,2-6-1 0,-3-6 0 0,1 1 0 0,9 1 0 16,-2-5-1-16,-3-3 2 0,-1-1-2 0,5 4 2 16,1-2-3-16,2-4 1 0,0-2 1 0,-2-1-1 15,5-6-1-15,3-6 1 0,1-7-1 0,6-10 1 0,2 4-1 16,2 4 2-16,9-5-2 0,4-5 1 0,-4 4 0 15,3 3-1-15,7-5 0 0</inkml:trace>
  <inkml:trace contextRef="#ctx0" brushRef="#br0" timeOffset="56869.7">27424 11996 904 0,'0'0'0'0,"0"0"0"16,0 0 0-16,-21-12 27 0,19 11 1 0,-2-1-1 15,1 0 1-15,1 2-2 0,2 0 1 0,0 0-1 0,2 0 0 16,0 0-4-16,-1 0 0 0,3 0 0 0,24 0 0 16,15 0-2-16,7 0 1 0,4-4 0 0,4 0 0 15,-2-1-13-15,0-3 1 0,9 1 0 0,10 7 0 16,1-4-5-16,0-1 2 0,6-1 0 0,10-5-1 16,-1 2 5-16,-5 1 0 0,7-1 0 0,11-6 2 0,-3 2-6 15,-6 4 1-15,5-1 0 0,9-5 1 0,-11 6 0 16,-6 2 1-16,3-1-2 0,5 1 2 0,-3 5-4 15,-13-2 0-15,0-3 0 0,-2-1 1 0,-8 8-4 16,1-2 1-16,9-7 1 0</inkml:trace>
  <inkml:trace contextRef="#ctx0" brushRef="#br0" timeOffset="63556.45">13870 13370 878 0,'0'0'0'0,"0"0"0"0,0 0 0 0,0 0 10 16,0 0 0-16,0 0 0 0,0 21 1 0,9-14 9 15,1 1 0-15,-5-1 0 0,1 2 0 0,3 3-2 16,1-1 0-16,-1-2 0 0,2 2 1 0,-2-3-9 0,1-5 1 16,-5 1-1-16,5 4 1 0,-1-5-3 0,0-1 0 15,-7-2-1-15,4 4 1 0,1-2-3 0,2-2-1 16,-3-2 1-16,0-4 0 0,12-3-1 0,-3 0 0 15,4-4 1-15,12-6-1 0,7-3 0 0,-8-10-1 16,3-9 0-16,1-7 1 0,-1 3-1 0,3 8 1 16,-1-4 1-16,6-2-1 0,-2-1 0 0,0 6 0 15,6 3 1-15,3 2-1 0,-3-3 8 0,-2 3-1 0,0-10 0 16,2-7 1-16,-1 7 3 0,-1 6-1 0,-2-2 1 16</inkml:trace>
  <inkml:trace contextRef="#ctx0" brushRef="#br0" timeOffset="67089.57">20134 13672 904 0,'0'0'0'15,"0"0"0"-15,0 0 0 0,25-10 9 0,-9 5 0 16,3 1 0-16,3 0 1 0,4 4 11 0,2 0 1 16,-5 0-1-16,1-3 0 0,0-1 0 0,2 2 0 15,0 2-1-15,6-4 1 0,0 3-11 0,-2-3 1 16,-2 2-1-16,-1-2 1 0,7 0-4 0,-6 3-1 0,-4 1 1 15,4-2 1-15,-4 2-4 0,1 0 1 0,4-2-1 16,5-4 2-16,-1 4-3 0,1 4 1 0,5 0-1 16,6-2 2-16,5-2-2 0,-3 0 0 0,-8 2 1 15,6 0 0-15,-1 0-2 0,-1 2 1 0,2 0-1 16,7-4 0-16,-4 2 0 0,3 2 1 0,1-2-1 16,-2 0 1-16,-1 2-2 0,-5-2 2 0,3 0-1 15,1 0 0-15,-1 4-1 0,0-2 1 0,3-2 0 16,4-6 0-16,2 4-1 0,-10 2 1 0,5 2-1 0,-1-4 2 15,-1 2-2-15,-5 2 0 0,3-2 0 0,7-4 1 16,-4 4-1-16,-1 2 0 0,-1 0 1 0,4-2-1 16,-5 2 0-16,-4 2 0 0,0-3 0 0,5-4 0 0,-5 3-1 15,2 3 1-15,1 3-1 0,6-4 1 0,0 4-1 16,-3-3 2-16,-4 1-1 0,-4-4 0 0,0 2-1 16,0 3 1-16,3-3-1 0,1-2 1 0,0 2 1 15,-2 2 1-15,1-2-1 0,5-6 0 0,1 2 0 16,-7 0 0-16,-8 0 1 0,3-5 0 0,-3 3 2 15,0 1-1-15,1-3 1 0,3-3-1 0,-4 5 2 16,-3 2 0-16,5-4 1 0,4-5 0 0,-2 4 4 0,-7 1 1 16,-6 3 1-16,2-9-1 0,-2 5 0 0,-3 1 1 15,-1-1-1-15,-2 1 0 0,-3 4 0 0,-4 2 0 16,0-3-1-16,-2 3 2 0,-1-2-6 0,-3 0 2 16,-1 2 0-16,-2 4 0 0,-4-4-3 0,0-2 1 15,0 0-2-15,0 4 2 0,0 0-1 0,0-2-1 0,0 0 1 16,0 2 0-16,0-2-2 0,0 0 2 0,0 0-2 15,0 0 2-15,0 0 2 0,0 0 1 0,0 0 0 16,0 0 0-16,0 0 2 0,0 0 0 0,0 0 0 16,0 0 2-16,0 0 2 0,0 0 1 0,0 0 0 15,-2 0-1-15,-2 0 2 0,0 0 0 0,2 0 0 16,0 0 1-16,1 0-2 0,-1 1 0 0,0-1 0 16,0 2 1-16,0-2 0 0,0 0 0 0,0 0-1 15,2 0 1-15,-3 0-3 0,1 0 0 0,2 0 1 16</inkml:trace>
  <inkml:trace contextRef="#ctx0" brushRef="#br0" timeOffset="96896.6">5771 16243 829 0,'0'0'0'0,"0"0"0"0,0 0 0 16,0 0 11-16,-21 0 0 0,12-2 0 0,9 4 1 0,3 0 12 15,-3-1 1-15,-5 1 0 0,7 0-1 0,1-2-3 16,-3 0 0-16,-3 0-1 0,3 4 1 0,3-2-8 16,-3 0 0-16,2 1 1 0,2 7-1 0,0 3-5 15,-2 0 1-15,1 0 0 0,-3-2 0 0,6-4-3 16,0-1-1-16,1-2 1 0,-1-1 1 0,-1 1-3 16,1-2 1-16,-3-2-1 0,1-2 1 0,2-2-2 0,3 1 0 15,0-1 1-15,12-11-1 0,5-11-1 0,2-6 2 16,-4-3-2-16,4-4 1 0,4-8 4 0,-1-1 0 15,5-4-1-15,7 0 1 0,11 0 4 0,0 2 1 16,0-8-1-16,9-15 0 0,-5-5-4 0,0 2 1 16,14-6-2-16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8T04:54:27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21953 2018 539 0,'0'0'0'0,"0"0"0"0,0 0 0 0,0 0 0 0,0 0 0 15,0 0 0-15,0 0 0 0,0 0 3 0,0 0-1 16,0 0 0-16,0 0 0 0,17 2 2 0,-10 2 0 16,1-4 1-16,8 4-1 0,7-4 1 0,-1-4 0 15,-3 0 0-15,-2 4 0 0,-1-2-2 0,3-1-1 16,0-7 0-16,10 10 1 0,-3-1 0 0,1-3 0 0,-1 0 0 15,2 8 1-15,3-4-2 0,1 0 1 0,3 4 1 16,1 1-1-16,1-5-2 0,-7-4 1 0,-6 3 1 16,4 8-1-16,-4-3-1 0,-1-10 0 0,1-3 0 15,7 14 2-15,5-1-2 0,-1-8 0 0,3-1 0 16,4 10 1-16,-1 5-2 0,-3-7 1 0,1-6-1 16,4 8 1-16,-8-1-1 0,-5-10 2 0,-2-1-1 15,5 5 0-15,6-2-1 0,-1-1 1 0,-1-1-1 16,8 12 1-16,1-2-1 0,-1-4 1 0,-6-4 0 15,0 8 0-15,-3-4 0 0,-3-8 2 0,1 1-2 0,1 3 1 16,2 0-1-16,-3 2 1 0,3-1 0 0,4 12 0 16,0-3 0-16,-4-3 1 0,3-1 0 0,-1 6 0 15,2-8-1-15,-8 0 1 0,-5-4-1 0,2 4 1 16,0-6 2-16,-2-3 0 0,3 0 0 0,1 7 0 0,2-2 1 16,-1 4 1-16,6-4-2 0,6 8 2 0,0-8 1 15,-6-1 0-15,-4-6 0 0,1 11 1 0,-5-10-2 16,-5 1 1-16,1 0 0 0,4 3 0 0,1 1 0 15,-2 1 0-15,0-2 0 0,1 6 1 0,3 0-5 16,-4 4 1-16,-1-8-1 0,5 10 1 0,-4-2-4 16,-6-4 1-16,-2-4-1 0,-1 4 1 0,1-2-2 0,-1-5 0 15,-5 5 0-15,5-2 1 0,-1 4-1 0,1-4 0 16,1 2 0-16,4 2 0 0,0 2-1 0,-1 2 1 16,-3-4-1-16,4 0 1 0,4 4-1 0,0-4 1 15,-2 0 0-15,1 2 0 0,3-2-1 0,-2-2 1 16,-2-2 0-16,-2 0 0 0,0 2-1 0,-2-3 1 15,-1-4 0-15,5 5 0 0,3 2-1 0,1-2 1 0,0 0 0 16,3 4 0-16,-7 4-1 0,0-4 1 0,4-5 0 16,7 5 0-16,0 0 0 0,-4 0 0 0,-7-4 0 15,0-2 1-15,-4 3-1 0,-1 1 0 0,3-2 0 16,7 4 1-16,1 0-1 0,-1 0 1 0,1-4-1 16,3 4 1-16,2 4 0 0,-1 0 1 0,-3-8-1 15,0 4 2-15,1 0-3 0,-4 0 1 0,-3-6-1 16,-1 1 1-16,0 1-1 0,-2 4 0 0,4-4 0 15,2 3 1-15,1 1-1 0,1 1 0 0,1 3 0 16,1-4 0-16,-3 0 0 0,-3 4 0 0,-2-2 0 0,4-2 0 16,-2 0 0-16,-3-2 0 0,-4-2 0 0,1-1 0 15,0 1 0-15,2 4 0 0,2-2 0 0,2-2 0 16,-2 8 0-16,-4-2 0 0,2-4 0 0,2-2 0 0,-2 8 0 16,-3-2 0-16,-3-2 0 0,1 0 0 0,-1 0 0 15,-3 0 0-15,-4 0 0 0,-2 0 0 0,0 0 0 16,1 0 1-16,-5 0-1 0,-1 0 1 0,-1 0 2 15,-1 0-1-15,2 0 0 0,-3 0 1 0,-1 0 2 16,0 0-1-16,0 0 1 0,0 0-1 0,-2 0 1 16,0 0 0-16,0 0 1 0,0 0 0 0,0 0-3 0,0 0 0 15,0 0 1-15,0 0 0 0,0 0-1 0,0 0-1 16,-2 0 0-16,-7 0 0 0,-1 0-1 0,-3 0 1 16,0 4-1-16,-5 1 1 0,-7 1-2 0,-1 3 1 15,-2-5-1-15</inkml:trace>
  <inkml:trace contextRef="#ctx0" brushRef="#br0" timeOffset="14068.1">8180 7538 401 0,'0'0'0'0,"0"0"0"16,-24 4 0-16,9-2 5 0,5 1-1 0,-3-3 1 0,11 0 0 16,2 0 1-16,0 2 0 0,0 0-1 0,6 0 1 15,-10-2 9-15,2 0 1 0,-1 0 0 0,3-2 1 16,-6-2-9-16,-3 1-1 0,3 1 1 0,2-7 0 15,3-6 0-15,1 2 1 0,1 1 0 0,5-2 0 0,7-1 1 16,-4 2 1-16,6 2 0 0,10-10 1 0,4 1-2 16,-3 3 0-16,2 0 0 0,0 2 1 0,2-3-2 15,0-1 0-15,13 2 0 0,5 4 1 0,1-2 5 16,5-1 1-16,2-3-1 0,5-5 1 0,-3 0-1 16,-8-2 0-16,10-12 0 0,3 7 1 0,8 3-3 15,-2 7 1-15,0-3-1 0,-2 0 2 16,-9 4-2-16,-2 1 0 0,-1-5 1 0,14 7 1 0,-3-2-2 0,-3 5 0 15,0-1 1-15,-5 5-1 0,-9-1-1 0,-7 2 0 16,3-6 0-16,-2 9 1 0,-8 3-3 0,-1-3 1 16,-1 1 0-16,1 10 0 0,-4-9-2 0,-10 3 0 15,-1 1 0-15,-8 5 1 0,-2-3-2 0,-1 2 0 0,-3-4 0 16,-5 0 0-16,0 0-1 0,0 0-1 0,0 0 1 16,-5 0 0-16,-4 2-3 0,-6-1 2 0,2 1 0 15,-21 2-1-15,1-4-1 0,3 0 0 0,4 0-1 16,3 6 2-16,3-5-2 0,1-2 2 0,2 1-2 15,-1 1 2-15,3 1 0 0,2-4 2 0,2 1 0 16,1 2-1-16,5 1 2 0,1-2 1 0,0 0-1 16,2 2 1-16,2 2 0 0,-3-4 0 0,1-4 0 15,2 4 0-15,0 4-5 0,0-4 1 0,0 0-1 16,0 0 1-16,0 0-3 0,0 0 0 0,0-6 1 16,5 4-1-16,10 2-1 0,4 0 0 0,1 0 0 0,5 4 0 15,4-4 0-15,-1-2 2 0,-7-1-1 0,-6 6 0 16,0 3 0-16,-2-4 2 0,2 2-2 0,-6-1 1 15,2 3 2-15,2-1 1 0,-7-5-2 0,9 4 2 0,0 4 0 16,-6-1 2-16,0 0-1 0,-3 8 1 0,3-2-5 16,0 0 1-16,-3 4-1 0</inkml:trace>
  <inkml:trace contextRef="#ctx0" brushRef="#br0" timeOffset="14793.06">14465 3970 703 0,'0'0'0'0,"0"0"0"0,-28-2 0 0,13-3 21 16,0 1 1-16,0 0-1 0,2 12 0 0,5-3 10 15,1-5 0-15,-4 6-1 0,5-1 2 0,-1-1-11 0,-1-2 0 16,-1 2 1-16,-13 9 0 0,-5-2-15 0,-2-2 0 15,1 0-1-15,3 8 2 0,5 5-7 0,-1-1 2 16,5 3-2-16,5 6 1 0,-4 3-2 0,0 3 1 16,0 5-1-16,-2 5 1 0,2-9 0 0,4-5 1 15,-2-6-1-15,5 2 0 0,-5 2 0 0,4-10 1 16,2-1-1-16,-6-4 2 0,13 5-1 0,0-5 1 16,-10 0 0-16,1-6 1 0,2-3-2 0,3-3 1 0,0-3 1 15,-2 0-1-15,1 0 1 0,1 0-1 0,2 0 0 16,0 0 1-16,2-5-2 0,0 3 1 0,0 0 0 15,-1-7 0-15,1-2-2 0,3-2 0 0,-3 2 0 16,0 1 1-16,2-3-2 0,2 6 0 0,-4 3 0 16,2-2 0-16,1-3-1 0,1 4 0 0,2 1 0 15,-6 2 0-15,0 0-3 0,0 0-1 0,4 2 1 16,-3 0 0-16,-1 0-6 0,0 2 0 0,4-2 0 16,-2 4 1-16,2 5-1 0,-1 2 1 0,3 2-1 0,0 12 1 15,5 4 0-15,2 1 0 0,-9-6 0 16,1-7 1-16,-1 5 2 0,1-7 1 0,1-4-1 0,-4-1 1 15,5-1-1-15,-1 0 1 0,-2-9 0 0</inkml:trace>
  <inkml:trace contextRef="#ctx0" brushRef="#br0" timeOffset="15409.09">15536 6835 703 0,'0'0'0'0,"0"0"0"0,0 0 0 0,0 0 2 16,-24 0 1-16,11 7-1 0,-2 10 0 0,0 0 6 15,0 1 0-15,-2 3 0 0,0 1 1 0,2 8 1 16,1-6 0-16,-5 2 0 0,4-2 1 0,9 8 2 15,-3 0-1-15,-11-1 0 0,1 1 2 0,2-4 1 0,0-4 1 16,1-2 0-16,-3 4 1 0,0-1-3 0,5 4 2 16,-5 9 0-16,2 2-1 0,0 5-1 0,6 3-1 15,0 8 1-15,2 6 0 0,-1-8-4 0,-3-13 2 16,-3 1-1-16,-3 5 0 0,6 1-2 0,2-3 0 16,-2 1 0-16,1 5 0 0,3-1-3 0,4-5 0 0,-9-8 1 15,3 2 0-15,6-9-4 0,-3-12 2 0,1 3-1 16,1-3 1-16,4-3-3 0,1-4 0 0,-7 0 0 15,8 2 2-15,8-3-4 0,-7-5 0 0,-2-5 0 16</inkml:trace>
  <inkml:trace contextRef="#ctx0" brushRef="#br0" timeOffset="15617.49">14787 8035 640 0,'0'0'0'0,"0"0"0"0,0 0 0 16,0 28 8-16,0-13 1 0,0 0 0 0,7 11 0 16,4 1 9-16,-1-6 1 0,-1-6 0 0,6 0 0 15,2-2-6-15,1-4-1 0,-5-2 0 0,-3 1 2 0,1-6-1 16,0-4 2-16,-2 2-2 0,5 0 2 0,0-6-1 16,-1-1 1-16,0-4 0 0,14-4-1 0,-1-4-8 15,-2-5 1-15,-4-6-2 0</inkml:trace>
  <inkml:trace contextRef="#ctx0" brushRef="#br0" timeOffset="18579.66">12208 5499 389 0,'0'0'0'0,"32"-30"0"15,1 12 0-15,-1-3 1 0,-2 3 1 0,-4 3 1 16,2 0-1-16,-2 2-1 0,-4 2 0 0,-3-4 0 16</inkml:trace>
  <inkml:trace contextRef="#ctx0" brushRef="#br0" timeOffset="18803.64">12467 5799 501 0,'0'0'0'0,"49"-45"0"0,5 2 0 0,3 8 0 0,-3 3 0 16,4 1 0-16,0 3 0 0,2 7 2 0,-12 3 1 15,-3-5-1-15,-10 5 1 0,2 3-2 0,-9 2 2 16,-2 4-1-16</inkml:trace>
  <inkml:trace contextRef="#ctx0" brushRef="#br0" timeOffset="19033.62">12525 6697 815 0,'17'-15'0'0,"35"-33"0"0,20-15 0 16,1 3-1-16,-4 8 0 0,9 2 0 0,4 7 1 15,2 2-1-15,-11-3 1 0,-1-10 0 0,-8-6 0 16,-5 12 0-16,-6 9 0 0,-5-2 0 0,1 9 0 0,-8 6 0 15,-8 2 0-15,-5 3 0 0</inkml:trace>
  <inkml:trace contextRef="#ctx0" brushRef="#br0" timeOffset="19282.95">12773 7203 829 0,'11'-22'0'16,"13"-19"0"-16,15-26 0 0,13 2 1 0,12 11 0 15,14 4 0-15,6 5 0 0,-2 2 4 0,-11-1-1 0,1-16 1 16,10-7-1-16,-7 13 7 0,-4 8 1 0,-2-3-1 16,-1 7 0-16,-4 8-6 0,-12 12-1 0,-9-2 1 15,-2-1 0-15,-8 1-1 0,-8 0-1 0,-5 7 0 16,-3 14 2-16,-6-1-4 0,-11 8 0 0,-9-1 0 15</inkml:trace>
  <inkml:trace contextRef="#ctx0" brushRef="#br0" timeOffset="19445.54">12929 7877 815 0,'0'0'0'0,"30"-49"0"0,9 14 0 0,19-6 1 16,0-7 2-16,7-12-2 0,-2-7 1 0,6 8 7 16,2 1 0-16,9-3 0 0,6 7 0 0,-8 5 8 15,-9 1 0-15,-6-19-1 0</inkml:trace>
  <inkml:trace contextRef="#ctx0" brushRef="#br0" timeOffset="19890.07">11645 8863 564 0,'0'0'0'0,"-11"31"0"0,-2 8 0 0,2 8 26 15,5-1 1-15,-1 7-1 0,1-7 0 0,4 1 3 16,2-3-1-16,0 10 0 0,6 15 0 0,-4 0 2 16,5-4 1-16,8 7 1 0,0 1-1 0,0-6-17 0,0-6 0 15,4 4 1-15</inkml:trace>
  <inkml:trace contextRef="#ctx0" brushRef="#br0" timeOffset="20145.64">12230 9034 841 0,'0'0'0'0,"4"20"0"16,0-1 0-16,0 7 5 0,1 4-1 0,3 5 1 15,-1 4-1-15,2 0 4 0,-1 4 1 0,5 5 0 16,6 8 0-16,-5 9 7 0,1-7 0 0,-5-4 0 16,-1-2 1-16,6-7-6 0,-8-12 0 0,1 6 1 0,1-9-1 15,-1-8-4-15,-1-7-1 0,-7-9 1 0,2-8 1 16,2 0-8-16,-4 2 1 0,3 2-1 0</inkml:trace>
  <inkml:trace contextRef="#ctx0" brushRef="#br0" timeOffset="20382.34">12672 8323 752 0,'0'0'0'0,"0"0"0"0,0 0 0 0,0 0-1 0,0 0 1 15,0 0 0-15,0 0 0 0,19 36-1 0,-10-9 0 16,2 3 0-16,17 28 0 0,-4 1 1 0,-1-8 0 16,-5-3 0-16,1-1 0 0,1-8 0 0,-1-2 0 15,-6-4 0-15,17 3 1 0,3-12 0 0,-8-9 0 16,-9-10 0-16,3-7 0 0,-4-1 1 0,-2-10-1 16,0-4 0-16,9-4 1 0,3-3-1 0,-1 0 0 0,0-9 0 15,2-1 1-15,2-1-2 0,-4-8 0 0,-9-4 0 16</inkml:trace>
  <inkml:trace contextRef="#ctx0" brushRef="#br0" timeOffset="20542.41">13466 8018 564 0,'0'0'0'0,"0"0"0"16,5 39 0-16,3-5-1 0,-3-5 1 0,1-3 0 0,-4-1 0 15,7-1 0-15,4-6 0 0,2 3 0 0,4 5 1 16,5-7-1-16,-2-8 1 0,3-2 0 0,-3 0 0 15,-2-5 5-15,-1-6 1 0,2-3-2 0,1-3 2 16,0-1 5-16,1-8 2 0,-7 0-1 0</inkml:trace>
  <inkml:trace contextRef="#ctx0" brushRef="#br0" timeOffset="20632.45">13997 7873 313 0,'0'0'0'0,"0"0"0"0,24 15 0 0,2 0 3 16,2 2 0-16,0-3 1 0</inkml:trace>
  <inkml:trace contextRef="#ctx0" brushRef="#br0" timeOffset="21761.57">15133 7795 853 0,'0'0'0'0,"0"0"0"15,-16 18 0-15,-3 10 0 0,4 2 0 0,0 5 0 16,2 8 0-16,-2 8 0 0,-2-1 0 0,-1 2 0 16,-6-2 2-16,3-11 0 0,3-2 0 0,-3 4 0 15,2 2 2-15,4-2-1 0,-1-8 2 0,-1-3-2 16,-2-11 1-16,10-4 1 0,-2-6 1 0,-8-11-2 0,1-5 2 15,6 3-5-15,-1 0 0 0,4-3 0 0,2-10 0 16,7 0 0-16,5 2 1 0,-1-9 0 0,5-2 0 0,12-2-2 16,-5 4 0-16,-1 4 0 0,-2 1 0 0,6-1-1 15,-2-5 0-15,-4-2-1 0,0-5 2 0,0-5-5 16,0 1-1-16,0 3 1 0,4 1-1 0,-2 8-4 16,-2 5 0-16,-8 3 0 0,5-1 0 0,-5 6-6 15,5 5 1-15,-1-3 0 0,-4-2 0 0,1 7 0 16,1 4 1-16,1 6-1 0,5-1 2 0,2 4 5 0,-6 5 1 15,1-3 0-15,-1 13 1 0,8 2 4 0,-2 6 0 16,-2 5 0-16,1 6 1 0,0-4 1 0,0-10 0 16,-1-3 0-16,4 2 0 0,4-9 1 0,-3-8 0 15,-1-2 0-15,9 1 2 0,-2-7 2 0,-1-4 2 16,1-5-1-16,4 0 0 0,0-7 3 0,2-2 1 16,1-1-1-16,7-3 1 0,-5 1-3 0,-3-5 1 15,4-1-1-15,5 0 1 0,0 0-5 0,-6-2 0 16,-7 0 1-16,12-2-1 0,6 9 3 0,-10 4-1 0,-8 2 1 15,2 2 1-15,-2 5-5 0,-2 6 0 0,1 0 0 16,-1 2 2-16,-2 8-1 0,-7 3 1 0,0 1-1 16,0 7 0-16,0-2 1 0,-2 3-1 0,-4 2 0 15,-3 6 1-15,-1-2-1 0,-1-12 0 0,-6 1 1 16,0 4 0-16,-3-5 1 0,-5-3-1 0,1-1 1 16,-4 1 0-16,2 1 1 0,-4-4 0 0,0-5-1 15,-7 5 1-15,-8-3-2 0,-2-3 1 0,-3 0-1 16,-4 5 2-16,1-7 0 0,-1-4-1 0,-7-2 1 0,-12 2-1 15,-2 0-1-15,3 1-1 0,-7-3 0 0,-5 0 2 16,6 0-4-16,-4 1 1 0,-8-3 1 0,-10 2-1 16,1-1-3-16,9-1 0 0,-5 2-1 0,0-1 2 0,2-3-7 15,-1 1-1-15,-1 3 0 0,2 8 0 0,5 2-9 16,4-1 0-16,-5 1 0 0,-2-1 2 0,5 3-5 16,9-3 1-16,3 5-2 0,6 5 2 0,12 1 2 15,4 1 1-15,-6 0-1 0,2 1 1 0,4-1 8 16,11 0 0-16,2-6 0 0,5-2 1 0,10 1 4 15,7-3 2-15,4 2 0 0,5-3 0 0,4 1 1 0,-1-5 0 16,5-2 0-16,18-2 0 0,12-3 4 0,-6 1 1 16,-2-9-1-16,-5-7 2 0,-2 1 1 0,1 2 0 15,9-3-1-15,2 1 2 0,5-1 1 0,1-1 1 16,10 3-1-16,2 3 1 0,-4-6-1 0,-8 3 0 16,3-6 0-16,6-1 0 0,1 5-4 0,2-4-1 15,-3 3 1-15,7 3 0 0,1 3 0 0,-11 5-1 16,-11 1 1-16,9 4-1 0,-7 8 1 0,-2 3-1 0,1 9 1 15,5 5 0-15,-1 4 0 0,-9 1-1 0,-3-5 1 16,1 8 0-16,-2-8 2 0,-1-1 0 0,-10-4 0 16,2 9-1-16,-2-3 3 0,-1-3 1 0,1 4-1 15,6 1 1-15,-6 1 1 0,0-2-1 0,6-5 0 16,4-4 0-16,-1 0-5 0,1-4 1 0,1-7 0 16,1-4 0-16,6-3 0 0,-1 1 1 0,-3-11-2 15,5-11 2-15,-1 2-2 0,9 5-1 0,3-5 1 16,3 4-1-16,3-1-2 0,-8 3 1 0,-13-5-1 15,1 1 1-15,-5-6-3 0,-3 8 1 0,3-8 0 0,-1 2 1 16,-8 5-2-16,-4 5 1 0,-3 1 0 0,1 2 0 16,-9 9-1-16,-3 4 0 0,-3-6 0 0,1 6 1 0,-6 2-1 15,2 2 0-15,0-4 0 0,-4 4 0 0,0 7 0 16,-2 0 0-16,2 2 0 0,2 13 1 0,-5 2 0 16,1-8 0-16,4-7 1 0,2 2-1 0,2-2-1 15,-1-5 1-15,3-3 0 0</inkml:trace>
  <inkml:trace contextRef="#ctx0" brushRef="#br0" timeOffset="23312.08">6151 17385 752 0,'0'0'0'0,"24"-7"0"0,-2-6 0 15,8-2 0-15,-4 0 2 0,6-2-1 0,-1-3 0 16,1-5 1-16,-6-4 1 0,-2-7 1 0,14-8-1 16,-3-7 10-16,-5 1-1 0,0-8 0 0,3-1 2 0,6 3 0 15,-1 4 2-15,1-2-1 0,4-13 0 0,-4-4-1 16,0 1 0-16,0-5 0 0,9-1 0 0,7 3 0 15,-1-1 0-15,11-17 1 0</inkml:trace>
  <inkml:trace contextRef="#ctx0" brushRef="#br0" timeOffset="28007.44">9622 16898 853 0,'0'0'0'0,"0"0"0"15,0 0 0-15,17-23 9 0,-4 14 2 0,-4 0-2 16,0-1 1-16,1 3 5 0,1 1 1 0,-2-1 0 16,10-2 1-16,1-1 1 0,-1 1 1 0,-10 3-1 15,2 5 1-15,-1-3-9 0,1 0 1 0,2 2-1 0,-7 4 1 16,-3 0-4-16,-1-2 1 0,4 0-1 0,10 6 0 15,1 1-3-15,2 0 0 0,0 1 1 0,5 3-1 16,6-2 1-16,-1-1-1 0,1 1 1 0,7 0 0 16,-3 6 0-16,1-2-1 0,-1-3 1 0,7-1-1 15,2 2 0-15,0-2-1 0,-4 1 0 0,9-5 2 0,6 3-2 16,-2 1 2-16,-1-3-2 0,-1-5 2 0,-2 1-2 16,-1 2 2-16,7-2-2 0,4-8 1 0,5 3 0 15,-7 1-1-15,6-2 0 0,7-5 1 0,-12 1-2 16,1 3 1-16,2-1 0 0,3-3 0 0,4 3-1 15,-7 4 1-15,3-3-1 0,4-6 0 0,-11 1-1 0,-4 5 1 16,6-1 1-16,2 1-1 0,7 1-1 0,-10 0 1 16,3 0-1-16,0 3 2 0,-3-3-2 0,-8 0 0 15,3 2 0-15,4 0 1 0,2-1-1 0,-1 1 0 16,7 0 1-16,-6 2-1 0,-3-2 0 0,-2-2 0 16,-3 2 0-16,6 2 0 0,3-1-1 0,-1-3 1 15,0 0 0-15,2 2 1 0,-3-1-2 0,-6-1 1 0,1-2 0 16,2 1 0-16,0-1 0 0,-2 1 0 0,4 1 0 15,2 2 0-15,0-2 1 0,-10-1-1 0,0-3 0 16,-1 1 0-16,1 3-1 0,1 0 1 0,3 1 0 16,-2 3 0-16,3 1-1 0,-11 1 1 0,3-2 1 15,-2 0-1-15,-4-2-1 0,-5-1 1 0,1 1 0 16,6 4 0-16,0 0-1 0,-9-1 1 0,5 1-1 16,2 2 1-16,2-4-1 0,-4-2 1 0,-1 2-1 15,1 2 2-15,-3 0-2 0,-3-2 1 0,1-2-1 16,0 2 1-16,7 0-1 0,-4 0 1 0,2 0-1 15,10 0 1-15,1-2-1 0,-1-2 1 0,0 3-1 0,1-3 1 16,-9 0-1-16,-3 2 1 0,3-1-1 0,4 1 1 16,-1 0-1-16,-1 2 0 0,2 0 0 0,15 0 2 0,0 0-2 15,-4 0 0-15,-9 0 0 0,-3 0 1 0,-1-2-1 16,-3-2 0-16,4 1 0 0,9 3 1 0,-3 1-1 16,1-1 0-16,5 0 0 0,-2 0 1 0,-4 0-1 15,-7 0 1-15,-2 0-1 0,4 0 1 0,2 0-1 16,0 2 1-16,1 0-1 0,8 2 1 0,-3 0-1 15,-5-1 2-15,-1 1-1 0,0 0 0 0,-2-4-1 16,-4 0 1-16,-4 0 0 0,10 3 0 0,-2 1-1 16,0 0 1-16,9-2-1 0,4 0 1 0,-4 1-1 0,-8-1 2 15,-1-4-2-15,-4 2 1 0,2 0-1 0,-1 0 0 16,1 0 0-16,5 2 1 0,4 0-1 0,1-2 0 16,1 0 0-16,-4 4 1 0,-1-4-1 0,-6-2 0 15,-4 0 0-15,0 4 1 0,6-2-1 0,2 0 0 16,3 2 0-16,7 0 1 0,-3 0-1 0,-6-2 0 15,-1 0 0-15,-6 0 1 0,-2-2-1 0,-3-2 0 0,-1 2 0 16,8 4 1-16,2-2-1 0,0 0 0 0,-2 2 0 16,6 2 2-16,-3-1-2 0,-3 1 0 0,0 0 0 15,0-1 1-15,-3 1-1 0,-8 0 0 0,3 0 0 16,6-1 0-16,0 1 1 0,-1 0 1 0,6-2-1 16,5 1 1-16,-5 1 0 0,-3-2 0 0,0-2-1 15,4 2 1-15,-6-2 4 0,-5 0-1 0,-6 0 1 16,11 3 0-16,0-3 3 0,-2-1 1 0,4-1-1 15,6 4 1-15,1-2 0 0,-3-2 0 0,-4 0 0 0,-6 2 0 16,1-2-1-16,-4-2 0 0,-1 1 0 0,6 1 1 16,1 2 0-16,-1-2 0 0,10 0 0 0,1 0 2 15,-3-2-3-15,-6 1 1 0,0-1 0 0,-2 4 0 16,-3-2-1-16,-6-2 1 0,0 1-1 0,1 3 1 0,3-2-4 16,-4 0-1-16,-2 2 1 0,6 6 0 0,-6-3-1 15,-2-1 1-15,6-2-1 0,0 4 1 0,-4-4-2 16,-4 0 1-16,-1 4-1 0,-1-3 1 0,3-1-1 15,-5 0 2-15,-3-1-1 0,0 1 0 0,0-2 0 16,0 0 0-16,-8 2 0 0,4 0 0 0,1 0-1 16,-3-2 0-16,-5-2 0 0,3 1 0 0,-1 3-2 0,-3 0 1 15,1-2-1-15,4-2 0 0,-1 2-1 0,-5 2 0 16,0 0 0-16,0 0 1 0,-2 0-2 0,0 0 0 16,0 0 0-16,0-2 1 0,3-1-1 0,-3 1 0 15,2 2 0-15</inkml:trace>
  <inkml:trace contextRef="#ctx0" brushRef="#br0" timeOffset="30815.99">21517 15294 552 0,'0'0'0'0,"0"0"0"0,0 0 0 16,0 0 23-16,0 0 1 0,0 0-1 0,0 0 2 16,0 0 17-16,0 0-1 0,0 0 1 0,0 0-1 0,0 0-36 15,0 0-1-15,0 0 1 0,0 0-1 0,0 0-4 16,0 0 0-16,0 0 0 0,0 0 1 0,0 0-2 15,0 0 1-15,0 0 0 0,0 0 0 0,0 0-1 16,0 0 1-16,-22-17-1 0,14 15 1 0,1-1 0 16,-1-1 0-16,3 2 0 0,-1 0 0 0,0-2 1 15,3 1 0-15,-1 1 0 0,2 0 0 0,-2 0 3 0,1 0 0 16,1-1 0-16,0-3 0 0,2 0 4 0,-4 3 0 16,2 1 0-16,2-4-1 0,-1-3 5 0,-1 0-1 15,0-1 0-15,0-3 1 0,0 0-1 16,2 2-1-16,-4 2 0 0,1 0 1 0,-3 3-1 0,0 2 0 15,3 1 0-15,1-1 0 0,-2 0-2 0,-1 2 1 16,-1-2 0-16,0 1 0 0,3 1 0 0,-5 0 1 16,4 2-1-16,1-2 1 0,-1 0-2 0,0 2 1 0,2 2-1 15,-5-2 1-15,-1 0-2 0,3 2 1 0,-1-2-2 16,1 0 2-16,-1 0-2 0,1 0 0 0,-1-2 1 16,0-2 0-16,3 3 2 0,-1-1 0 0,2 0 0 15,-4 0 0-15,3 0 0 0,-1 0 0 0,2 0 0 16,-2-1 1-16,1-1 0 0,-1 2 1 0,0-2-1 15,-1-1 2-15,1-1-3 0,-4-1-1 0,3 3 1 16,-1 0 2-16,3 1-5 0,1-1 1 0,-2 0 0 16,-2-1 1-16,1-1-5 0,1-1 0 0,2 1 1 15,-2-1 0-15,-1-3-3 0,-1 1 2 0,3 0-2 0,-3 3 1 16,-1 2-1-16,1 3 0 0,0-1 0 0,-1-2 2 16,-1-2-2-16,3-1 0 0,-1 1 0 0,-3-1 0 15,-2-2 1-15,1 1 1 0,3 1-1 0,-8-1 1 0,2 1 3 16,2 1 0-16,0-1 0 0,-2-2 1 0,0 1 2 15,1 4 0-15,-1-1 0 0,-3-3 0 0,-5-1 2 16,1 0 1-16,1-1 1 0,-2-1-1 0,1 2 0 16,3 0 2-16,-1-3-1 0,-3 3 1 0,-1-2-5 15,1 0 1-15,-3 2-1 0,2-3 1 0,5 1 2 16,-4 4 2-16,3-3-2 0,-6-4 2 0,5 4 0 0,2 5 1 16,-3-3-1-16,-8-3 1 0,0 2-2 0,2 1 2 15,-2 3 0-15,-6-6-1 0,-1 3-5 0,7 3 1 16,4-5-1-16,-4 1 1 0,2 3-3 0,3 1 0 15,-3-1-1-15,-2-3 1 0,6 2-2 0,1 3-1 16,-3 0 1-16,-6-7 0 0,6 3 0 0,0 3-1 16,-12-6 1-16,1 1-1 0,-6-1-4 0,6 0 1 0,5 0 0 15,0 4 1-15,-2-3-2 0,6 1 0 0,-4 1 0 16,-3 7 1-16,5-5-1 0,2-1 0 0,-4 1 0 16,-3 2 0-16,-5-1 0 0,5-5 0 0,-6 3 0 15,-4 5 0-15,5-3 0 0,1-1 0 0,0 2 0 16,-4 2 0-16,6-3 0 0,1-3 0 0,-1 3 0 15,1 5 1-15,2-4-1 0,1-3 0 0,-8-1 0 16,-8 1 0-16,6-3 0 0,2 1 0 0,2 2 0 16,-6-4 0-16,2-1 0 0,4 3 1 0,1 0 0 0,-3-2 0 15,4-2-1-15,1 0 0 0,-11-2 0 0,2-6 0 16,-3 8 0-16,7 2 1 0,1-2-1 0,-4 0 1 16,3 4 1-16,-1-1 0 0,3 1 0 0,-8-2 0 15,6 5 1-15,-4 1-1 0,-5-3 0 0,0-8 0 16,7 3-1-16,-2 3 2 0,0 3-2 0,2 1 1 0,4-3-1 15,1 1 0-15,-3 5 0 0,-15 1 2 0,6-2-2 16,-1 0 0-16,1 1 0 0,-6-1 0 0,5 0 1 16,1 2 2-16,-1 2-1 0,-3 2 0 0,11-4 1 15,-5-1 0-15,-16 1 1 0,1 2-1 0,3-4 2 16,7-1 0-16,-3 1-1 0,-3 2 1 0,6 2 0 16,3 0 1-16,-4-2 0 0,-8-2 0 0,4 1-4 0,6-1 2 15,-2 0-2-15,-2 2 1 0,3 0-1 0,5 1 0 16,-4 1 0-16,-8 0 1 0,-2-2-3 0,4-2 0 15,0 0 0-15,-5 4 1 0,5 4 1 0,8-4-1 16,-5 0 0-16,-3 2 1 0,-1-2-1 0,1 0 0 16,-6 0-1-16,5 2 1 0,-1-2-1 0,7 0 2 15,1 3-1-15,-50 5 0 0,32-12-1 0,7 4 1 16,-4 0 0-16,1 0 0 0,10 0-1 0,6 0 0 0,-10 0 0 16,-9 0 0-16,17-5-1 0,-8 1 0 0,-16 2 0 15,8 4 1-15,5-4-1 0,12-2 0 0,-8 4 0 16,-10 4 0-16,9-8 0 0,2 1 0 0,-15-1 0 15,2 4 0-15,11 0 0 0,8 0 0 0,-10 0 0 16,3 4 0-16,-5-8 0 0,3 0 0 0,-16 0 0 16,2 4 0-16,12 0-1 0,11 0 1 0,-8 0 0 15,-11 4 0-15,-4-8 0 0,6 1 0 0,-7-1 0 16,3 8 0-16,20-2 0 0,-10 1 0 0,-15 1 0 0,1-4 0 16,10-4 0-16,5 4 0 0,-11 4 0 0,2 9 1 15,21-11-1-15,-10 2 1 0,-22 5 1 0,4-4-1 16,16-1 0-16,6 0 0 0,-13 3 0 0,4 6 0 0,20-9 0 15,-13 0 2-15,-26 0-1 0,4 7 0 0,20-11-1 16,6 3 1-16,-12 9 1 0,23-7-1 0,8 6-2 16,-10 2 1-16,-17-3-1 0,-9-5 1 0,12 6-1 15,-1 1 1-15,0-3-1 0,2 0 1 0,13 4-1 16,-1 0 0-16,-14-2 0 0,-5 2 2 0,5 4-2 16,4 0 0-16,2-2 0 0,1 2 1 0,7 3-1 0,4-1 0 15,-6-3 0-15,-4 5 1 0,-6-6-1 0,5-4 0 16,-1 0 0-16,-4 11 1 0,8-9-1 0,5 0 0 15,0 4 0-15,2 4 0 0,4-7-1 0,-2-2 1 16,-12 4 0-16,-6 3 0 0,8 5-1 0,6 0 1 0,2 1-1 16,-1-1 1-16,6 4-2 0,3 0 2 15,-7 1 0-15,1 3 0 0,6 1 0 0,3-7 0 16,-9 0 0-16,-4-1 0 0,4-5 0 0,2-1 0 0,1-1 0 16,-3 7 0-16,0-5 0 0,9 0 2 0,-3-1-2 15,3 3 1-15,0 3 0 0,6-5 0 0,-4-3 0 16,0-2 0-16,4 3 0 0,-1-1 0 0,-1 0 1 15,2-1-1-15,0-1 0 0,3-2 1 0,-1-1-1 16,5 2 1-16,2 1-1 0,2-2 2 0,2-3-1 16,2-5 0-16,-1-1-2 0,1-4 1 0,-6 0 0 15</inkml:trace>
  <inkml:trace contextRef="#ctx0" brushRef="#br0" timeOffset="31344.33">8973 14872 1470 0,'0'0'0'0,"0"0"0"0,0 0 0 0,0 0 13 0,0 0 1 15,0 0-1-15,0 0 2 0,0 0 14 0,0 0 0 16,0 0 0-16,0 0 1 0,0 0 0 0,0 0-1 15,0 0 0-15,0 0 0 0,0 0-17 0,0 0 2 16,-22 18-1-16,13-12 1 0,-6 1-5 0,-2 1 1 16,-2 1-1-16,-1 6 1 0,1-2-3 0,6 0-1 15,2 4 1-15,2-1 0 0,3 3-3 0,1-2 1 16,-3-2-1-16,3 11 2 0,1 2-2 0,2-2 1 0,-2-4-1 16,2 6 1-16,2 0-3 0,0-6 2 0,0-1-1 15,2-3 0-15,2-5 1 0,-2-3-1 0,2-5 0 16,1 4 2-16,1-1-2 0,1-4 1 0,-5-4-1 15,7 1 1-15,4 1 1 0,2 0-1 0,0-2 1 16,6-2 1-16,7-1-1 0,-4-1 1 0,6-2-1 16,-2-1 1-16,-2-4 0 0,2-1-1 0,-2-1 1 15,11-3-1-15,-3-1-3 0,-5 2 0 0,1-4-1 16,-2 1 1-16,2 7-2 0,0 1 0 0,-6-1 0 16,0 2 1-16,-3 3-1 0,-3 3 0 0,3-1 0 0,-1-2 0 15,-3 4-1-15,-2 2 1 0,-4 2-1 0,2-2 1 16,-7 0-1-16,-1 2 0 0,1 0 0 0,2 0 0 15,-3 0-2-15,-3 2 2 0,0-1 0 0,0-1 0 0,1 0 0 16,-3 2 0-16,0-1 0 0,0 5 1 0,0 1-2 16,0 0 2-16,-3 1-1 0,-1 1 1 0,2-2-1 15,2-3 1-15,-5-4 0 0,1 1 0 0,4 1 0 16,0-2 0-16,0-2 0 0</inkml:trace>
  <inkml:trace contextRef="#ctx0" brushRef="#br0" timeOffset="48175.78">25864 16762 1105 0,'0'0'0'0,"0"0"0"0,0 0 0 15,0 0 35-15,0 0-1 0,0 0 1 0,0 0 0 16,0 0 31-16,0 0 2 0,0 0-2 0,0 0 1 15,0 0-21-15,0 0 0 0,0 0 0 0,24-11 1 0,-1 7-29 16,1-2 0-16,0 1 0 0,8 3 0 0,-4 2-6 16,-4 2 1-16,2-2-1 0,2 2 0 0,2-2-1 15,-1 1-1-15,1 5 0 0,2 1 0 0,0-3-5 16,-1-2 2-16,3-2-1 16,3 4 1-16,-1-1-3 0,-1 1 1 0,6 0-1 0,2 3 0 0,2-1 0 0,-1-4-1 15,3-2 1-15,3 2 0 0,-3-2-2 0,-6 0 2 16,2 2-2-16,3 1 1 0,1-3 0 0,-3-2 0 15,1 1-1-15,5 2 2 0,1 1-2 0,-5 0 0 16,1 0 0-16,-1 2 2 0,-5-2-2 0,0-2 0 16,2 0 0-16,6 3 2 0,-5-1-2 0,1-2 0 15,9 0 0-15,4 2 1 0,-4 0-2 0,-6-4 1 0,5-4 0 16,3 5 1-16,1-1-1 0,-3 0 1 0,2 0-1 16,6 2 2-16,1-2-2 0,-5-2 1 0,-4 1 1 15,6 3-1-15,-6 2 0 0,0-2 1 0,3 0-1 16,7 3 2-16,1-3-3 0,-5-3 0 0,-5-3 0 15,1 6 2-15,6 0-3 0,-4 0 1 0,5 0 0 16,6 0 1-16,-6-2-2 0,-7-3 1 0,2 1-1 16,2 2 1-16,-3-2 0 0,-5 0-1 0,-1 3 0 15,1 2 1-15,-6-1-1 0,-5-3 0 0,0-1 0 16,4 0 1-16,-6-1-1 0,-7-3 0 0,-2 3 0 16,0 3 1-16,-2 0-1 0,-6 0 1 0,-2-2 1 0,-3 4-1 15,-2-1 1-15,-4-1 2 0,-3 2-1 0,-5 3 1 16,-1-4 0-16,0-1 1 0,0 2 0 0,-4 0-1 0,-3 0 1 15,-1 0-1-15,2 0 1 0,-24 2 1 16,-15 1-3-16,-3 3 1 0,-1 3-1 0</inkml:trace>
  <inkml:trace contextRef="#ctx0" brushRef="#br0" timeOffset="49080.5">16631 18021 1416 0,'0'0'15'16,"17"-24"42"-16,-4 9-1 0,-7 8 0 0,-1 1 1 0,3 2-13 0,-1 3 1 15,1-3-2-15,-3 0 2 0,5 0-27 0,-1 3 0 16,-1-1 0-16,-1 0 0 0,8 0-6 0,0 2 1 16,-4 0-1-16,6-2 2 0,3 0-5 0,1 4 0 15,-3-2 0-15,7 0 1 0,-1 0-4 0,2 2 2 16,7 0 0-16,5-2 0 0,3 2-4 0,2-2 1 16,5-2-1-16,2 0 2 0,2 0-4 0,-1-2 1 0,-5 1-1 15,8-5 1-15,4 3-2 0,-2 1 0 0,9 0 0 16,6-3 1-16,-2-1 0 0,-9 3 0 0,-1-3 0 15,5-1 1-15,-1 2-2 0,4 1 1 0,11 0 0 16,-7-3 0-16,-8 3 1 0,-7 3 0 0,8-5 0 16,6-1 1-16,1 3-1 0,-5 3 1 0,1-3-1 15,-8 1 1-15,-3-3 0 0,-7 1 0 0,3 3 0 16,4 2 0-16,-2-2-1 0,-6 1 2 0,2-3-2 16,3 2 2-16,-9-1-2 0,-6-1 1 0,-5 2-1 15,3 4 0-15,-10-5-1 0,-4-1 2 0,-2 4-2 0,5 2 1 16,-1-3 1-16,-11 1-1 0,0 0 1 0,-2 4 0 15,-3-4 1-15,-3 0 0 0,3 2 1 0,-3 2-1 16,-3 0 2-16,0-2 1 0,0-4 0 0,2 0 0 0,-4 3 1 16,0 1 0-16,0 0 0 0,0 1 1 0,0 1 0 15,0 0 1-15,0 0 0 0,0-2 0 0,0-2 1 16,0-2 0-16,0 3 0 0,0 1 1 0,0 0-2 16,0 0 0-16,0 0 0 0,0-2 1 0,0-2 0 15,0 0 1-15,0 2 1 0,0-1-1 0,-10-1 2 16,3-2 0-16,1 1-1 0,1 1 2 0,-1 2-4 0,0 0 2 15,3 2-1-15,1 0 1 0,0 0-3 0,0 0 1 16,2 0 0-16,-4 0 1 0,3 0-5 0,-1 0 1 16,0 0 0-16,0 0 0 0,0 0-4 0,0 0 2 15,2 0-1-15,0 0 0 0,0 0-2 0,0 0 0 16,0 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05:01:17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5439 5828 401 0,'0'0'0'0,"0"0"0"0,0 0 0 0,0 0 28 16,0 0 1-16,0 0 0 0,0 0 0 0,0 0 3 15,0 0 1-15,0 0-1 0,4-20 2 0,-3 13 0 0,3-5-1 16,-4-1 1-16,9-16 1 0,-5-1-9 0,2 4-1 15,3 2 1-15,-3-4 1 0,3 7-12 0,-3 6 0 16,-3-3 0-16,3 1 1 0,5-2-4 0,4 5 0 16,-2-1 1-16,2-4 0 0,4-1 1 0,1 5-1 15,1 0 1-15,1 0-1 0,8 0-2 0,-2 0 2 16,-2 0-1-16,-2 0 0 0,10 1 4 0,-1-5 1 0,-9-11 0 16,1-9 0-16,-1 4 1 0,-2 7 1 0,6-6 0 15,6-1 0-15,-1 9-9 0,6 2 1 0,0-4-1 16,6 4 1-16,4 0-3 0,-1 3 1 0,-9 2 0 15,0 8 0-15,-3-7 0 0,1 1 0 0,2 2 0 16,4 6 1-16,-2-6 0 0,-2 6 0 0,0-3 1 16,4 9-1-16,2-10 0 0,-2-2 0 0,-4-6 0 15,5 1 0-15,-4-1 2 0,-1 3 1 0,7-3-1 16,3-7 0-16,-1 10 2 0,-3 7 0 0,9-4 1 16,-2-6 0-16,-2 8-2 0,-7 2 2 0,2 2-1 0,-2-12 1 15,2 6-3-15,-3 2 1 0,-2 2-1 0,1 6 1 16,5-3-1-16,-7 3 0 0,2-1-1 0,6 1 1 15,1-3-4-15,-9 2 1 0,-7 1-1 0,0-1 1 0,3-3 0 16,-1 3 0-16,-1 1 0 0,6 5 1 0,0-4-1 16,1 0 0-16,-7 3 0 0,6 1 0 0,-5 0-1 15,-4-6 0-15,-4 2 0 0,-2-1 0 0,-2-3-1 16,-5 1 1-16,2-1 0 0,-4 6 1 0,-2-1-4 16,-4 1-1-16,-2-2 1 0,1 0-1 0,-1 3-2 15,1-5 1-15,-8 2-1 0,0 4 0 0,0 4-1 0,0-4 0 16,0-4 0-16,-4-1 0 0,-7-3-1 0,-2 1 2 15,2-1-2-15,-14-6 1 0,1-3-1 0,-6-2 0 16,-1 4 0-16,-1 0 1 0,0 6 0 0,6 4 1 16,-7-5-1-16,3 5 2 0,6 1-1 0,-1 2 1 15,5 2-1-15,1-4 2 0,4 8-1 0,2-2 2 16,-1 2-1-16,2-2 1 0,3 1-1 0,3 1 1 16,3-4-1-16,3 2 2 0,0 2-3 0,0-4 2 0,0 0-2 15,0 3 1-15,3-1 0 0,3 2 0 0,-4-2 1 16,11 5-1-16,13 4 0 0,2-1 0 0,0-1-1 15,2-4 2-15,0 5-2 0,-6-5 2 0,-4-5-1 16,4 10 1-16,4-5-1 0,-9-1 2 0,-8 2-2 16,0-1 2-16,6 1-4 0,-6-1 1 0,-5 3-1 15,1-3 0-15,1 1-2 0,-1-2 1 0,-7 1 0 16,2 4 0-16,2 1-1 0,-4 1 1 0,-4-5-1 16,-1 7 2-16,-1 7-2 0,-3 0 0 0,-6-1 0 15,-9 7 1-15,-1 8-1 0,5-1 0 0,-12-3 0 0,2 3 1 16,1 6-1-16,-1 0 0 0,-8-3 0 0,-1 3 0 15,0-6 0-15,4-3 0 0,-8 2 0 0,-2 16 0 16,-3 1 0-16,-6 4 0 0,-15 7 0 0</inkml:trace>
  <inkml:trace contextRef="#ctx0" brushRef="#br0" timeOffset="39698.56">19503 1552 515 0,'0'0'0'0,"0"0"0"0,0 0 0 0,0 0 3 16,0 0 0-16,0 0 1 0,0 0-1 0,0 0 2 15,0 0-1-15,0 0 1 0,-17 1 0 0,2-1 1 16,-2 4 0-16,1-4 1 0,-14 0 0 0,-4 9 0 15,3-1 1-15,1 1-2 0,4 10 2 0,1-4-5 16,3 3 2-16,-2-1-2 0,-8 16 2 0,-3 3-4 0,3 7 1 16,-3 7 0-16,-8 9 1 0,2-7-2 0,4-12 1 15,-3 4 0-15,-2 5 1 0,6 4-3 0,5-2 0 16,1-3 0-16,-4 12 1 0,4-3-1 0,4-10 0 16,-7-3 0-16,-1 3 0 0,3-15-1 0,3-8 1 15,0 0 0-15,0 6 0 0,5-12 0 0,7-1 0 16,2 5 0-16,7-5 0 0,3-4-2 0,2-2 2 15,-1-1 0-15</inkml:trace>
  <inkml:trace contextRef="#ctx0" brushRef="#br0" timeOffset="40036.46">19290 2004 778 0,'0'0'0'0,"0"0"0"0,0 0 0 0,-13 29 0 16,0-8 0-16,-2-3 0 0,-9 18 0 0,4 8 0 15,-1-5 1-15,-7 1 1 0,-2 2-1 0,2-1 1 16,4-2 1-16,-2-5 1 0,-6 7-1 0,5-4-1 15,4-11 1-15,-1-2-1 0,0 0 1 0,3 1-1 16,6-5 2-16,-3 6-1 0,1-2 0 0,0 4 4 16,6-7 0-16,0-3 0 0,0-8-1 0,-1 4 4 0,7 3 1 15,-1 2-1-15,-1-10 0 0,-1 6 1 0,5-4 1 16,3-2 0-16,0 1 0 0,1 1-3 0,1-2 0 16,-4-5 0-16</inkml:trace>
  <inkml:trace contextRef="#ctx0" brushRef="#br0" timeOffset="41500.15">24701 2982 715 0,'0'0'0'0,"0"0"0"0,0 0 0 0,0 0 7 0,0 0 0 16,0 0 0-16,32-5 1 0,-8-1 7 0,-3-3 1 16,1-4 0-16,6-4 0 0,-4-2-5 0,-3-1-1 15,-1-4 0-15,1-1 0 0,-3 5-7 0,-1 1 1 16,-4-1-1-16,2 1 1 0,4 8-2 0,-8 2-1 15,-2 3 0-15,0-3 0 0,5 0 0 0,-3 3 1 16,-6 6 1-16,-1 0-1 0,-4 0 1 0,2 0 2 0,0 0-1 16,0 0 1-16,-1 0 1 0,-1 0 2 0,0 0 0 15,2 0 0-15,0 0 1 0,0 2 1 0,0 2 0 16,2 14 0-16,-1 14 0 0,-1 7 0 0,-2-2 1 16,0-1 0-16,0-7-2 0,0-1 0 0,-3-2 0 15,-5 4 0-15,2 0-1 0,3 0-1 0,-1 7 1 16,-3-2 0-16,3-1-1 0,4 1 0 0,0 4-1 15,4 6 1-15,-3-6-1 0,-1-10 0 0,0 5 0 16,2 1 1-16,-2-7-3 0,0-7 1 0,0 5-1 16,0 7 2-16,4 6-3 0,-2-5 2 0,-2-1-2 0,2 3 1 15,3 5-1-15,1 1-1 0,0 3 0 0,-5 3 0 16,-1-9 1-16,0-9-1 0,2 4 0 0,0 1 2 16,2-2-2-16,0 3 1 0,1-1 1 0,3 8-1 15,-1 2 0-15,2-4 1 0,-1 1-1 0,-4 9 1 0,5-14 0 16,0-7 0-16,-1-1 0 0,1 1 0 0,-3-4-2 15,1-2 2-15,6 8-2 0,2 3 1 0,-2-1 0 16,-4-3 0-16,2 3-1 0,3 11 2 0,0-3-2 16,1-6 1-16,0-3-1 0,-2 2 2 0,4-10-1 15,-4-1 2-15,-7-4-2 0,3 5 2 0,4-1-2 0,-4-4 1 16,-3 10 1-16,3 0-1 0,1 3 0 0,-3-5-1 16,-1 2 1-16,-1 7 0 0,3 0-1 0,-1-3 1 15,-5-4-1-15,2-1 2 0,3-5 4 0,-1-3 0 16,-1-2 0-16,-1 7 1 0,0-8-1 0,0 3 0 15,-3 3 0-15,-1 0 0 0,0 6 0 0,4 0 1 16,0-6-1-16,0 0 1 0,-1 6-4 0,1-4 2 16,2 3-1-16,-3 9 1 0,-1-7 2 0,-2-3 1 0,0-7-1 15,0 1 2-15,0-2 0 0,-2-3 1 0,-5 2 0 16,1 5 0-16,1-5 2 0,-1-5 0 0,1 7 0 16,-1-1 1-16,0 5-2 0,1-1 1 0,-5-6-1 15,1 3 2-15,0-1-7 0,-1 1 1 0,-3-6-1 16,0 1 1-16,4 5-7 0,0-1 0 0,-10-1-1 15,-3-4 2-15,-1-4-4 0,1-2 1 0,-6 2-1 16,-7 2 1-16,-4-3-1 0,3-5 0 0,1 5 0 16,-6 1 0-16,4-4 0 0,1-1 0 0,1 3 0 15,1 2 0-15,4-1 0 0,-3-5 1 0,-12-5 0 0,-5 9 0 16,3-7 1-16,6 0 2 0,0 0-1 0,-2 7 1 16,6-5 2-16,-2 2 2 0,4-4-1 0,1 7 1 15,2-4 3-15,1-1 0 0,-5 0 0 0,-5-2 1 0,0-2 0 16,6 0 0-16,0 0 1 0,1 3 0 15,4-3-2-15,2 0 2 0,-2-3-1 0,4 6 0 0,2-3-3 16,0-3 1-16,2 1 1 0,-1-2-1 0,5-1-4 16,-3-5 2-16,2-5-1 0</inkml:trace>
  <inkml:trace contextRef="#ctx0" brushRef="#br0" timeOffset="42075.12">27811 3419 916 0,'0'0'0'0,"0"0"0"0,-20 19 0 0,8-4 38 0,-4 3 2 16,-7 5-2-16,-5 14 1 0,0 4-10 0,2-2 2 15,0 0-1-15,0 6 0 0,-4-1-11 0,-1-1 0 16,-1-4 0-16,2 0 1 0,0-5-15 0,2-5 2 15,-1 1-1-15,-5 11 0 0,4 2-5 0,2 5 1 16,-3-1-1-16,-3 11 1 0,-1-8-2 0,-1-7 1 16,-5-8 0-16,-9 4 0 0,7-4-1 0,4 2 1 15,-4 4-1-15,2 2 1 0,6-4-1 0,3 0 0 0,2-3 0 16,0 6 2-16,4-1-2 0,0-5 0 0,0-5 0 16,-7 7 1-16,-1-11-1 0,6-8 0 0,0-2 0 15,-2 5 1-15,4-7-1 0,4 0 0 0,-2-4 0 16,-2 8 0-16,3-10-1 0,5-7 1 0,-1 2 0 15</inkml:trace>
  <inkml:trace contextRef="#ctx0" brushRef="#br0" timeOffset="42479.1">26205 3797 1093 0,'0'0'0'0,"0"0"0"0,24 24 0 0,10 0 11 15,-3 1 1-15,-5-1 0 0,-1 5 1 0,-3-8 5 16,2-1 1-16,2 3-1 0,4 6 1 0,2 3 4 16,0 5 2-16,3-7 0 0,4 0-1 0,0 3-6 15,-3-3 1-15,-1 0-1 0,0 0 2 0,1-1-5 16,-6-10 1-16,-2 1 0 0,3 7-1 0,5-3-2 0,-3-2-1 15,1 0 0-15,7 12 1 0,-2 5-7 0,-2 0 2 16,6 4 0-16,2-2 0 0,-2 9-6 0,-8-2 1 16,0 1-1-16,6 5 1 0,-2-12-3 0,-1-1 1 15,1-2 0-15,6 10 1 0,-3 1-2 0,-1-2 0 16,4-3 0-16,-2 13 0 0,-2-14 0 0,-8-10 0 0,-5-4 0 16,0-1 0-16,-5-4 0 0,-1-5 0 0,0-3 0 15,3 5 0-15,-5-7 0 0,-3-6 0 0,0-3 0 16,-2 3 0-16,-4-3 0 0,-4-4 0 0,-1-4 0 15,-1-2 0-15,3 2 0 0,-3-7 0 0,1 0 0 16</inkml:trace>
  <inkml:trace contextRef="#ctx0" brushRef="#br0" timeOffset="43147.98">31012 2458 363 0,'0'0'0'0,"0"0"0"16,-26-17 0-16,2-2 25 0,1-5 1 0,-3-6-1 16,-3 0 1-16,1 1 18 0,2 5 0 0,-1-4 0 15,-2 2-1-15,-5 5-15 0,2 2 0 0,1-5 0 16,-3 4 0-16,-1 5-10 0,-1 2 2 0,-3 5-3 0,-4 1 3 16,-3-4-8-16,-1 2 0 0,-9-1 1 0,-5 8 0 15,3 2-3-15,2 2 1 0,-7 2-1 0,-12 5 2 16,3-9-4-16,3 6 1 0,-11 3 0 0,-4 8-1 15,6 11 3-15,1-4 0 0,-9-7-1 0,-5 1 1 0,7 10 0 16,0 8 1-16,-9-1-1 0,-7 8 1 0,-3-4-2 16,8-8 1-16,-2 7 1 0,-9 6-1 0,-2-10-2 15,5 7 1-15,-3 16-1 0,-6 12 1 0,3-6-2 16,10-3 0-16,0-6 0 0,6 0 1 0,9-13-4 16,4-2 1-16,-4 6-1 0,0 3 2 0,13 0-2 15,8 6-1-15,-6 9 1 0,0-3-1 0,2-15-1 0,7-6 1 16,-3-6-1-16,5 12 2 0,16 3-2 0,2-3 0 15,1-4 1-15,0 3-1 0,7 3 1 0,6-12-1 16,2-1 0-16,2-4 2 0,1-10-3 0,5-5 1 16,-1-4 1-16,6 2-1 0,1-4 2 0,3-3-1 15,-1-2 1-15,3-4-1 0,-1 5 2 0,1-3-1 16,1 2 1-16</inkml:trace>
  <inkml:trace contextRef="#ctx0" brushRef="#br0" timeOffset="43523.55">26820 2947 916 0,'0'0'0'0,"0"0"0"0,0 0 0 16,-6 20 16-16,2-7 0 0,1 2-1 0,-8 21 2 15,1 8 7-15,-3-5-1 0,-9-9 1 0,0 3 0 16,5 3-6-16,-2-3 1 0,-3-3 0 0,-4 5 0 0,-6-5-10 16,2-2 0-16,0-4 0 0,-5 8 1 0,0-4-5 15,5-8 1-15,0 4 0 0,0 6-1 0,4 6-1 16,6-5 0-16,1-1-1 0,2-4 2 0,4 4-3 16,4 0 0-16,5-3 1 0,2 7 0 0,8-4-2 15,3-6 1-15,2-2 1 0,4 6-1 0,4-9-1 16,5-8 1-16,10-7-1 0,7 10 2 0,5-2-2 0,6-3 0 15,12 2 0-15,3 2 1 0,-8-11-1 0,-1-2 0 16,7-2 1-16,6 8-1 0,0-3 0 0,-4-3 0 16,4 2 0-16,-4 4 0 0,-13-6 0 0,-4-2 0 15,2-4 1-15,-1 3-1 0,-7 3-1 0,-3 0 1 16,0 0 0-16,-3 0 0 0,-7 0-1 0,-6-4 1 16,-5 2 0-16</inkml:trace>
  <inkml:trace contextRef="#ctx0" brushRef="#br0" timeOffset="48351.54">7938 2495 892 0,'0'0'0'0,"0"0"0"16,-21 11 0-16,12-6 14 0,-6 3 2 0,0 3 0 16,0 10-1-16,0-3 8 0,-2 3-1 0,-7 8 1 15,-8 5 0-15,8-1-1 0,-6 8-1 0,-11 8 0 16,-3 1 1-16,-1-4-2 0,-4-1 1 0,1 2-1 15,-2 10 2-15,7 6-4 0,-2 6 1 0,-13 9-1 16,1 6 1-16,-7-15-3 0,5-4 1 0,-12 11 0 16,0 23 0-16,4 1-4 0,-2-8 2 0,-9-7 0 15,-4 8-1-15,13 4-7 0,6-8 1 0,-10 4 0 16,2-5 0-16,8-5-2 0,3-4 2 0,-14-1-1 16,3 17 1-16,6-14-3 0,7-16 2 0,-2-1-1 0,4-1 0 15,15 6-3-15,-5-8 0 0,-10 1-1 0,2-7 2 16,5-6-4-16,10-14 1 0,-9-5-1 0,9-2 1 15,-1-10-2-15,7-6 1 0,-6-9 0 0</inkml:trace>
  <inkml:trace contextRef="#ctx0" brushRef="#br0" timeOffset="48688.82">4926 3723 954 0,'0'0'0'16,"0"0"0"-16,4-15 0 0,2 9 8 0,3 6 0 15,6-4 0-15,0 1 0 0,4 1 5 0,-3 2 2 16,3 2 0-16,14 1-1 0,1 1-4 0,-4 7 0 0,3 4 0 16,7 6 2-16,-1 8-4 0,-6 3-1 0,-1 3 1 15,5 4 0-15,2-9-1 0,-3-6 0 0,6 2-1 16,7 12 2-16,-4 6-2 0,3 6 0 0,12 4 0 15,7 10 1-15,-9-5 1 0,-1-10 0 0,3 1-1 16,7 2 1-16,2 7-1 0,-2-5 1 0,4-3 0 16,11 6 0-16,-6-1 4 0,-7-8 0 0,0 1 1 15,4 5-1-15,-4-15 1 0,-6-4 1 0,-1 8-1 16,-7-4 1-16,-2-4 0 0,-5 1 2 0,2-1-1 16,4 4 0-16,-5 0-8 0,-6-7 1 0,0-2 0 0,-10-4 0 15,3-2-4-15,-12-9 1 0,-4-4-1 0,3 2 1 16,-9-9-4-16,-2-2 1 0,-3 1-1 0</inkml:trace>
  <inkml:trace contextRef="#ctx0" brushRef="#br0" timeOffset="49117.18">4492 3021 1243 0,'0'0'0'0,"0"0"0"15,-24 24 0-15,11 6 0 0,-4 9 1 0,-14 6 0 16,10 3 0-16,1 6 4 0,-5 0-1 0,-8 6 1 15,-3 3 0-15,-1 6 0 0,2 3 0 0,-4 5 0 16,-4 10 1-16,-2-9-4 0,2-5 0 0,-1 7 0 16,-3 13 2-16,6 9-2 0,-7-7 0 0,-10-11 0 15,4 12 1-15,-4 7-1 0,8-10 0 0,1 11 0 16,1 0 1-16,3 2-1 0,2-2 0 0,-9 4 0 16,2-5 1-16,-2-10-2 0,11-10 1 0,-6 10 0 15,8 11 0-15,3-14 1 0,3-14-1 0,-3 4 0 16,9-2 0-16,6 0 3 0,2-9-1 0,-5 2 1 0,0-4-1 15,3-13-1-15,-1-6 0 0,-4 2-1 0,-2-5 2 16,4-2 0-16,3-8 2 0,1-5-1 0</inkml:trace>
  <inkml:trace contextRef="#ctx0" brushRef="#br0" timeOffset="49502.63">2180 4606 904 0,'0'0'0'16,"0"0"0"-16,-11-37 0 0,11 26 31 0,0 0 1 16,0 1-1-16,0 5 2 0,0 1-14 0,2 4 0 0,1-5 0 15,-3 1 1-15,0 2-6 0,4 0-1 0,-4 0 1 16,11 4-1-16,8 2-8 0,5 0-1 0,0 5 1 15,12 8-1-15,3 10-1 0,0 3 1 0,0 0-1 16,13 11 2-16,2 2-2 0,4-4 0 0,11 0 1 16,8 9-1-16,-3-9-1 0,-1-2 2 0,-1 10-2 15,7-2 1-15,-1 3 0 0,-5 6 0 0,14 11 0 16,1 0 1-16,-10-7 1 0,-9-10 2 0,7-1 0 16,3 9-1-16,4 3 3 0,-10 1 2 0,-4 3-1 15,4 6 0-15,5-15 0 0,-5-8 0 0,-4 6 0 0,7 2 1 16,2 0 8-16,-9-4 0 0,-6 2 1 0,6 8-1 15,2-4 1-15,-11-10 1 0,3-1 0 0,6 0 1 16,-6-10-4-16,-5-5 1 0,-4-1 0 0,8 1 0 16,-12 0-7-16,2-8 2 0,2-7-2 0</inkml:trace>
  <inkml:trace contextRef="#ctx0" brushRef="#br0" timeOffset="50415.14">3197 8690 954 0,'0'0'0'0,"0"0"0"0,0 0 0 0,-24-10 21 16,24 5-1-16,-4 1 0 0,3 6 0 0,1 0 7 0,0 0 1 16,0 0-1-16,0-2 1 0,0-2-8 0,0-2 2 15,1 2-1-15,12-7 0 0,12-12-14 0,8-12 0 16,3-6 0-16,3-6 0 0,-2 2-3 0,2 10 0 16,6-4 0-16,-2-8 0 0,7 6-2 0,2 5 2 15,8 1-2-15,12 1 1 0,3-5 4 0,-4-8 1 16,3-21 0-16,5-1 0 0,6 9 0 0,3 4 1 0,7 6 0 15,20-3-1-15,-1 3 3 0,-4-2-1 0,7-14 0 16,14-3 1-16,-4 12-5 0,-4 4 0 0,13-1 0 16,9 4 1-16,-4 7-4 0,-14 2 0 0,5-6 1 15,10-16-1-15,-10 7-1 0,-14 4 1 0,7-6-1 16,5 8 0-16,-3-1-1 0,-19 5 2 0,9-1-2 16,-1 6 1-16,-12 5-1 0,-11-1 1 0,-5-10 0 15,-3-9 1-15,-6 15-1 0,-10 6 0 0,-6 3 0 16,4-5 1-16,-7 3-1 0,-12 6 1 0,-9 6 1 15,-3-3-1-15,-12 1 0 0,-5 3 2 0,-5-1-1 0,0 11 1 16,-9-1-1-16,-1-1 1 0,-8-4-1 0,-1 2 2 16,-1-2-2-16,2 0 1 0,-9-3-1 0,-2-3 2 15,6 1-1-15,1 1-1 0,-10 4 1 0,3 1 0 0,0 1 0 16,6 1-1-16,-4 3 1 0,7-2 0 0,6 5 1 16,0-1-1-16,0 5 1 0,0 2 0 0,-4-4 2 15,3 2-1-15,1 1 1 0,5-1 1 0,4 2 2 16,-3 3 1-16,3-1-1 0,16 11 0 0,14 4 3 15,-6 5-1-15,-3-1 0 0,-6 3 2 0,4 0 1 16,-4 0-1-16,-3 2 1 0,-2 8 0 0,-5-4-4 0,-8-6 1 16,-2 2-1-16,-12 9 1 0,3 8-1 0,-6 5-1 15,-8 3 0-15,-5 8 0 0,-6 1-2 0,-4-8 0 16,-5 4 0-16,-9 11 1 0,-1 1-2 0,-1 7 0 16,-11 12 0-16,-8 1 0 0,0-8-6 0,5-2 0 15,-3 11 0-15</inkml:trace>
  <inkml:trace contextRef="#ctx0" brushRef="#br0" timeOffset="52172.62">2087 13000 878 0,'0'0'0'0,"0"-30"0"0,0 2 0 0,13-7 9 15,-2-4 0-15,-2-13 0 0,-3-8 0 0,0 6 8 0,1 6 0 16,4 2 0-16,4-1 1 0,0 2 1 0,4 1 1 16,-1-10-1-16,-3-13 1 0,0 7-6 0,0 5-1 15,5-9 0-15,12 5 2 0,-2 5-6 0,0-6 0 16,-6-16 0-16,2-6 0 0,6 4-2 0,-1 13 1 15,1-2-1-15,2-2 1 0,1-3-2 0,-1-5 0 16,1-10-1-16,8 7 1 0,2 11-2 0,3 6 2 16,0-10-2-16,7-14 2 0,-3 5-3 0,-4 11 2 0,-3-7-2 15,5 6 2-15,6 1-2 0,-6 0 0 0,8-9 1 16,5-2-1-16,3 12 0 0,-10 10 1 0,-2-1-1 16,9-10 1-16,-3-3 0 0,-3 5 1 0,12-4-1 15,8 6 2-15,-5 11-1 0,-6 4 1 0,1 0-1 16,5-15 2-16,3 2 6 0,-8 6-1 0,6 1 0 15,5 4 2-15,-5 6-4 0,-8 9 0 0,17 5 0 16,11 4 0-16,-2-3-3 0,-11-10 0 0,-3-11-1 16,5-4 1-16,11 10-4 0,-4 7 2 0,3-4-1 15,4 6 1-15,-2 6-4 0,-12 3 0 0,7 2 0 0,12 2 0 16,1 2-1-16,-5 0 0 0,2-2 0 0,9-2 1 16,-8-2-1-16,-10 6 0 0,11-4 0 0,5 2 0 15,-13 7-1-15,-6 8 1 0,7-4 0 0,3 0 0 0,-1 6-1 16,-12 4 1-16,-2-5-1 0,2-5 1 0,-9 6 0 15,-5 5 0-15,-1-1 0 0,-2-6 0 0,8 11 1 16,-17 0 0-16,-15-8 0 0,3 1 1 0,-3 1 1 16,-9 4 1-16,-5 0 1 0,1 2-1 0,-7 6 4 15,-7 3 1-15,3-5 0 0,-6-2 0 0,-2 2 0 16,-2 1 1-16,-7-5 0 0,2 0 1 0,-4-4-1 0,4 4 0 16,-4 0 0-16,0-1 0 0,0-3-6 0,-4 0 1 15,-2 2-1-15,-3-9 2 0,-6-2-4 0,-5 0 2 16,1-2-2-16,-9-2 1 0,2-1-3 0,4 1 1 15,1 4-1-15,3 2 1 0,1-4-1 0,-2 2 0 16,-1-2 0-16,1 6 0 0,10 0-1 0,-2-3 1 16,-8-1 0-16,-3 2 0 0,5 0 0 0,4 2 0 0,2-4 0 15,-4 5 0-15,7-1 0 0,3 3 0 0,-1-1 0 16,0 1 0-16,3 4 0 0,3 1 0 0,3-1 0 16,-1-4 1-16,2 2-1 0,-4 1 0 0,6 1 0 15,16-7 2-15,4-3-2 0,8 3 0 0,-8-4 0 16,2 4 0-16,-8 1-2 0,3 5 2 0,3-1 0 15,2-2 0-15,-4 3-1 0,-4 3 0 0,3 1 0 16,-3 5 0-16,-1 0 1 0,-4 3 0 0,-4 2 0 16,2 4 0-16,-2 2 1 0,-7 3 0 0,-2 3 0 0,-4 8 2 15,-6-5 0-15,-3-2 1 0,-4 1 1 0,-13 10-1 16,2-2 3-16,-4 3 1 0,-3 8 0 0,-6 12 0 16,7 9-2-16,-3-5 2 0,-16 5 0 0,-12-2 0 15,-2-5-2-15,3 5 0 0,-3 12 0 0</inkml:trace>
  <inkml:trace contextRef="#ctx0" brushRef="#br0" timeOffset="110857.61">11297 11677 904 0,'0'0'0'0,"0"0"0"0,0 0 0 0,0 0 13 0,0 0 2 16,0 0 0-16,0 0-1 0,0 0 10 0,0 0-1 16,0 0 1-16,0 0-1 0,20 13-2 0,-16-5-1 15,4-1 0-15,5 8 1 0,5 6-3 0,-1-1 0 16,2-1 0-16,-1 1 1 0,-3 3-6 0,2-1-1 15,0 0 0-15,-2-3 2 0,0-2-3 0,0-4 0 0,-1-2 1 16,5 5-1-16,0-3-2 0,-3-3 0 0,-3-5 0 16,-3 1 1-16,5 0-1 0,0-6 0 0,0-4 0 15,14 2 0-15,5 0 0 0,-4-9 1 0,0-6 0 16,3 0 0-16,2-1-6 0,3-10 1 0,-3-9-1 16,8-6 2-16,5 6 2 0,-3 3 0 0,0-7 0 15,7 0-1-15,-2-5 5 0,3 3 0 0,6 0 0 16,6-24 1-16,4-5 0 0,0 1 2 0,0-5-1 15,13 3 1-15,8 8-2 0,1-11 1 0,0-25-1 16</inkml:trace>
  <inkml:trace contextRef="#ctx0" brushRef="#br0" timeOffset="119030.42">28940 6535 752 0,'0'0'0'15,"-18"-14"0"-15,3-1 0 0,-4 0 2 0,-3 5-1 16,-6 1 0-16,0-6 0 0,2 6 15 0,0-2-1 0,0-2 1 16,-6 7 1-16,0-3 3 0,2 3 1 0,-3 1 1 15,-6-3-1-15,-4 3-5 0,2-1 0 0,0 1-1 16,-6 5 1-16,-1 0-3 0,-1 1 1 0,-7 7-1 15,-3 7 2-15,-6 0-5 0,-2 5 0 0,-8 1 0 16,1 6 1-16,8 3 3 0,3 2-1 0,-10 7 1 16,-7 13-1-16,6-11 0 0,7-4-1 0,-6 2 0 15,-4 8 1-15,5 5 1 0,5-8 2 0,-4 5 0 16,2 10-1-16,6 5-1 0,7-9-1 0,2-2 1 0,2 0 0 16,3-12 1-16,3-3 0 0,-5 8-1 0,1 2 2 15,5 5-5-15,4-1 1 0,0 2 1 0,4-2-1 16,5-8-2-16,6-8 1 0,0-3 1 0,0 6-1 15,7-7-8-15,1-1 2 0,-3-1-1 0,-1 2 1 16,1 0-4-16,5-3 0 0,-1 1 0 0,4 2 0 0,2-4 0 16,3-4 0-16,1-6 1 0,-1 12-1 0,1-9-1 15,1-12 0-15,4-4 0 0,0-3 1 0,2 2-1 16,0 0 0-16,0-4 0 0</inkml:trace>
  <inkml:trace contextRef="#ctx0" brushRef="#br0" timeOffset="119322.68">26067 7453 791 0,'0'0'0'16,"0"0"0"-16,-9-23 0 0,3 18 9 0,4 5 0 15,-1-6 0-15,1 6 1 0,0-4 14 0,2 3 2 16,0 1 0-16,0 0 0 0,0 0-2 0,0 0 1 0,0 0 0 16,0 11 0-16,0 7-7 0,0 3 1 0,0 5-1 15,0 28 1-15,0-8-4 0,0-7 1 0,-2-3 0 16,-2-3 1-16,2-5-5 0,1-6 1 0,-3 4 1 15,-4 2-1-15,3 4-3 0,-1 0 1 0,-3-3-1 16,-2-3 1-16,-2 8-2 0,3-4 1 0,3-1 0 16,7 7 0-16,2-8-2 0,1-4 0 0,5-7 0 15,-1 5 1-15,6-7-1 0,2-6-1 0,0 0 1 16,8 4 1-16,3 0-2 0,5-7 1 0,8 0-1 16,6 1 0-16,2-11 0 0,3-1 0 0,4-8 0 0,8 5-1 15,-1 5 8-15,-5-10 0 0,9-2 0 0,6-10 0 16,-4-6 3-16,-4-6 1 0,1-1 0 0</inkml:trace>
  <inkml:trace contextRef="#ctx0" brushRef="#br0" timeOffset="152403.34">6762 15407 1105 0,'0'0'0'0,"0"0"0"0,0 0 0 0,-13-24 3 15,16 19 2-15,-1-3-2 0,11-3 2 0,2-8 20 0,-5 1 1 16,-1-4 0-16,2-8 0 0,-2-4-8 0,-5 1 0 15,4 1 0-15,5-3 0 0,-4 5 3 0,0 4 0 16,-1 0 1-16,-1-2-1 0,2 2-5 0,3 4 0 16,1-1 1-16,-2 1 0 0,8 0-1 0,-5-1 1 15,5 1 0-15,-2 0-1 0,5-1 0 0,2-1 0 16,-3-7-1-16,9-7 2 0,-2 7-2 0,-4 3-1 16,2-4 1-16,8-5 1 0,5 9-6 0,-4 4 0 0,-7-6 0 15,2 0 1-15,0 4-5 0,1 2 1 0,5 2-1 16,7 3 1-16,-2-3 2 0,5-2 1 0,3-4-1 15,-1-4 1-15,-3-3 3 0,-6 1 0 0,6-1 1 16,3-2-1-16,0 9-1 0,-3 2 1 0,4-2-1 16,8 0 2-16,7 2-3 0,-6 4 1 0,-10 1-1 15,0 4 2-15,3-1-4 0,-3-1 1 0,1 4 0 16,5 2 0-16,3-1-6 0,-3-1 2 0,0-2 0 16,6-4-1-16,-4 3-3 0,-6 1 2 0,8-5-1 15,0-2 1-15,5 5-2 0,-5 4 1 0,5-2-1 0,6-3 2 16,-11 3-2-16,-4 4 1 0,0 0 0 0,6 0 0 15,7 4-1-15,-4 1 1 0,0-3-1 0,1-4 1 0,-6 6-1 16,-4 2 1-16,3-3-1 0,3 5 0 0,7-5 0 16,-4 1 2-16,-3 2-1 0,0 1 0 0,-4-1-1 15,-2-3 0-15,0 1 0 0,3 3 0 0,3 3 1 16,-6-3 0-16,0 2 0 0,0 1 1 0,-5-5-3 16,-7-1 1-16,3 1 0 0,7 7 1 0,-3-3-2 15,-5 0 0-15,-4 0 0 0,8 4 0 0,-5 0 0 16,-4-1 0-16,-5-1 0 0,1 2 0 0,-1-4-1 0,-8 0 2 15,3 1-2-15,3 3 1 0,-2 1 0 0,-4 1 0 16,-4-2 0-16,-1 2 0 0,-3-4 0 0,1 2 0 16,-4 4 1-16,-6 0-1 0,2-4-1 0,-7 0 1 15,2 0 0-15,-4 0 0 0,1 0 0 0,-3 0 0 16,0 0 0-16,0 0 2 0,0 0-2 0,0 0 1 16,0 0-1-16,0 0 1 0,0-8 0 0,-1 1 0 15,-3-1 0-15,-11-14 0 0,-7-8-1 0,5 1 2 0,-2 4-1 16,4 7 0-16,6 3 0 0,0 4 1 0,-3 1-1 15,-2-3 0-15,4 6-1 0,5 3 1 0,1 0 1 16,0-1-1-16,2 1 0 0,2 2 2 0,-3 0-2 16,3 2 1-16,0 0 1 0,0 0-1 0,0 0 0 15,0 0 1-15,0 0-1 0,0 0 0 0,0 0 1 16,24 8 0-16,13 7 1 0,2 2-1 0,-3-4 1 16,-12-2-1-16,-4 0 2 0,-1 0-1 0,0-2 1 15,-5 6 0-15,3-2-1 0,-4-2 1 0,-9-1-1 0,-4 3 1 16,2 0 0-16,2-2-1 0,-10-4 1 0,-3 3 0 15,-1 3-2-15,1 0 2 0,-4-4-1 0,-17 8 1 16,-1 1-3-16,3 1 2 0,-2 0-1 0,-4 1 1 16,1 6-2-16,5 4 0 0,-4 1 1 0,-5 5-1 0,3 7 1 15,3 1-1-15,-12 6 0 0</inkml:trace>
  <inkml:trace contextRef="#ctx0" brushRef="#br0" timeOffset="155437.74">23473 12029 1155 0,'0'0'0'0,"0"0"0"15,-26-13 0-15,10 6 5 0,2 3-1 0,0-5 1 16,-7-1 0-16,-5-1 16 0,2 0 0 0,1 0-1 15,-3 0 1-15,0-1 14 0,4 3 1 0,-2-6-1 16,-4 2 1-16,-4 6-10 0,2 3-1 0,2 4 1 16,-3 0 0-16,1 8 0 0,0 3 0 0,-11 4 0 0,-6 5 0 15,-3-5-11-15,4-4 0 0,3 2-1 0,-10 6 2 16,3-1-6-16,5 3 0 0,-1 5 0 0,-8 5 0 16,2 7 2-16,0 1-1 0,-6 3 0 0,0 12 0 15,-4 0 0-15,10-5 1 0,0 3-1 0,-9 2 1 0,-1-10-2 16,3-1 2-16,-3 9-1 0,1 2 0 0,1 8-1 15,6-3 1-15,-2 1-1 0,0 1 2 0,0-13-2 16,4-3 0-16,-8 5 0 0,6-5 0 0,6 2-3 16,3 1 1-16,-1 6 0 0,-1 0-1 0,12-6 0 15,-3-11 1-15,-1-7 0 0,-5 2 0 0,4-4-2 0,7-10 1 16,-3 5 0-16,3-1 0 0,5-2-3 0,6-1 2 16,3-6-1-16,2-6 1 0,0 3-5 0,3 1 1 15,-3-4-1-15,0-7 2 0,2 0-3 0,2-2 1 16,2-1-1-16,-2-5 1 0,2 3-1 0,1-1 0 15,5-1 0-15,-3-10 0 0,3 4-1 0,-3 2 1 16,-1-2 0-16,0-4 0 0,3-3-4 0,2-1 1 16,-1 3 0-16,-3-1 0 0,-3-2-2 0,2 3 0 0,-1-6 0 15,-1-1 0-15,6 5-2 0,1 3 1 0,-9 2-1 16,-2-1 1-16,4 3 0 0,0 5-1 0,1 3 0 16,1-1 0-16,3 4 2 0,5 2-1 0,-1 4 1 15,-6 1 0-15,1 5 3 0,1 1 1 0,2 2-1 16,-9 20 0-16,4 3 2 0,2-10 0 0,1 2 0 15,4-4 0-15,0 0 0 0,2-3 2 0,6-1-1 16,5 4 0-16,2 2 1 0,2 0 1 0,4-3 1 16,3-1-1-16,6 0 4 0,0-3 0 0,-9-4-1 15,3-6 1-15,6 0 2 0,5-7 0 0,5-2 0 0,6-7 1 16,5-6 1-16,5-2 1 0,9-6-1 0,8-5 0 16,0 0 0-16,-8 0 2 0,6-4-1 0,9 1 0 0,4-3-4 15,-1-5 0-15,-5-6 0 0</inkml:trace>
  <inkml:trace contextRef="#ctx0" brushRef="#br0" timeOffset="160103.62">23829 13050 1281 0,'0'0'0'0,"0"0"0"15,-7-22 0-15,7 11 20 0,0 0 2 0,0 3-1 16,0 6 0-16,0-3 15 0,0 3 0 0,0 0 0 0,0 0 0 16,0-1-2-16,2-3-1 0,0 0 1 0,3-3 1 15,4-6-17-15,4 0 1 0,1-1-1 0,4-9 1 16,3-3-6-16,-3 2 2 0,1 0-2 0,3 0 2 0,1 8-5 16,-3 3 1-16,1-4-1 0,1 3 1 0,2 4-3 15,0 5 1-15,1-4 0 0,-1 3 0 0,-2 6-2 16,1 4 1-16,3 4-1 0,0-1 0 0,0 5-1 15,-4 3 1-15,-1-2-1 0,-3 8 1 0,-1 7-2 16,-2 1 0-16,-2 3 0 0,-2 4 0 0,0-8-1 16,1-2 0-16,-3 2 0 0,-2 0 0 0,1 2-2 0,-1 0 2 15,-1 5-1-15,-2-1 0 0,-4 5 0 0,0 2 0 16,1 4 0-16,-1 5 1 0,-1-1-1 0,-3-8 2 16,0 0-2-16,2 6 2 0,0-12-2 0,2 1 1 15,-7 3 1-15,0 2-1 0,5 7 1 0,0 3-1 16,-2 7 1-16,-2 3-1 0,3-9 1 0,1-5 0 15,0 0 1-15,-2 3 0 0,6 10-1 0,0-1 2 16,-8 5-1-16,1 10 0 0,3-10 0 0,2-10 0 0,0 4-1 16,0 3 2-16,2 3-1 0,-2-1-1 0,-2 6 1 15,2 4 0-15,4-12-1 0,-1-9 1 0,-1 1-1 16,0 4 1-16,11-1-2 0,-5 0 2 0,-5 2-1 16,1 11 1-16,2-11-3 0,-1-8 2 0,1 3-1 15,-2-1 1-15,-4-4-2 0,0-3 1 0,0 2-1 16,0 3 0-16,-4 0 0 0,-2-3 0 0,-1-4-1 15,-1 2 2-15,1-8-2 0,-1-9 0 0,-3 0 0 16,2 6 1-16,7-8-2 0,-5-5 1 0,-12-1 0 0,-7 3 0 16,2-1 0-16,1 1 0 0,-1-6-1 0,-2-4 1 15,2 0-1-15,1 0 0 0,-1 0 1 0,-4-2 0 16,-2-1-1-16,3-1 0 0,-3 1 0 0,-4-6 0 16,3 3 0-16,-1 3 2 0,-5-3-1 0,-4-5 0 0,-2 2 2 15,0 0-1-15,0-4 0 0,-2-3 2 0,1 1-2 16,1 2 0-16,-4-2 1 0,-1-3-1 0,-4 1-1 15,-3 1 2-15,-15-1-1 0</inkml:trace>
  <inkml:trace contextRef="#ctx0" brushRef="#br0" timeOffset="160932.1">7421 16805 1394 0,'0'0'0'15,"0"0"0"-15,0 0 0 0,0 0 51 0,0 0 1 16,0 0-1-16,0 0 1 0,0 0 12 0,0 0 1 0,0 0 0 16,23-19 0-16,-6 10-22 0,5-3-1 0,4-1 1 15,22-5 1-15,-3-3-32 0,2 1 1 0,-3-4 0 16,1-8 0-16,-2 2-8 0,0 2-1 0,7-3 1 16,10 1 0-16,7 6-2 0,0 0-1 0,7-6 0 15,3 4 1-15,-3 0-1 0,-1 4-1 0,3 1 0 16,8 2 1-16,-5-1-1 0,-12 0 0 0,-11-1 0 15,-1-1 1-15,1-1-2 0,-9 1 0 0,-2 0 0 16,-1-4 1-16,-1 2-1 0,-9 5 1 0,-10-2-1 16,6 1 1-16,-10 7-1 0,-5 2 1 0,-6-4-1 0,1-2 1 15,-5 4 0-15,-1 4 0 0,-4 0 1 0,0-6-1 16,-4-6 0-16,3 4 0 0,-9 6 0 0,-8-5 0 16,3-5 0-16,2 4 0 0,1 2 1 0,-2 4-1 15,8 0 0-15,-1 2 0 0,1 0 0 0,4 1 0 0,2 6-1 16,0 0 1-16,2-1 0 0,2-1 0 0,-2 0 2 15,1 2-1-15,1 1 0 0,13-1 2 0,11 2 0 16,-4 2 1-16,0 1-1 0,2 5 2 0,-2 1-2 16,-1 2 2-16,-6 2-1 0,1 4 1 0,3 0 0 15,-5 1-1-15,-8 6 1 0,-1 1-1 0,-1 6 1 0,-6 3 1 16,0 3-2-16,0 8 2 0,-9 3-4 0,-1-2 1 16,-1-1-1-16</inkml:trace>
  <inkml:trace contextRef="#ctx0" brushRef="#br0" timeOffset="169938.71">10295 15441 878 0,'0'0'0'0,"0"0"0"16,-21 0 0-16,17-4 7 0,-5 2 0 0,-2 0-1 15,1 4 1-15,1-2 12 0,0-2 0 0,-2-1 0 16,3 1 0-16,3 0 3 0,-1 0-1 0,0 2 0 16,3 0 1-16,-3 0 8 0,2 0 0 0,1 0 1 15,1 0-1-15,2 0-12 0,0 0 0 0,0 0 0 16,0 0 0-16,0 0 3 0,0 0 0 0,2 0 1 16,-2 0-1-16,0 0 3 0,0 0-1 0,0 0 1 15,2 2-1-15,-1 0 2 0,3-2 0 0,-2 0-1 0,5 2 1 16,3 0-1-16,5-1 0 0,-4 1 0 0,13 0 1 15,4-2-11-15,-4 2 2 0,-3 0 0 0,-3 0-1 16,3 1-2-16,-2 3 0 0,1 2-1 0,4-3 2 0,0 1-3 16,1-1 0-16,1-1 1 0,2-2-1 0,2 2-1 15,-3-1 0-15,-6-1 0 0,3-2 0 0,0 2-1 16,-3 2 1-16,1-2 0 0,4-4 0 0,2 2 1 16,-2 2 0-16,-1-1-1 0,3-1 1 0,-4 2-1 15,0 2 0-15,6-2 0 0,0-2 2 0,3 2-5 16,-5 1 2-16,2-1 0 0,0-2 0 0,-2 2-2 15,2 2 0-15,-6-2 0 0,0-6-1 0,6 4-1 0,-4 2 0 16,6 0 0-16,1-4 1 0,-1 2-4 0,-2 2 1 16,1-2 1-16,8-4-1 0,6 4-2 0,-10 2 0 15,-3-4 0-15,-2 0 0 0,-6 4-1 0,0 0 0 16,2 0 0-16,2-2 0 0,2 0 0 0,-2 2 0 16,-2-1 0-16,4 1 1 0,-2 2-1 0,0 0 0 15,4-2 0-15,5-2 0 0,-7 2-1 0,0 1 1 0,-2-1 0 16,1-2 0-16,-1 0-1 0,2 0 1 0,-6 0 0 15,6 0 0-15,-2 4-1 0,2-2 1 0,0-4 0 16,0 0 0-16,-1 4 0 0,1 0 0 0,2-4 0 16,3 2 0-16,1 2 0 0,-5 0 0 0,-5-2 0 15,2 0 0-15,6 3 0 0,-8-1 0 0,-6-2 0 16,3 0 0-16,1 4 0 0,0 0 0 0,2-3 0 16,2-1 1-16,-2 2-1 0,-1 2 0 0,-1-2 0 15,7-6 0-15,-4 4 0 0,1 2 0 0,5-4 0 16,-3 0 0-16,0 0 0 0,-2 1 0 0,3-1 0 15,1-2 0-15,-2 0 0 0,-6 2 0 0,6-1 0 0,0-1 1 16,-1 2-1-16,1 0 0 0,2 0 0 0,1-1 1 16,3-1 1-16,-3 2-1 0,-1-2 0 0,0-1 1 0,-2-1-1 15,3 4 1-15,-7-1 1 0,6-3-1 0,-2 2-1 16,0 1 1-16,-3-3 1 0,9-1-1 0,-6 5 0 16,-1 0 0-16,3-2 1 0,4-5 0 0,1 3-2 15,-2 4 1-15,-1-3-1 0,-1-3 2 0,-1 3-2 16,-4 3 1-16,0-2-1 0,4 2 1 0,-3-1-1 15,-1-1 2-15,2 0-2 0,4 4 1 0,1-2-1 16,-3-1 0-16,-1-1 0 0,7 4 2 0,1 0-2 0,-4 0 0 16,-7 0 0-16,0 0 0 0,-2-4-1 0,-3-1 1 15,-1-1 0-15,6 10 1 0,-4-6-2 0,-3-2 1 16,1 4 0-16,2 4 0 0,2-6 0 0,-2-2 1 16,-1 2-1-16,3 4 2 0,-2-2-1 0,-5-2 0 15,-1 1 0-15,3 2 1 0,-2-1-1 0,1 0 1 16,-5 0-1-16,-4 0 2 0,2 0-1 0,-2-1 1 15,-5-3-1-15,-2 4 1 0,-1 2 0 0,-3-2 0 0,4 0 0 16,2 0 0-16,-6 0 0 0,0 0 0 0,0 0 1 16,2 0-1-16,-2 0 0 0,0 0 2 0,0 0 0 15,0 0-1-15,0 0 1 0,0 0 1 0,0 0-2 16,0 0 2-16,0 0 1 0,0 0 0 0,0 0 0 16,0 0-1-16,0 0 2 0,0 0 2 0,0 0-3 15,0 0 3-15,0 0-1 0,0 0 1 0,0 0 0 16,0 0 0-16,0 0-2 0,0 0 1 0,0 0-1 0</inkml:trace>
  <inkml:trace contextRef="#ctx0" brushRef="#br0" timeOffset="171065.51">17259 9162 866 0,'0'0'0'0,"0"0"0"0,0 0 0 0,0 0 95 16,0 0 1-16,0 0-1 0,0 0 0 0,0 0-31 0,0 0 1 15,0 0 1-15,0 0-1 0,0 0-47 0,0 0 0 16,0 0-1-16,0 0 1 0,0 0-14 0,0 0-1 16,0 0 1-16,0 0-1 0,0 0-3 0,0 0 0 15,0 0 0-15,0 24 0 0,-13-14-1 0,-3 5 1 16,-3 5 0-16,-9 6 0 0,0 4-1 0,6-2 0 0,3-2-1 15,-1-2 1-15,5 6 0 0,2 7 0 0,-2 4 0 16,-8 2 0-16,7-8 0 0,1-7 0 0,-8 2-1 16,3 9 1-16,5-6 1 0,0 3 0 0,0 1 0 15,-2 4 0-15,2 5 3 0,2 3 0 0,0 5-1 16,0-4 2-16,2-6 5 0,-2-6-1 0,-4 1 1 16,2 4 2-16,2 1 0 0,4 1 0 0,7-6 0 15,-7 13 0-15,0 2 1 0,-3-6-1 0,-3-1 0 16,2 5 0-16,-5-11-4 0,1-2 1 0,-5 4 0 15,5 1 0-15,0 3-4 0,2 1 2 0,4 6-1 0,-2 0 1 16,2-4-3-16,-4-11 2 0,0 0-2 0,-2 2 2 16,0 2-4-16,-1-4 0 0,3 4 0 0,0 2 0 15,2 5-1-15,2-2 1 0,-4 1 0 0,-6 3 1 16,6-9-1-16,2-4 0 0,-1-4 0 0,-9 6 0 0,6 2 0 16,4-1 0-16,-2-2 0 0,1 0 0 0,-1 11-1 15,0-5 0-15,-11-1 0 0,1-2 2 0,3-8-2 16,2-7 0-16,-1 2 0 0,2 1 0 0,1 8-2 15,5-1 2-15,-2-1 0 0,0 6 0 0,4-3 0 16,-4 1 0-16,-2 0 0 0,2 4 0 0,0-6 0 0,4-7 0 16,-2-1 0-16,2 6 2 0,2 3-1 15,-1-3 0-15,-1-2 0 0,-4 8 0 0,2 0-1 0,4 1 1 16,-2 3 0-16,-8-3 0 0,2-6 2 0,2-9-1 16,2-2 0-16,2 4 2 0,-2 4-1 0,-2-1 0 15,0-2 1-15,-3 1-1 0,3 2 0 0,2-1 1 16,-2 1-1-16,4 8 2 0,-1-8-2 0,3-5 0 15,-4-2 1-15,0 2-1 0,2-8-3 0,-2-1 1 16,0-3 0-16,3 5 0 0,-3-1-1 0,4-2 0 0,-2-1 0 16,0 1 2-16,1 1-2 0,3-1 0 0,-1 1 0 15,5-6 0-15,-5 1 0 0,3 1 0 0,3-2 0 16,-4 0 0-16,3 0-2 0,3-2 2 0,-6-2-1 16,4-5 1-16,0-1-2 0,0-1 1 0,0-4-1 15,1 0 1-15,1 2-3 0,-4-2 2 0,4-2-1 16,0-4 0-16,-2-3-3 0,-2-2-1 0,4-2 0 15</inkml:trace>
  <inkml:trace contextRef="#ctx0" brushRef="#br0" timeOffset="171418.4">15176 13439 1080 0,'0'0'0'0,"0"0"0"0,0 0 0 0,0 0 6 16,0 0 1-16,0 0-2 0,6 19 2 0,1-14 5 15,-1 1 2-15,0 1-1 0,5 5 1 0,2 2 6 16,2 1 0-16,0-4 0 0,-1 2 0 0,3 8-2 16,-2-2 0-16,-6-3 0 0,4 1 0 0,1 4 10 15,-5-5 0-15,-4 3 0 0,7-1 0 0,-1 3 3 0,-4-2-1 16,-3-1 0-16,5 1 2 0,-1-3-5 0,1-1 1 16,0 0-1-16,1 0 1 0,-3-6-7 0,-1-3 1 15,1 0 1-15,2-1-1 0,5-1-5 0,-5-2 0 16,2 0 0-16,4-1 0 0,4-1-7 0,-1-1 0 15,-3-3 0-15,6-4 0 0,3 1-3 0,-2 0 0 16,2-12-1-16,2-5 1 0,2 1-4 0,-1 1 2 0,-3-6-1 16,0-5 1-16,11 3-3 0,-3 2 1 0,-6-4 1 15,4 1-1-15,2-1-2 0,-1-1 2 0,7-1-2 16,4 3 1-16,3-5-1 0,-2-8 0 0,5-12 0 16</inkml:trace>
  <inkml:trace contextRef="#ctx0" brushRef="#br0" timeOffset="178021.76">15741 14061 892 0,'0'0'0'0,"0"0"0"0,0 0 0 0,0 0 10 16,0-19 0-16,0 11 0 0,-6-1 0 0,3 0 12 16,1 1 1-16,0 3-1 0,0-3 1 0,-2 3 2 15,2-1-1-15,-1 3 1 0,-1-1 1 0,-4 0-14 0,1 0 0 16,1 3 1-16,1-3-1 0,-1 0-4 0,2 2 0 16,-1 0 0-16,-3 2 1 0,1 0 1 0,0 2 1 15,1 0 0-15,0 4 0 0,1-1 1 0,-1 1-1 16,-1 3 0-16,-4 2 1 0,-2 8 1 0,1 1-1 15,3 3 0-15,-6 5 1 0,2 3 2 0,2-1 1 16,-8 3 0-16,2 5 1 0,4-3-5 0,2-1 0 16,-2-3 1-16,0 10 0 0,6-6-3 0,-1 1 0 15,-3 3 1-15,-4 0-1 0,8 0-4 0,1 2 2 0,-1 2 0 16,3 3 0-16,4-1 3 0,-6-10 1 0,-3-1 0 16,0-3 0-16,9-1 0 0,-6-4 1 0,1 0-1 15,1-2 2-15,0 4-4 0,4 0 1 0,0-4-1 16,-4-5 1-16,4 1-2 0,4 3 0 0,0-3 0 15,0 2 1-15,7 1-3 0,-2-1 1 0,-5 2 0 16,1 8 0-16,5-6-2 0,1-9 1 0,-6 1 0 16,3 5-1-16,3-8-3 0,-2-4 0 0,-5 0 0 15,2 7 1-15,1-3-3 0,1-3 1 0,-1-3-1 0,1 4 2 16,1-2-3-16,0-4 1 0,-1 1-1 0,-1-1 1 16,-1-1-1-16,-3-2 0 0,5-3 0 0,5 1 1 15,-2 0-1-15,2 0 1 0,2-2-1 0,4-2 1 0,1-2 0 16,-1-1 2-16,3-4-1 0,4-1 0 0,4-3-1 15,-6-2 1-15,0 2 1 0,-7 2-1 0,11-2-1 16,-4-4 0-16,-5 1 0 0,-4-1 1 0,2 0-2 16,-2-1 2-16,-2-7-1 0,2-2 0 0,-1 0-1 15,0 3 1-15,-5-4-1 0,2-1 1 0,2 3-1 16,-2 5 0-16,0-1 0 0,2-6 0 0,-3 4 0 16,-6 3 0-16,1-1 0 0,1 0 0 0,3-1 0 0,0 3 0 15,1-1 0-15,1-3 0 0,-2 0 0 0,0-2 0 16,-3-8 0-16,-2-5 0 0,3 2 0 0,1 7 0 15,-3 1 0-15,1-7 0 0,-1 7 0 0,3 2 0 16,-1 0 0-16,1 1 0 0,-3 3 2 0,-5 5 1 16,4-5-1-16,2 3 0 0,-6 1 3 0,0 1 0 15,-4-1 0-15,-2-5 0 0,1-2 3 0,-3 0 0 0,-3 2 0 16,-4-8 0-16,0 6 2 0,0 5 0 0,-3 1 0 16,-1-4 0-16,2 1 1 0,1 7 1 0,-1-5-1 15,-5 1 0-15,1-1-1 0,6 5 1 0,-4 3 1 16,-1 1-1-16,5-1-1 0,0 0 1 0,-3 4-1 15,-9 3 1-15,11 1-2 0,1-1 0 0,-6 1 0 16,-3 3 0-16,0 2 0 0,0 2 1 0,-1 0 0 16,-3 1 1-16,2 5-1 0,-2 3 1 0,-3 2-1 15,-3 7 1-15,1 6-4 0,-1 4 1 0,-1 6-1 0</inkml:trace>
  <inkml:trace contextRef="#ctx0" brushRef="#br0" timeOffset="179730.21">15385 15095 1180 0,'0'0'0'0,"0"0"0"15,0 0 0-15,-30-9 30 0,15 3 2 0,-2 4-1 0,-3 0 1 16,-1 2 30-16,-3 2 1 0,-6 0 0 0,-3 2 0 15,-2 9-23-15,1 5 1 0,-5 1-1 0,0 3 2 16,5 2-23-16,1 4 0 0,-3 6 0 0,-10 3 0 16,-3-3-3-16,1-7-1 0,-8 5 1 0,2 7 0 0,4 4-5 15,5 0 0-15,0 5 1 0,0 13-1 0,3-5-2 16,2-7 0-16,-4-1 0 0,-5 2 0 0,6-3-3 16,8-6 2-16,1-2 0 0,5 0 0 0,4 0-2 15,3 0-1-15,2-2 1 0,-1-1-1 0,4-7 0 16,4-5-1-16,0-1 1 0,8-3-1 0,-3-5 0 15,6-6 0-15,2-1 1 0,0-3-1 0,0-1 0 0,0-2-1 16,0 0 0-16,4 0 1 0,-4-2-2 0,0-2 0 16,0-2 0-16</inkml:trace>
  <inkml:trace contextRef="#ctx0" brushRef="#br0" timeOffset="179996.52">14045 15761 1482 0,'0'0'0'0,"0"0"0"16,0 0 0-16,0 0 21 0,0 0 2 0,0 0-2 15,19 33 1-15,-10-12 20 0,-1-1 1 0,-5-1-1 16,-1 3 1-16,0 6-11 0,-2-4 2 0,-4 1 0 16,-1-3-1-16,-1 4-21 0,4-2 0 0,1-3 0 15,1-7 1-15,-4-1-4 0,4-1 1 0,4-3-1 0,-3-4 1 16,7 1-3-16,-1 0 0 0,3-4 1 0,12-6 0 15,8-6-2-15,9-4-1 0,9-7 1 0,5-7 0 16,6-2-3-16,4 1 1 0,10-9 1 0</inkml:trace>
  <inkml:trace contextRef="#ctx0" brushRef="#br0" timeOffset="182892.21">16805 15441 37 0,'0'0'0'15,"0"0"0"-15,0 0 0 0,0 0 10 0,0 0 1 16,0 0-1-16,0 0 1 0,0 0 7 0,0 0 1 0,0 0-1 16,0 0 1-16,0 0 31 0,0 0 0 0,0 0-1 15,0 0 2-15,0 0 12 0,0 0 0 0,0 0 0 16,0 0-1-16,0 0-28 0,0 0 1 0,0 0 0 16,0 0-1-16,7-19 1 0,-7 17 0 0,2-1 0 15,0-3 0-15,4-1-5 0,-5 1 0 0,3 2 0 16,2 3 1-16,1-3-3 0,-1 0 0 0,-1 0 0 15,1 3 0-15,1-3 1 0,-1 0 0 0,0 2 0 16,-3-1 2-16,7-3-5 0,1 0 1 0,-6 3-2 16,5 1 2-16,-1-2-1 0,-3 0 1 0,-3 2 0 0,7-1 0 15,3-1-2-15,0 2-1 0,0 0 1 0,2 2 0 16,1 0-2-16,-1 0 1 0,-2 0-1 0,-1 0 2 16,2 0-4-16,1 0 1 0,2 0-1 0,-2 4 0 0,0-2-2 15,2 0 2-15,1 1-1 0,-1 1 0 0,6 0 0 16,-1 1 2-16,-4 3-2 0,3-1 1 0,3-3-3 15,-5-2 0-15,-4 2 0 0,0 3 0 0,0-1-2 16,1-1 0-16,3 1 0 0,0-1 1 0,5-1-5 16,-6-2 1-16,-1 0-1 0,2 3 0 0,1-1-3 15,-1-2 1-15,0-2 0 0,-1 6 1 0,5-1-4 0,-1-1 1 16,2-4 0-16,-5 4 1 0,3 1-3 0,1 1-1 16,1-4 1-16,-4-4 1 0,8-4-4 0,-4 1 2 15,-9 1-2-15,2 4 1 0,0-4-1 0,-2-1 0 16,0-1-1-16,1 4 2 0,3-5-2 0,0-3 0 15,-3 3 0-15,7 3 1 0,-8 1-1 0,0-3 0 16,3-1 0-16,-1 3 2 0,-2-2-3 0,-2 1 1 16,2 1 0-16,7 4 1 0,3-2-2 0,-5 0 1 0,-5 0 0 15,-4 4 0-15,4-2 0 0,0-2 0 0,-4 0-1 16,0 4 1-16,2 2-1 0,0-2 0 0,0-2 1 16,0 6 0-16,2-1-1 0,0-1 0 0,0-2 0 15,2 7 0-15,5 0 0 0,-3 1 0 0,1-1 1 16,-3 0-1-16,2-5-1 0,-1-2 1 0,1 3 0 15,3 3 0-15,-1-1 0 0,-1-1 0 0,10-4 0 16,-4-2 1-16,2 3-1 0,-2-1 0 0,-1-4 0 16,-3-1 0-16,4 3-1 0,-2 0 1 0,-5-4-1 15,0 0 1-15,-3 0-1 0,3-1 1 0,1-3-1 0,-1 5 2 16,0-3-2-16,-1 1 1 0,1 1-1 0,1 4 1 16,1-4-1-16,-1-1 1 0,3-1-1 0,1 2 1 15,2 1-1-15,0-1 0 0,0 0 0 0,-2 4 1 0,3-2-1 16,-3 0 1-16,-9 1-1 0,1 4 1 0,1-1-1 15,0-2 2-15,0 2-2 0,1 4 1 0,1-3-1 16,-2-1 1-16,-2-2 0 0,9 6 0 0,-2-3-1 16,-3-3 1-16,1 2-1 0,1 4 1 0,-1-4-1 15,-1-2 1-15,3 0-1 0,6 0 2 0,4-2-2 16,-8-2 0-16,0 0 0 0,-7 3 1 0,2-3-1 0,0-2 0 16,-8 1 0-16,2 3 1 0,0-2-1 0,-2-1 0 15,-2-1 0-15,1 4 1 0,-1-2-1 0,-2 1 0 16,-1-1 0-16,1 2 1 0,-1-2-1 0,3 1 0 15,-5-1 0-15,3 2 1 0,3-2-1 0,-1 1 1 16,-3 1 0-16,-3 0 1 0,1 0-1 0,2 2 1 16,-1 0 0-16,5 0 0 0,-1 0 1 0,-2 0-1 0,-3 0 0 15,0 2 1-15,1 0 0 0,1 0 0 0,0-2 0 16</inkml:trace>
  <inkml:trace contextRef="#ctx0" brushRef="#br0" timeOffset="184039.17">20460 15491 878 0,'0'0'0'0,"0"0"0"15,0 0 0-15,17-11 52 0,-9 4 1 0,1-1-2 16,2 1 2-16,-1 1 31 0,-1 0 0 0,-4 1 0 0,1 1 1 16,0 2-72-16,1-1 0 0,-3-3 1 0,1 0-1 15,3 1-4-15,-1 1 2 0,-1 0-1 0,-1 3 0 16,5-3-5-16,-1 0 1 0,0 0 0 0,3 3-1 0,1-3 2 15,2 0 0-15,-4 4-1 0,4 0 2 0,1 0 2 16,-1 0 2-16,0 0-1 0,9 4 0 0,1-2 2 16,-3 0 1-16,2 3-1 0,2 4 2 0,-3-3 1 15,-1-2-1-15,6-1 1 0,4 5 1 0,-3-3-2 16,-1 1 0-16,2 5 1 0,-2-3 0 0,-2 1-2 16,-3 0 1-16,-3-1-1 0,1-6 2 0,1 3-2 0,-2 1 0 15,-1-3 1-15,2-3-1 0,1 4-1 0,-2 0-1 16,-1-2 0-16,2-6 2 0,-1 4-3 0,-1 2 0 15,-4-4 1-15,3-4 0 0,3 3-3 0,-3-1 0 16,-1-2 0-16,4-3 1 0,3 2-2 0,-4 1 0 16,-7-3-1-16,0-2 1 0,4-1-1 0,0 3 0 15,-2 0 0-15,-2 0 0 0,0-4-1 0,0 0 1 16,2 1-2-16,2 3 2 0,-1-2-2 0,-4 2-1 0,4-1 1 16,3 7 0-16,-2-3 0 0,-2 2-1 0,-4 1 1 15,2-1-1-15,2 2 1 0,-2 2-1 0,-2 0 1 16,4 4-1-16,2-2 1 0,0-1-1 0,-6 3 1 15,4 4-1-15,1-5-1 0,1 3 1 0,0 1-1 16,2 3 2-16,1-1-2 0,-1 0 0 0,-3 2 1 16,-4 2 0-16,3-3-2 0,-1-5 2 0,3 3-1 15,4 1 1-15,-6-3-2 0,0-5 0 0,-1 1 0 0,3 2 2 16,2-2-2-16,-1-2 0 0,3-2 0 0,3 0 1 16,-3-2-2-16,-3-1 1 0,3-3 0 0,7 3 0 15,0-3 0-15,0 1-1 0,1 0 0 0,-2 3 1 16,2-4-1-16,-4-1 0 0,-5 0 0 0,2 3 2 15,-1-1-2-15,-2-1 0 0,1 3 0 0,6 1 0 0,-2 0 0 16,-3 2 0-16,-1-1 1 0,3 3-1 16,-3-2-1-16,-3 0 1 0,2 4 0 0,5 3 0 0,-4-3-1 15,-1-2 1-15,0 2-1 0,-1 4 1 0,3-3-1 16,-3-1 0-16,-3-2 0 0,2 4 1 0,7-4-1 16,-3 0 0-16,-6 0 0 0,0 4 2 0,-2-4-2 15,0-2 0-15,0-2 0 0,0 2 1 0,4-1-1 0,-8-3 0 16,0 0 0-16,2 6 1 0,1-3-1 0,-1-3 0 15,0-5 0-15,0 4 1 0,-2 3 0 0,-1-2 0 16,-1-7 0-16,1 0 0 0,-1 2 2 0,1 2-1 16,-1-1 0-16,1 1 0 0,-1 2 2 0,0 1-1 15,1-1 0-15,-1-3 2 0,1 3 1 0,-3 3-1 16,-1 2 1-16,4-1-1 0,-3-3 3 0,1-1 0 0,-4 1 0 16</inkml:trace>
  <inkml:trace contextRef="#ctx0" brushRef="#br0" timeOffset="188354.1">14187 14096 426 0,'0'0'0'0,"0"0"0"0,0 0 0 0,0 0 0 16,0 0 1-16,0 0 0 0,0 0 0 0,0 0 23 15,0 0-1-15,0 0 1 0,0 0 1 0,0 0 8 0,0 0 2 16,0 0 0-16,0 0 0 0,0 0-6 0,0 0 1 16,0 0-1-16,0 0 2 0,0 0-11 0,0 0 0 15,0 0 0-15,0 0 0 0,0 0-5 0,0 0 1 16,0 0-1-16,0 0 1 0,0 0-3 0,0 0-1 15,0 0 0-15,2 18 2 0,0-16-5 0,-1 0 0 16,3 0 0-16,-4 0 0 0,2 2-3 0,0-4 2 16,-2 0-1-16,0 0 1 0,0 0-3 0,0 0 2 15,0 0 0-15,2 0 0 0,2 0-1 0,-4 0 1 0,0 0 0 16,0 0 0-16,0 0 1 0,0 0 1 0,0 0 0 16,0 0 2-16,0 0-1 0,0 0 1 0,0 0 0 15,0 0 0-15,0 3 8 0,0-1 0 0,0-2 1 16,0 6-1-16,0 7 5 0,-6 2 1 0,2 0 0 15,4-6 0-15,0 0 0 0,2-1 0 0,-2-5 0 16,0-1-1-16,0-4-1 0,2-1-1 0,0-1 1 16</inkml:trace>
  <inkml:trace contextRef="#ctx0" brushRef="#br0" timeOffset="190647.91">18800 13121 878 0,'0'0'0'15,"0"0"0"-15,0 0 0 0,0 0-1 0,0 0 1 16,0 0-1-16,0 0 1 0,0 0 4 0,0 0 2 16,0 0-1-16,0 0 0 0,0 0 10 0,0 0 0 15,0 0 0-15,0 0 1 0,0 0-4 0,0 0 2 16,0 0-2-16,0 0 1 0,-26-2 0 0,15 2 0 16,4 0 0-16,-8 0 0 0,2 2-3 0,3 0 0 0,3 0 0 15,3-2 1-15,-1 0 1 0,3 2 0 0,0 0 0 16,0-1 1-16,2 1 0 0,0 0 1 0,2 0-1 15,-6 2 2-15,-3-1-2 0,-1 1 2 0,3 0-2 16,-14 9 2-16,-3 11 3 0,-3-4 1 0,3-1-1 16,2-2 1-16,-1-4 4 0,4 2 1 0,-1 1 0 15,1 1 0-15,-2 0-2 0,4-2 0 0,0-2 1 16,1 5-1-16,-1-1-5 0,0-4 1 0,-4-2-1 16,0 4 1-16,3-2-6 0,3-2 1 0,0 1 1 15,0 3-1-15,3-2-2 0,3-4 1 0,-1-2-1 0,-1 8 0 16,2 0-2-16,1-2 0 0,-3 2 0 0,-8 0 0 15,8 0 3-15,3 0 1 0,2-1-1 0,-7 0 0 16,7 0 1-16,-1-2 0 0,-1-1 0 0,-3 2 0 0,5 5-4 16,4-5 1-16,-7 0-1 0,-1 0 1 0,1 4-2 15,1 0 0-15,2-2 0 0,-1-2 1 0,-1 0-5 16,3 0 2-16,-3-2-1 0,-1 4 1 0,-1-2-4 16,2-2 2-16,1 0-1 0,-4 2 0 0,-4-2-1 15,3-1 0-15,3 1 0 0,-3 2 0 0,3-2-1 16,1-2 1-16,-1 3-1 0,3 2 1 0,-3-1-2 0,1 0 1 15,-1 2 0-15,3 0 0 0,-2 2-1 0,1 0 1 16,3-2 1-16,0-2-1 0,-2 3 0 0,2-1 0 16,-1 0 0-16,-3-2 0 0,2 0-1 0,3 0 1 15,-3 0 0-15,-2 10 0 0,1-3-1 0,1-7 0 16,0-2 0-16,-1 0 2 0,-1 2-2 0,2-5 1 16,1-3 0-16,1-1 0 0,-2 2 0 0,0-1 1 0,-1-1-1 15,-1 2 2-15,2-1-2 0,3-1 1 0,-5-4-1 16,0 2 1-16,3 3 1 0,-1-5-1 0,0 0 0 15,-1 2 0-15,-3 2 1 0,1-2-1 0,1-2 0 16,2 0 2-16,2 2-2 0,-1-2 0 0,-3 0 0 16,1 0 0-16,1 0 0 0,2 0 0 0,0-2 0 15,0-9 0-15,-3-4-1 0,3-2 2 0,0-2-2 16</inkml:trace>
  <inkml:trace contextRef="#ctx0" brushRef="#br0" timeOffset="191157.21">17766 14079 1130 0,'0'0'0'0,"0"0"0"0,0 0 0 0,0 0 7 16,0 0 1-16,0 0 0 0,0 0 1 0,0 0 6 16,0 0-1-16,0 0 1 0,0 0-1 0,0 0-1 15,0 0-1-15,0 0 0 0,0 0 2 0,0 0-8 16,0 0 0-16,0 0 1 0,0 0 0 0,0 0-4 15,0 0 2-15,0 0-1 0,0 0 1 0,6 24 0 0,-4-16 1 16,1-3-1-16,3 5 1 0,0-3 2 0,1 2 0 16,-5 1 0-16,2-1 1 0,1 2 2 0,1 0 0 15,-4-1 0-15,0 5 0 0,3 5 1 0,1-1-1 16,1-5 0-16,-7-1 1 0,4 1-1 0,1-5 0 16,-5 6 0-16,2 0 0 0,0-2 3 0,2-4 0 15,0-2 1-15,-4-1-1 0,0-1-1 0,3-3 0 0,-3 0 0 16,2 2 0-16,0 2-1 0,0-1 2 0,2-3-1 15,1 0 1-15,-1 0-2 0,2 1 2 0,-6 1-1 16,9 0 1-16,6 0-2 0,0-1 1 0,0-6 1 16,-2 1-1-16,7 0 1 0,-3-2-1 0,0 0 1 15,3 4-1-15,-1-1-3 0,-2-7 2 0,-1-1-1 16,5 1 0-16,3 3-4 0,-7-1-1 0,-4-1 1 16,-2 3 0-16,2 2-2 0,-4-2 1 0,-5 1 0 15,7 1 0-15,1 0-1 0,-3 0 1 0,-5 0-1 0,-4 2 1 16,3 0-2-16,1 0 1 0,-2 0-1 0,-2 0 2 15,0 0 1-15,2 0-1 0,-2 0 1 0,3 0 0 16,-3 0-2-16,2 0 2 0,0 0 0 0,0 2 0 16,-2 0-1-16,0 0 1 0,0 0 0 0,0-2 1 0,0 0-3 15,0 0 2-15,0 0 0 0,4 0-1 0,-2 0 1 16,0-2 0-16,-2-2 0 0</inkml:trace>
  <inkml:trace contextRef="#ctx0" brushRef="#br0" timeOffset="198975.91">18321 14116 677 0,'0'0'0'0,"0"0"0"0,0 0 0 0,0 0 5 15,0 0 0-15,0 0 1 0,0 0 0 0,-7-18 0 16,7 14 2-16,0 2 0 0,2 0 0 0,0 0-6 15,0 1 0-15,-1-3 1 0,1-2 0 0,2-1-1 16,-4-1 1-16,2 3-1 0,2-6 1 0,-1-2-2 16,3 0 0-16,-4 3 0 0,5 5 2 0,-3-1-1 15,2 1 0-15,1 1 0 0,4 0 2 0,2-1-1 0,0-3 1 16,-2 1-1-16,3 1 1 0,-1 0 3 0,0 1 0 16,-2-1 0-16,4 3-1 0,1-1 3 0,-1 2 0 15,-2-4 0-15,4 5 1 0,2-3 2 0,-1-2 0 16,-4 1 0-16,6 1 1 0,0 0 8 0,1 1 1 15,-2-1 1-15,-1 0-1 0,1 0 3 0,-4 1 1 16,-4-3-2-16,0 1 2 0,4-1-3 0,-2 0 0 16,-5 1 0-16,5 3 0 0,2 2-1 0,-1 0-1 0,-1-2 0 15,8 0 1-15,1 0-4 0,-5 2 0 0,-2 0-1 16,2 0 3-16,0 0-6 0,-3 2 1 0,-1 0-1 16,6 2 1-16,-2 1-6 0,-2 1 0 0,0-4 0 15,3-2 0-15,5 0 2 0,-7 2 1 0,1 1 1 16,-2 1-1-16,6-4 6 0,-3 0 0 0,-3 0 0 15,-6 0 0-15,3 0 0 0,-1 0 1 0,-2 0-1 16,4 0 1-16,0 0-2 0,-2 0 1 0,-1 0 0 16,1 2 0-16,2 0-5 0,2-2 1 0,-8 0-1 15,4 4 1-15,3-3-6 0,-1-1 1 0,-2 0 0 0,0 6 2 16,0 0-5-16,-5-1 2 0,1-1 0 0,1 3 0 16,-1-1-3-16,-1-1 1 0,-1 3 0 0,1 1-1 15,3-1-1-15,0-3-1 0,1 1 0 0,1 5 1 0,-2-4-2 16,-1-3 0-16,-5 0 0 0,9 3 1 0,3 3-2 15,-2-3 1-15,-6-5 0 0,-1 2 1 0,1 1-2 16,1 3 1-16,-3-1-1 0,1 1 1 0,1 1 1 16,-1-5-1-16,-3-1 0 0,-1-1 1 0,2 2 0 15,2 0 0-15,-1-3 0 0,3 1 1 0,-3 2 1 16,1 0 1-16,-2-1 0 0,-4-1-1 0,3-2 2 0,-1 0 0 16,-2 0-1-16,0 0 2 0,2 0 0 0,0 2 0 15,-2 0 0-15,0 0 0 0,0 0-2 0,0-2 2 16,0 0-1-16,0 0 1 0,0 0-3 0,0 0 1 15,0 0 0-15,0 0-1 0,0 0 0 0,0 0-1 16,0 0 1-16,0 0-1 0,0 0-1 0,0 0 0 16,0 0-1-16</inkml:trace>
  <inkml:trace contextRef="#ctx0" brushRef="#br0" timeOffset="199465.64">19691 13888 1105 0,'0'0'0'0,"0"0"0"15,0 0 0-15,0 0 30 0,0 0 0 0,0 0 1 16,0 0 0-16,0 0 16 0,0 0 0 0,0 0 1 16,0 0-1-16,0 0-16 0,0 0 1 0,0 0-1 15,0 0 2-15,0 0-17 0,0 0 1 0,0 0 0 0,0 0 1 16,0 0-7-16,0 0 0 0,0 0 1 0,0 0-1 16,0 0 0-16,0 0 0 0,0 0 1 0,2 20-1 15,0-14 0-15,0-1 0 0,-1 1 0 0,3 3 2 0,2-2-4 16,1 3 1-16,-1-3-1 0,3 1 1 0,0-1 0 15,-1 1 1-15,1-1-1 0,4 2 2 0,-3-1-1 16,-5-5 0-16,1 1 0 0,-1 2 0 0,3 1 1 16,-3-1 0-16,-3-3 0 0,6 5 1 0,-3 1-2 15,-1 1 0-15,0-3 0 0,-2-3 1 0,-2-1-2 16,0 3 1-16,0 0 0 0,0-1 0 0,0-1-2 0,0-2 0 16,0 0 0-16,-6 3 0 0,-1 1-1 0,1-1 1 15,0 1 0-15,1 1 0 0,-5 1-2 0,-1-3 1 16,0 3-1-16,-4 3 1 0,-2 2-1 0,-3 0 0 15,7-2 0-15,-6-3-1 0,8-1 0 0,2 1 1 16,-6 1-2-16,0 2 2 0,6-4-1 0,-3-1-1 16,1 1 1-16,-4 3-1 0,0-3 1 0,4-1 1 15,0-2-2-15,2 5 2 0,-1 0-1 0,3-1-1 0,0-5 1 16,-1 1 1-16,4 0-2 0,1-2 1 0,-1-2-1 16,-2 3 1-16,1 3-1 0,1-1 0 0,4-3 1 15,0 0-1-15,0 0 0 0,0 0-1 0,0 0 1 16,0 0-1-16,0 1 0 0,0-3-1 0,0 2 0 15</inkml:trace>
  <inkml:trace contextRef="#ctx0" brushRef="#br0" timeOffset="203255.87">20166 14139 690 0,'0'0'0'0,"0"0"0"15,0 0 0-15,0 0 2 0,0 0 0 0,-20-17 0 16,10 15 1-16,-1 0 18 0,6 0 0 0,-1 0 1 16,2-1 0-16,4-1 13 0,-4 2 0 0,1-2-1 15,-1 1 2-15,2 1 8 0,0 0 0 0,2 0 0 16,0 0 0-16,-3-1-20 0,3-1 0 0,3 2-1 16,-3-2 1-16,4-1-2 0,0-1 2 0,-1 2-1 15,11-7 1-15,6-6 2 0,2 1 0 0,-1 3-1 16,3 3 2-16,-5-1-1 0,1 0 0 0,-1 0 0 0,7 3 0 15,0 3-4-15,-2-4 2 0,0 3-2 0,4-1 2 16,0 1-5-16,-2 0 0 0,2 1 0 0,4 1 1 16,0-1-3-16,-4-3 0 0,-4 3-1 0,-2 1 2 0,1 0-3 15,-1 0 1-15,2-1-1 0,8-1 1 0,-2 1-2 16,-2-1 0-16,-2 2 1 0,2 2-1 0,3 1 0 16,1-1 0-16,-6 2 0 0,8 3 0 0,1-6-1 15,-3-3-1-15,-8 2 1 0,2 4 0 0,2-3-3 16,-4-3 0-16,0 1 0 0,1 3 0 0,3-2-2 15,0 0 1-15,0 4-1 0,5 0 1 0,-7 0-1 0,0 0 0 16,4 0 0-16,5 2 1 0,-1-2-3 0,-6-2 2 16,0-3-1-16,0 3 1 0,5 0-3 0,-3 0 1 15,-2 0 0-15,-4 0-1 0,1 1 1 0,1 1 1 16,3 0-2-16,1-2 2 0,2 2-2 0,-4 2 1 16,2-2 0-16,3 0-1 0,3 0 0 0,-3 0-1 15,-1-2 1-15,-2-2-1 0,1 2 1 0,-1 2-1 16,-2 0 1-16,2 0-1 0,-2 0 0 0,2 0 0 0,0 0 1 15,-1 0-1-15,1 4-1 0,-2 0 2 0,0-1-1 16,2 1 1-16,0 0-1 0,-4 1 1 0,-2-3-1 16,4 2 1-16,-4 0-1 0,-5 1 1 0,1-1-1 15,1 3 1-15,-1-5-1 0,-1 2 1 0,0 1-1 16,1 3 1-16,1-1-1 0,-1-1 1 0,1-4-1 16,-1 7 1-16,0-3-1 0,1 1 1 0,-1 1-1 15,3 1 1-15,-3-2-1 0,1-1 1 0,3 1-1 16,2 3 1-16,8-1-1 0,-8-5 1 0,-4 3-1 0,-1 2 1 15,-3-1-1-15,1-3 1 0,1 3-1 0,-3 5 1 16,0-4-2-16,-2 0 0 0,2 4 1 0,-1-1 0 16,5-1-2-16,-4 0 2 0,1 0-1 0,1 2 0 15,-4 2 0-15,-2-2-1 0,4 2 0 0,1-2 2 0,-1 4-2 16,0-1 0-16,-2 1 0 0,1 2 2 0,1-1-2 16,-2-1 0-16,-2 0 0 0,-2 2 1 0,4-3-1 15,-4-3 0-15,2 0 0 0,-7 8 2 0,2-6-2 16,3-4 0-16,-2 0 0 0,-2 6 1 0,-1-4-1 15,0-4 0-15,-1-2 0 0,1 8 2 0,-1 0-2 0,1 0 1 16,0-6 0-16,1 12 0 0,1 3-1 0,-3-3 2 16,-3 1-1-16,-2-2 0 0,4 1 0 0,-1-1 0 15,-1 1-1-15,-2 3 2 0,0 4-2 0,0-6 1 16,0 2-1-16,0-1 2 0,0-3-2 0,0-3 0 16,0-2 1-16,4 0 0 0,-2 1-1 0,-2-1 2 15,0-2-2-15,2 6 1 0,-4-1-1 0,-2-1 1 16,2-2-1-16,-1 7 0 0,1 3-1 0,0-3 2 0,-2-3-1 15,-1 1 0-15,1 2-1 0,0 1 1 0,-3-1-1 16,-3 0 2-16,3 1-2 0,1-3 0 0,-3-1 0 16,-4 3 1-16,2-2-1 0,3-5 2 0,1 0-2 15,-6 4 1-15,0-2-1 0,0-6 1 0,-4 2 0 16,0 5 0-16,-5-1-1 0,1-6 0 0,1 0 0 16,-3 6 1-16,3 0 0 0,3-2-1 0,4 0 0 15,-2 0 1-15,2-1-1 0,0 1 0 0,0 0 0 16,-6 0 1-16,1 4-1 0,1-3 0 0,2-3 0 0,0 0 0 15,0 4-1-15,2-2 1 0,-5 2 0 0,1-2 0 16,-4 0-1-16,3 0 1 0,-1-1 1 0,-3 1-1 16,-1-4-1-16,3-3 1 0,-2 1-1 0,-6 4 1 15,2-3-1-15,1-5 1 0,1 3-1 0,-2 1 1 0,2 2-1 16,1-2 1-16,-1-1-1 0,-4 1 1 0,4-2-1 16,2 1 2-16,-3 1-1 0,-1 4 0 0,4-5 0 15,3-3 0-15,-1 3 0 0,-6 1 0 0,0 2 0 16,-2-3 1-16,0 1-1 0,-11 0 0 0,9 4 0 15,6-3 0-15,-1-3 0 0,9-7 1 0,-7 6 0 16,7 1-1-16,-9 0 0 0,5-7 1 0,1 6-1 16,-3 0 0-16,-1-3 0 0,-10 1 2 0,9 2-2 0,-1-1 0 15,-4-1 0-15,-5-6 0 0,1 4 0 0,3 2 0 16,-2-1 1-16,2-8-1 0,4 10-1 0,2-3 1 16,-8-4 0-16,1-3 0 0,3 7-1 0,2-2 1 15,-4-2 0-15,0 0 0 0,4 0-1 0,0 0 1 16,-11 0 1-16,-10-3-1 0,8 5 0 0,3-2 0 15,-1-4 0-15,5-1 0 0,6 3-1 0,-2 0 1 0,-1 1 0 16,4-1 1-16,3 2-2 0,0-2 1 0,-3-3 0 16,-3 0 0-16,8 3 0 0,-8 0 0 0,-7-1 0 15,-4-12 0-15,-1 9 1 0,7 3-1 0,3-6 0 16,-3 5 1-16,6-5-1 0,-1 3 0 0,-3 1 0 16,7 0 2-16,-1-3-2 0,3 1 1 0,-2 0 0 15,-10 1 1-15,10-3-2 0,0 0 1 0,-6-2-1 16,-9 0 1-16,5-4-1 0,4 0 0 0,-1-1 1 15,-6-1 0-15,9-1 0 0,-2 1 0 0,-2-3 1 0,8 1-1 16,0 5 1-16,3-3 2 0,1-3-1 0,-1 3 1 16,12 4-1-16,-6 0 1 0,-2-2-1 0,-9-7 1 15,11 4 0-15,-5 1 1 0,-6-1-1 0,1 1 1 16,3-1 0-16,-2 1-1 0,3 0 1 0,3 3 0 0,-3-5-2 16,4-1 0-16,-1 0 1 0,-3-6 1 0,5-2-2 15,-1 4 1-15,0-4-1 0,-4-7 1 0,3 9-3 16,3 4 0-16,2-4 0 0,4 4 2 0,1 0-3 15,1 1 1-15,-3 1 0 0,5 3 1 0,1-1-2 16,2-2 0-16,2-3 0 0,0-12 1 0,0 0-1 16,4-2 1-16,7-4 0 0,13-56 0 0,-7 34-1 0,5 19 0 15,3-4 0-15,-1 20 1 0,0-9 0 0,4 0 0 16,7-10-1-16,8-18 1 0,-7 10-1 0,3 14 0 16,4-5 1-16,1-8-1 0,-10 13 0 0,-1 9 0 15,7-3 0-15,8 6 1 0,-13-3-1 0,-5-1 1 16,0-8-1-16,7 4 1 0,-12 11-2 0,-3 8 1 15,2-1 0-15,-11 6 0 0,6 8-1 0,-8-1 0 0,2 1 0 16,-7 3 0-16,3 2-1 0,-3 2 1 0,1-2 0 16,-3 2 0-16,3 0-2 0,-3 2 1 0,0 0 0 15</inkml:trace>
  <inkml:trace contextRef="#ctx0" brushRef="#br0" timeOffset="214496.28">21396 14315 438 0,'0'0'0'16,"0"0"0"-16,0 0 0 0,0 0 6 0,0 0 1 0,0 0-2 15,0 0 2-15,0 0 21 0,0 0 1 0,0 0-1 16,0 0 1-16,0 0 1 0,0 0 0 0,0 0-1 16,0 0 1-16,0 0 1 0,0 0-1 0,0 0 0 15,2-20 2-15,-2 14-14 0,0-1 0 0,0-1 0 16,0 1 0-16,0 0-3 0,0 1 1 0,0 0 0 16,0-3 0-16,0-2-1 0,-2 2 0 0,-2 1-1 15,0 1 1-15,1-1-1 0,1 1 2 0,0 1-1 0,0-3 0 16,0-2 11-16,0 3 1 0,0 3-1 0,1-1 1 15,1 1 5-15,0 3 2 0,0 0 0 0,0-4-1 16,-4-1 0-16,0-1 1 0,2 5-1 0,2-7 1 16,0 1-4-16,0 0 2 0,-2 1-1 0,-1-3 1 0,-1-2-9 15,0 0 1-15,2 2-1 0,-1 2 1 0,-1-2-5 16,0-1 0-16,2 3 0 0,0-2 0 0,-1-2-4 16,-1 0 0-16,2 4 0 0,2 3 1 0,0-3-3 15,0 3 2-15,-2-1-1 0,-3-1 1 0,-1 3-3 16,4-1 1-16,-1-1-1 0,-1-3 0 0,-2-1 1 15,1 0-1-15,1 2 0 0,-4-6 1 0,-1-4-3 16,-4-1 0-16,4 3 0 0,-1 0 0 0,-1 1 0 0,2 3 1 16,3-2 1-16,1-4-1 0,-1 4 0 0,1 4 0 15,-3 0 1-15,-1-2 0 0,0 0-2 0,1 3 1 16,1 3 0-16,-3-4 1 0,3-4-2 0,1 0 0 16,1 2 0-16,-7-2 1 0,5 2-3 0,1 0 1 15,-5 0 0-15,-4 2 0 0,2-2-1 0,2 0 1 0,-2 4 0 16,-2-3 0-16,0-1-1 0,-1 0 1 0,-7 2 0 15,1 4 0-15,3-6-4 0,2 2 2 0,2-1 0 16,-1 1-1-16,1-2 0 0,0-2 0 0,0-1-1 16,0-1 2-16,2-2-1 0,0 4 0 0,-4-3 1 15,-3-3 0-15,1 3-2 0,2 5 1 0,2 2 0 16,1-4 0-16,4 4 0 0,-1 1 0 0,-4-1-1 16,-7-8 1-16,3 5-2 0,6 2 2 0,0-1-1 15,-6-1 1-15,3-1-1 0,1 3-1 0,-9 3 1 16,-3 0-1-16,-1-2-1 0,4-2 1 0,6 2-1 0,1-1 2 15,4 3-3-15,-2 0 1 0,0 1-1 0,-5 6 2 16,3-3-1-16,2-3 1 0,-2 7-1 0,-2 1 1 16,3-4 0-16,1 0-1 0,2 0 1 0,0 3 0 0,0 1-1 15,0 0 2-15,0-2-2 0,-6 0 2 0,8-2-2 16,-4 0 0-16,-4-1 1 0,1-3-1 0,1 7 1 16,-2-5-1-16,-5 0 0 0,-10-1 2 0,5-1-3 15,4 1 1-15,5-4 1 0,1 2-1 0,-1-1-1 16,1 5 1-16,-1-3-1 0,1 3 1 0,-2 3-2 15,5 2 2-15,-1-6-1 0,-2 4 0 0,-1 4-1 16,3 4 1-16,0-4 0 0,-3 0 0 0,1-1-1 0,2 3 0 16,-3 2 0-16,-8-3 1 0,0 5 0 0,4-3-1 15,-2-1 0-15,0 4 1 0,3-3-1 0,6 1 0 16,-5-1 0-16,2 1 1 0,3-1-1 0,2 3 0 16,-4-1 0-16,-5 1 0 0,2-1-1 0,7-1 1 15,4-2 0-15,-8 3 0 0,4 2-1 0,4-1 1 16,0-5 1-16,-4 3-1 0,4 3-1 0,1-1 1 0,-1-4-1 15,-11 1 1-15,5 4-1 0,2-1 1 0,0-3-1 16,-3 3 1-16,-3-1-1 0,2-3 1 0,1 3-1 16,3 3 1-16,-4-3-1 0,4-1 2 0,2 3-2 15,0-1 1-15,2-1-1 0,4 2 1 0,-5 1 0 16,1-1 0-16,2 2-1 0,2 0 1 0,-1-3-1 16,1-1 1-16,1 2-1 0,2 3 0 0,-7-1 0 15,2-2 1-15,-1 0-1 0,5 2 0 0,1 1 0 16,-1-1 2-16,1 2-2 0,-2 0 0 0,1 2 0 15,-3 3 1-15,3 1-1 0,1-4 0 0,-2-4 0 0,1 4 1 16,-3-2-1-16,5-8 0 0,1 5 0 0,-4-1 1 16,1 0-1-16,-3-3 0 0,4 1 0 0,1 6 0 15,-3 0 0-15,-1-1 0 0,1-7 0 0,0 8 1 16,-1 2-1-16,1-2 0 0,-3-4 0 0,-4 4 1 0,6 0-1 16,3-1 1-16,-4-5-1 0,-5 2 1 0,2 6-1 15,2-2 0-15,-2-2 0 0,3-5 2 0,3 3-2 16,-5-1 0-16,5-1 0 0,-5 2 1 0,5 1-1 15,-5-1 0-15,3 0 0 0,0 4 1 0,-3 2-1 16,1 0 0-16,0 0 0 0,-1 4 1 0,1-3-1 0,2-1 0 16,-3 2 0-16,3 0 1 0,1-4-1 0,2-4 1 15,1-1-1-15,1-3 1 0,0 1-1 0,-2-3 0 16,2 1 0-16,1 0 1 0,-1 1-1 0,0 1 0 16,-2 0 0-16,0 5 2 0,1 0-2 0,1-2 0 15,-6-1 0-15,5 3 1 0,1-2-1 0,0 0 0 16,-2-1 0-16,0-1 1 0,3 1-1 0,-3-1 0 15,0-1 0-15,0 3 1 0,1-1-1 0,-3-1 0 0,2 0 0 16,-1 5 1-16,-1-1-1 0,2 0 1 0,-3-2-1 16,3 2 1-16,1 1-1 0,-1-1 1 0,-2-2-1 15,2 2 2-15,-1-2-2 0,1 1 0 0,2 1 0 16,-3 0 1-16,1-2-1 0,0 3 0 0,2-3 0 16,2 0 1-16,-5 0-1 0,3-1 0 0,0-3 0 15,2 1 1-15,0 0-1 0,-4-3 0 0,2 1 0 16,2-2 1-16,0 0-1 0,0 0 0 0,0 0 0 15,0-1 1-15,0-1-1 0,0 0 0 0,0 0 0 0,0 0 0 16,-1 0 0-16,-1 0 0 0,2 0 0 0,-6-9 0 16,-1-2 0-16,1 0 0 0,-1 0 0 0,-6-15 0 15,7 9 0-15,-1 6 0 0,-1-4 0 0,4 7 0 16,3 1-1-16,-3 1 1 0,4 1-1 0,-4 1 1 16,2 0-1-16,0 1 0 0,0-1 0 0,2 0-1 0,-3 0 0 15,1 1 1-15,0 1-1 0,0-6 1 0,0 5 0 16,0-1-1-16,1 0 1 0,1 2 0 0,0 0 0 15,0 1 0-15,0-1 0 0,0 0 0 0,0 0 0 16,0 0-1-16,0 0 1 0,0 0 1 0,0 1-1 16,0 1 1-16,0-2-1 0,0 2 1 0,0 0 0 0,0 0 0 15,0 0 0-15,0 0 0 0,0 0 0 0,0 0 0 16,0 0 0-16,1 3 0 0,1 3 0 0,0 0 0 16,0-1 0-16,7 14 1 0,-1-1-1 0,-4-1 1 15,-1 2 0-15,5-1 1 0,-3-1-1 0,1 2 0 16,-1-1 0-16,3 3 0 0,-6-3 0 0,2-3 0 15,-1-2 0-15,-1-7 1 0,2-1-1 0,-4 1 0 16,2-2 0-16,0-1 0 0,-1 1 0 0,3-2 0 0,-4 0 0 16,2 0 2-16,0 2-2 0,0-4 1 0,0 1 0 15,1 1 0-15,1 0 0 0,0 0 0 0,1 0-1 16,1-2 1-16,3 0-1 0,-1-2 2 0,-1 0-2 16,12-3 1-16,-2-1-1 0,-3 0 0 0,0 1 0 15,2-3 2-15,1 1-1 0,-2-1 0 0,0-1 0 16,-2-2 1-16,2 2-1 0,0-1 0 0,0-1 0 15,1-2 2-15,3 4-2 0,0 0 0 0,-4-1 0 16,-1-1 1-16,1 2-1 0,0 3 1 0,0-3-1 0</inkml:trace>
  <inkml:trace contextRef="#ctx0" brushRef="#br0" timeOffset="-209486.55">16305 15822 878 0,'0'0'0'15,"0"0"0"-15,0 0 0 0,-28-2 1 0,21-1 2 16,3-1-2-16,-1 2 1 0,3 0 11 0,0 0 1 16,2 1-1-16,0 1 1 0,-6-2-2 0,6-2 2 15,0 2-2-15,0 0 1 0,0 0-3 0,0 1 1 16,0-3-1-16,-3-2 0 0,-1-1-1 0,2-1 1 15,2 3-1-15,0-1 1 0,-6 2-2 0,5 1 0 0,1-1 0 16,0 2-1-16,0 0 0 0,0-1 1 0,0-3-1 16,0 0 1-16,0 3 3 0,1 3 1 0,1 0-1 15,2 0 2-15,-4 0 2 0,2 0 1 0,0 0 0 16,9 0 0-16,4-2 0 0,5-2 1 0,3-1 0 16,3-1 1-16,2-1-2 0,-4-3 1 0,-4-1-2 15,8 2 2-15,2-1 0 0,-4 3 0 0,0 0 0 16,2-1 1-16,6-1-7 0,3 0 0 0,-1-1 0 15,6 3 2-15,1-1 2 0,-4 1 1 0,1-2 0 0,1-4 0 16,0 3-4-16,0 5-1 0,1-5 0 0,1 1 0 16,8 2 5-16,-1-1 0 0,6 1 0 0,-12-4-1 15,1 1-6-15,-8 5 0 0,-3-5 0 0,-4-3 0 0,0 2-1 16,-4 4 1-16,-4 1-1 0,-3 1 1 0,-3-1-8 16,-3 0 1-16,-5 3 0 0,1 5 1 0,-1-4-3 15,-6 0 1-15,-2 2 0 0,0 0 0 0,0 0-1 16,0 0 1-16,0-2-1 0,0-2 1 0,-2 1 0 15,-4 1 1-15,2 0-1 0,-9-4 0 0,-3-5 1 16,-3 0 1-16,0 2 0 0,-1 5 0 0,1-2 0 16,8 1 1-16,-2 1-1 0,4 4 2 0,3 2-1 0,2-2 1 15,2 0-1-15,-1 0 2 0,1 0-1 0,0 0 1 16,2 0-1-16,0 0 2 0,0 0 2 0,0 0 0 16,0 0 0-16,0 0 0 0,0 0 0 0,0 0 0 15,0 0 0-15,2 2 1 0,0 0-1 0,-2-2 1 16,0 0-1-16,3 1 1 0,3 1 0 0,3 0 2 15,-3 0-2-15,1 2 1 0,5 0-1 0,-3-1 0 0,-3-1 0 16,3 0 1-16,-4 2 0 0,3-1-1 0,-4 1 0 16,-3-2 0-16,1 0-1 0,2 2 1 0,-2-3-1 15,0 1 1-15,0 4-2 0,-2-1 0 0,-2 1 0 16,0 1 1-16,0 1-3 0,-2-3 2 0,1-1-1 16,-3 4 1-16,-3 7-3 0,1-1 2 0,3-2 0 15,1 1 0-15,-2 3-2 0,-1 1 1 0,1-2-1 16,1-6 2-16,-1 2-2 0,2 1-1 0,-1-3 1 15,-3 2 0-15,6-2 0 0,-1-1-1 0,-1-3 1 16,0 1-1-16,4 3-2 0,0-1 2 0,-2-6-1 0,1 1 0 16,-3 3 0-16,4-2 0 0,0-6-1 0,-2 0 2 15,-2 2-2-15,1 2 0 0,3-2 0 0,0 0 2 16,0 0-3-16,0 0 1 0,0 0 0 0,0 0 1 16,0 0-2-16,0 0 0 0,0 0 0 0,0 0 1 0,0 0-1 15,0 0 1-15,0 0-1 0,0 0 0 0,0 0-1 16,0 0 1-16,0 0 0 0,0 2 0 0,0-1-1 15,0 1 1-15,0-2-1 0,0 0 1 0,0 0-1 16,0 0 0-16,0 0 0 0,0 0 2 0,0 0-2 16,0 0 0-16,0 0 0 0,0 0 1 0,0 0-1 0,0 0 0 15,0 0 0-15,0 0 1 0,0 0-1 0,0 0 0 16,0 0 0-16,0 0 1 0,0 0-1 0,0 0 1 16,0 0-1-16,0 0 1 0,0 0-1 0,0 0 0 15,0 0 0-15,0 0 1 0,0 0-1 0,0 0 0 16,0 0 0-16,-2 0 1 0,-2 0-1 0,0 0 0 15,2 0 0-15,2 0 1 0,-3 0-1 0,3 0 0 16,0 0 0-16,0 0 2 0,0 0-2 0,0 0 0 0,0 0 0 16,0 0 1-16,0 0-1 0,0 0 0 0,0 0 0 15,0 0 1-15,0 0-1 0,0 0 0 0,0 0 0 16,0 0 1-16,0 0-1 0,0 0 0 0,0 0 0 16,-2 0 0-16,-2-2 0 0,-2-1 0 0,1-1 0 15,3 2 0-15,0 0 0 0,2 0 0 0,-4 1 0 16,1-3 1-16,-1-2-1 0,2 1 0 0,2 3 0 15,-2 2 1-15,-2-2-1 0,3 0 1 0,1 0-1 16,0 0 1-16,0 1-1 0,0-1 2 0,0 0-1 0,0 0 0 16,0 0-1-16,0 0 1 0,0 0 0 0,0 2 0 15,0 0-1-15,0 0 1 0,0 0 0 0,0 0 1 16,0 0-2-16,0 0 1 0,0 0 0 0,0 0 0 16,0 0-1-16,0 0 1 0,0 0 0 0,0 0 0 0,0 0-1 15,0 0 1-15,0 0 1 0,-2-2-1 0,0 2-1 16,2 0 1-16,-4 0-1 0,4 0 1 0,0 0-1 15,0 0 1-15,0 0-1 0,0 0 1 0,0 0-1 16,0 0 1-16,0 0-1 0,0 0 1 0,0 0-1 16,0 0 2-16,0 0-1 0,0 0 0 0,0 0-1 15,0 0 1-15,0 0-1 0,0 0 1 0,0 0-1 0,0 0 0 16,0 0 0-16</inkml:trace>
  <inkml:trace contextRef="#ctx0" brushRef="#br0" timeOffset="-204812.14">12994 16297 803 0,'0'0'0'0,"0"0"0"0,0 0 0 16,0 0 62-16,0 0 1 0,0 0-1 0,0 0 1 0,0 0-16 16,0 0 1-16,23-19-1 0,-14 13 0 0,2-1-25 15,0-2 1-15,2-1-1 0,2 3 2 0,-2 0-18 16,-1 1 1-16,-3 0 0 0,0-3 1 0,2 2-8 16,2 3 1-16,2 2 0 0,0-2 0 0,0-1-1 15,-4-3 0-15,2 3 0 0,-1-1 1 0,6 2-1 0,1 1 0 16,-2-5 0-16,1 1 0 0,6 5 0 15,1 4 0-15,-1 2 0 0,0-3 0 0,0-1 0 0,-3 0 0 16,1 0 0-16,-1-3 1 0,-3-1 0 0,1 2 1 16,3-2-1-16,3-1 0 0,-3-1 0 0,-3 3 1 15,7-3-1-15,0-1 2 0,2-1 0 0,1 2 1 16,5-1 1-16,1-6-1 0,1 4 2 0,-5 1 0 16,-1 1-1-16,2-2 1 0,-2 1 1 0,-6 3-1 0,0-3 1 15,6-3 1-15,-6 5-1 0,1 4-1 0,-1 1 1 16,0-3 0-16,0 2 0 0,0 2 0 0,6-2 0 15,0-3 1-15,0 3-2 0,-2 2-1 0,-2 0 1 16,2-4-1-16,5 2 1 0,-3 2 1 0,-4-2-2 16,-2-3 2-16,-1 1-1 0,-3 2-1 0,1-2 1 15,1-1 1-15,2 1-2 0,1 2 1 0,-5-1 0 16,2-5-1-16,5 4 4 0,-3 2 0 0,0 1 0 16,6-3 1-16,0 2 1 0,-2 2 2 0,0 2-1 0,1-4 0 15,5 2 2-15,-4 0 0 0,-6-2 1 0,0-3 0 16,0 3-2-16,-3 4 1 0,-3-1-1 0,5-2 1 15,-1 1-3-15,-3 1 1 0,1-1 0 0,1-3 1 16,-3 3-3-16,1 2 1 0,-2-1 0 0,7-2 1 0,-2 1-2 16,-1 1 0-16,-1-1 0 0,-3-3 0 0,6 1-1 15,-1 0 1-15,-3 2 0 0,1 0 0 0,1-2-5 16,-3-2-1-16,-3-1 1 0,-6 1-1 0,3 2-2 16,1 0 1-16,2 1-1 0,-4-1 0 0,2 0-1 15,2 0 0-15,-6 0 1 0,10 0-1 0,3-1-1 16,0-1 1-16,-1 2 0 0,1 0 0 0,1 0-1 0,-1 0 1 15,2 1-1-15,2-1 1 0,6 0-1 0,-2 0 1 16,-12 0-1-16,8 4 1 0,4-2-1 0,-2-2 2 16,-7-2-1-16,3 4 0 0,0 0-1 0,0 0 1 15,4 0-1-15,2 2 1 0,2-4 0 0,-1-1 0 16,1-1 0-16,0 4 2 0,3 0-2 0,-5 0 1 16,-2 0 0-16,0 2 1 0,2-4-2 0,-6-2 1 15,2 0 0-15,2 4 0 0,2 0 0 0,-6 0 0 0,0 0-1 16,0 4 1-16,1-4-1 0,-1 0 0 0,-4 4 1 15,8 0 0-15,-2-4-1 0,-3 0 0 0,3 0 0 16,4 3 1-16,-2-1 0 0,-2-2-1 0,2 0 0 16,1 4 0-16,-1-2 0 0,-3-2 0 0,1 0 0 15,2 2 1-15,2 0 0 0,-3-2-1 0,0 0 0 16,0 0 0-16,-2 0 0 0,1 0 1 0,4 0-1 16,1 3 2-16,1-3-2 0,-4-2 1 0,0 2 0 15,-2 6 1-15,2-4-1 0,-4-4 0 0,-3 0 0 0,-1 4 1 16,2-2-1-16,-1 0 1 0,-2 4-1 0,5-1 2 15,-4-3-2-15,1 0 0 0,1 4 0 0,-1 0 2 16,-1-4-2-16,3 0 1 0,1 4 0 0,6-1 0 16,-2-3-1-16,-4 0 1 0,2 4-1 0,2 0 1 0,-4-4-2 15,-4 2 2-15,-1 3-1 0,2-3 0 0,-1 2-1 16,-1-2 1-16,-1-1 0 0,3-1 0 0,-1 6-1 16,3 1 0-16,-3-1 0 0,3 0 1 0,-3 3-2 15,-1 0 1-15,1-1 1 0,10-6-1 0,4 3-1 16,-8 3 1-16,-2-3-1 0,2 1 1 0,2 3-1 0,-4 0 0 15,-7 1 0-15,2 1 1 0,-3 2-1 0,3 0 0 16,0-2 0-16,-3-5 1 0,-1 5-1 0,2 2 0 16,4 0 0-16,-3 0 1 0,-1-2-1 0,-2-2 0 15,0-1 0-15,0 1 0 0,0 0 0 0,-2-1 0 16,0-3 0-16,0 5 0 0,-2-3 0 0,-2-1 0 16,-1-1 0-16,5 3 0 0,2-3 0 0,-6-1 0 15,-2 2 0-15,1 1 0 0,-1-3 0 0,1-2 0 0,-1 1 0 16,1 5 0-16,1 1 0 0,0-1 0 0,-1-5 0 15,-1 3 0-15,-1 1 0 0,3 1 0 0,0-1 0 16,-1 2 1-16,3-1-1 0,0-1 0 0,-2 1 0 16,1 1 2-16,-5-1-2 0,1-3 0 0,0 1 0 15,-3-3 1-15,1 1-1 0,2 2 0 0,-5-1 0 16,5 6 0-16,-2 1 0 0,0-1 0 0,-4 0 0 16,1 4 1-16,1 0-1 0,-2-2 0 0,0-2 0 15,-3 2 1-15,-1 0-1 0,0-2 0 0,-2 0 0 16,-3 8 1-16,-2 3-1 0,2-3 1 0,-1-2-1 0,-5 5 1 15,1-2-1-15,2-3 1 0,-4-2-1 0,3-2 2 16,-1-6-1-16,1 3 0 0,-1 1 0 0,-1-2 0 16,-2 0 0-16,0-1 0 0,0-1 0 0,-1 8 1 0,1-5-1 15,4-1 0-15,-6 2 0 0,8-2 1 0,-4 1-1 16,2-1 0-16,-2-2 1 0,0 5-1 0,-3 1 0 16,3 0 0-16,-2 0 0 0,-7 1 0 0,1 1-1 15,5-4 1-15,-3-1 0 0,1 3 1 0,3-4-2 16,0 0 1-16,-11 3-1 0,2-1 1 0,-2 0-1 15,4 0 0-15,-2 0 0 0,2 0 1 0,-4 1-1 0,7-1 0 16,-7-2 0-16,0 2 1 0,0-2-1 0,4-1 0 16,0-1 0-16,-2 3 1 0,0 1-1 0,2-4 0 15,-2 1 0-15,-2 3 1 0,7-4-1 0,2-1 0 16,-14-1 0-16,3 1 0 0,0-2 0 0,2 0 0 16,0-1 0-16,-1 5 1 0,4-5-1 0,1-1 1 15,-2 2-1-15,2 0 2 0,1-1-2 0,1 1 1 16,-2 0-1-16,0 0 1 0,5-4-1 0,-5 1 1 0,-4 1-1 15,-13 0 1-15,9 0-1 0,1 0 1 0,-3 0 0 16,-9 1 0-16,8-4-1 0,1 1 2 0,-5 0-1 16,9 1 0-16,-1 1-1 0,3 0 1 0,-4 2 0 15,4 0 0-15,0-4-1 0,0 0 1 0,-9 1 0 16,1 5 1-16,-1-6-2 0,5 0 1 0,1 0 0 16,-1 6 0-16,-1-4-1 0,3-1 1 0,-2 1-1 15,6 2 1-15,4-4-1 0,-1 0 1 0,-1 0-1 16,-9 6 1-16,3-6-1 0,-4 0 2 0,-1 0-2 15,-14 3 1-15,8-1-1 0,4 0 1 0,0 0-1 0,3 0 1 16,4-2-1-16,1 0 1 0,-3 2-1 0,6 1 1 16,5-3-1-16,-3 0 1 0,-9 2-1 0,-6 2 1 15,-8-4-1-15,6 2 2 0,2 0-2 0,-23 5 1 0,16-3-1 16,8-2 1-16,3-2-1 0,16 5 1 0,-3-5-1 16,0 2 1-16,-6 0-1 0,-2 0 1 0,-4 0-1 15,1-1 1-15,-6 1-1 0,-34 2 1 0,27-2-1 16,6-2 0-16,-1 0 0 0,26 0 1 0,-3 0-1 15,-3 0 0-15,-5 0 0 0,4 0 2 0,1-2-2 0,-1 0 0 16,-6 2 0-16,-13 0 1 0,2 0-1 0,4 0 0 16,-5 0 0-16,-8-2 1 0,11 2-1 0,5 0 0 15,-1 0 0-15,8 0 1 0,1 0-1 0,4 0 0 16,-5 0 0-16,-3 0 1 0,4 0-1 0,-2 0 0 16,-6 0 0-16,-9 0 1 0,-1 0-1 0,4 0 0 15,1 0 0-15,-6 0 1 0,6-3-1 0,3-1 0 16,3 0 0-16,7 4 1 0,1-2-1 0,1 0 0 0,-1 1 0 15,3 1 2-15,-2-2-2 0,-1 0 0 0,-5 0 0 16,-9 0 0-16,2 0 0 0,1-1 0 0,1-3 0 16,-5 2 0-16,7 1 0 0,1-1 0 0,0 0 0 15,6 0 0-15,0 1 0 0,-1-1 0 0,-5 2 0 16,6 0 0-16,2-1 0 0,0-1 0 0,-5 0 0 16,-4 2 0-16,-1-2 0 0,0 1 0 0,-1-1 0 15,-3 2 0-15,5-2 0 0,1 1 0 0,0-1 0 16,0 4 0-16,2-4-2 0,2 1 2 0,2-3 0 15,5 4 0-15,5-2-1 0,-1 1 1 0,-8-3 0 0,1-1 0 16,0-1-1-16,1 1 1 0,-3-3 0 0,-10-1 0 16,5-2-1-16,-1 0 1 0,5-3 0 0,-2-1 0 15,6 2-1-15,-1 0 1 0,1-2 0 0,6-1 0 0,0 3-1 16,0 0 1-16,6-2 0 0,0 2 0 0,0 2-1 16,-1-2 1-16,3-1 0 0,-1 1 0 0,3 0-1 15,-5 0 1-15,5 0 0 0,1-3 0 0,2-1 0 16,-2 2 0-16,3 2 0 0,1-3 0 0,1-1 0 15,3-1 0-15,-4-3 0 0,6-12 0 0,-1 1 0 16,5 5 0-16,-1-1 0 0,2-4 0 0,2 7 0 16,-3 6 0-16,-3-1 0 0,2 5 0 0,4 2 0 0,-3 2 0 15,1 0 0-15,2 4 0 0,-4-2 0 0,2-1 0 16,1 3 0-16,1 0 1 0,-2 0-1 0,2 1 0 16,-2 1 0-16,8 1 1 0,-1-1-1 0,-3 1 0 15,-2 0 0-15</inkml:trace>
  <inkml:trace contextRef="#ctx0" brushRef="#br0" timeOffset="-203828.86">14356 16165 829 0,'0'0'0'15,"0"0"0"-15,0 0 0 0,0 0 55 0,0 0 0 16,0 0 0-16,0-19 0 0,6 4 3 0,-6 0 2 16,0 0-1-16,2-9 1 0,2 0-28 0,-1 5 2 15,-3 3-2-15,2-1 2 0,6 4-19 0,-3 4-1 16,-3-1 1-16,-2-5-1 0,4-1-8 0,1 4 0 15,1 7-1-15,5-8 1 0,2-6-3 0,4 1 0 0,-6 1 1 16,4 0-1-16,-2-1-1 0,-2 1 1 0,2 2-1 16,8 0 1-16,-3 0 0 0,-3 0 0 0,10-1 0 15,-7-3 1-15,3-2 0 0,-1 3 1 0,3-1-1 16,3-1 2-16,0 3 2 0,0 0-1 0,4 1 1 16,-1-1 0-16,5 0 1 0,-4 2 0 0,-4 0 0 15,6 0 0-15,-6 2 1 0,2 2 0 0,-2-4 0 16,5 2 2-16,-1 0-1 0,-4 2 0 0,4 2 0 15,2 5 2-15,-1-1 0 0,1-3 1 0,2 3-1 16,1 5 2-16,-1-4-1 0,-5-2 2 0,-1 1-2 0,2 5 2 16,-4 0-6-16,0 0 2 0,-3 0-1 0,5 2 0 15,-4-4-2-15,-4-2 0 0,5 0 0 0,-1 8 0 16,-4-2-2-16,-1-2-1 0,0 0 1 0,-3 4 0 16,3-4-2-16,-2-2 1 0,-4 0 0 0,-6 2-1 0,3 2 0 15,-3-2-1-15,-3-4 1 0,1 4-1 0,5 0 1 16,-3 0 0-16,-5 0 0 0,2 0 0 0,-4 0 0 15,0 0 0-15,0 0 0 0,0 0 1 0,0 0-2 16,0 0 1-16,0 0-1 0,0-2 2 0,-8-2-2 16,1 1 1-16,-1 1-1 0,-3 0 2 0,-4-2-2 0,-3-1 1 15,5-1-1-15,1 2 2 0,3 2-1 0,3 2 1 16,1 0 0-16,5 0-1 0,-4 0 0 0,4 0 0 16,0 0 1-16,0 0 0 0,0 0-1 0,0 0 2 15,0 0-1-15,0 0 0 0,0 0 0 0,0 0-1 16,0 0 1-16,4 0 1 0,1 0-2 0,-3 0 1 15,6 0 0-15,7 2-1 0,3 0 1 0,3 0 1 0,-3-2-1 16,-8 2 1-16,-3 0-1 0,-3 0-1 0,0-1 1 16,-2-1 1-16,1 0-2 0,-1 0 1 0,-2 0-1 15,2 0 1-15,-2 0-1 0,0 0 0 0,0 0 1 16,0 2-1-16,0 0 0 0,-2 0-1 0,0 0 1 16,-3 2-1-16,-5-2 0 0,5-1 0 0,1 3 1 15,0 4-1-15,-1-3 0 0,-1 1-1 0,-1-1 0 16,-1 1 1-16,1-1-1 0,5-1 0 0,-4-4 1 15,1 2 0-15,1 2 0 0,-2-1-1 0,5 1 0 16,-1-2 2-16,-4 0-3 0,6 2 1 0,-4-3 1 16,4 1-1-16,-1 0-2 0,-3 0 2 0,4 0-1 0,-4 0 0 15,4-2-1-15,0 0 0 0,-2 0 0 0,2 0 1 16,0 0-2-16,0 0 1 0,0 0-1 0</inkml:trace>
  <inkml:trace contextRef="#ctx0" brushRef="#br0" timeOffset="-195649.09">17515 14388 351 0,'0'0'0'0,"0"0"0"0,0 0 0 0,0 0 1 16,0 0 0-16,0 0 0 0,0 0 0 0,0 0 7 16,0 0 1-16,0 0-1 0,0 0 1 0,0 0 11 15,0 0 0-15,0 0 0 0,0 0 1 0,0 0 12 16,0 0 1-16,0 0 0 0,0 0 0 0,0 0-11 0,0 0-1 16,0 0 1-16,0 0-1 0,0 0-5 0,0 0 1 15,0 0 0-15,0 0 0 0,0 0-1 0,0 0 1 16,0 0-1-16,0 0 1 0,0 0-2 0,0 0 1 15,0 0 0-15,0 0 0 0,0 0 0 0,0 0 0 16,0 0-1-16,0 0 2 0,0 0 5 0,0 0-1 16,0 0 1-16,0 0-1 0,0 0 4 0,0 0 1 15,0 0 0-15,0 0 0 0,0 0 5 0,0 0 2 0,0 0 0 16,0 0-1-16,0 0-2 0,0 0-1 0,0 0 0 16,0 0 2-16,0 0-6 0,0 0 3 0,0 0-3 15,0 0 3-15,0 0-8 0,0 0 0 0,0 0 1 16,0 0 0-16,18-19-7 0,-18 16 0 0,0 1 0 15,0 0 1-15,0 0-11 0,0 0 1 0,0 0-1 16,0 2 2-16,2-5-1 0,0 1-1 0,0 2 1 16,-2 0 0-16,0 0-4 0,4 1 0 0,-4-1 0 15,0-2 1-15,0 0-3 0,0 2 1 0,0 1 0 0,0 1 0 16,0 0-1-16,0 0 0 0,0 0 0 0,0 0 1 16,0 0-1-16,0 0 1 0,0 0-1 0,0 0 1 15,0 0 0-15,0 0 1 0,0 0-1 0,0 0 0 16,0 0 2-16,0 0 0 0,0 0 1 0,0 0-1 0,0 0 3 15,0 0 1-15,0 0-2 0,0 0 2 0,0 0 0 16,0 0 0-16,0 0 0 0,0 0 1 0,0 0 0 16,0 0 0-16,0 0 0 0,0 0 1 0,0 0-3 15,0 0 2-15,0 0 0 0,0 0 0 0,0 0-1 16,0 0-1-16,0 0 1 0,0 0 0 0,0 0-2 16,0 0 2-16,0 0-1 0,0 0 1 0,0 0-3 0,0 0 1 15,0 0-1-15,0 0 2 0,0 0-2 0,0 0 1 16,0 0-1-16,0 0 1 0,0 0-3 0,0 0 1 15,0 0 1-15,0 0-1 0,0 0-2 0,0 0 1 16,0 0 1-16,0 0-1 0,0 0-1 0,0 0 0 16,0 0 0-16,-4-2 0 0,0-4-1 0,2 1 1 15,-1 1 1-15,1 0-1 0,2 0-1 0,-4 4 1 0,2-5-1 16,0 1 1-16,2 2-1 0,0 0 1 0,0 1 0 16,-2 1 0-16,-1-4-1 0,1 2 1 0,2 0-1 15,0 0 1-15,0 0-1 0,0 0 2 0,0 1-1 16,0-1 0-16,0 2-1 0,0 0 1 0,0 0 0 15,0 0 0-15,0 0-1 0,0 0 1 0,0 0-1 16,0 0 1-16,0 0-1 0,0 0 2 0,0 0-2 16,0 0 1-16,0 0-1 0,0-2 1 0,0-2-1 15,0-1 1-15,0-3-1 0,-2 3 1 0,-2 1-1 16,0-2 1-16,4-1-1 0,-3-1 1 0,1 3-1 0,2-3 1 16,0-1-1-16,0 0 2 0,0 3-1 0,0 1 0 15,0-7 0-15,0 3 0 0,0 2 0 0,0-6 0 16,0 2 0-16,0 1 1 0,-2 3-1 0,0-6 0 15,-5 3 0-15,1 3 0 0,4 1 0 0,2-7 1 0,-5 2 0 16,1 4 0-16,-2-1-1 0,1 1 1 0,1-1 0 16,4 1 2-16,-4 0-2 0,-1-3 1 0,-1-3 0 15,-3 0-1-15,1 4 0 0,5 0 1 0,-5-3 1 16,3 5-1-16,-1 0 1 0,-1-5 0 0,-1 1-1 16,1 2 2-16,-1 0-2 0,1-4 2 0,3 0-2 0,0 1 2 15,1 3-1-15,-7-8 1 0,3-1-2 0,1 1 1 16,-1-2 1-16,-1-7-1 0,6 8 0 0,-3 3 0 15,-3-4 1-15,-3 1-1 0,2 3 0 0,0 2 0 16,-1-2 1-16,-1 0-1 0,2 4-1 0,5-2 1 16,-5-6-1-16,-8 1 2 0,2 3-2 0,6 4 0 15,-4-4 1-15,-4 4 0 0,4-1 0 0,2 1 0 0,1 0-1 16,-3 4 2-16,2-3-1 0,2-1 1 0,-2 0-1 16,-2 2 2-16,0-2-1 0,1-2-1 0,-1-2 1 15,-3-6 0-15,1 3 0 0,2-1-1 0,-4-1 1 16,-2-5 0-16,1 3 0 0,5 3-1 0,-2-1 1 15,-2-6 0-15,2 13 0 0,2 0-1 0,-4-2 1 16,6 4 0-16,5 2-1 0,-3-1 0 0,-4 1 0 16,-11-4 0-16,11-2-1 0,-6 4 2 0,-1 2-2 15,-5-1 2-15,1 1-3 0,6 0 1 0,-1-3 1 16,4 7-1-16,0-4 0 0,0 1 1 0,0 1-1 0,4 1 1 16,-4 1-1-16,2-1 0 0,-2 0 1 0,0 5-1 15,-3-7-1-15,3 2 2 0,0 1-1 0,2 1 0 16,-2 0 0-16,4-3-1 0,-4 1 0 0,0-1 2 0,2 0-2 15,2 1 0-15,-4-1 0 0,-6-3 0 0,8-1 1 16,-2 0-1-16,-5 0 0 0,-4-6 0 0,5 4 0 16,-1 0 0-16,1-2 0 0,4 0 0 0,-4 8-1 15,1-3 2-15,3-3-2 0,4 2 1 0,-6 2-1 16,4 2 0-16,0-3 0 0,-2 3 2 0,2 1-2 16,-2 1 0-16,-2-3 0 0,-1-1 1 0,-1 3-1 15,2 1 2-15,-1-3-2 0,-5 1 1 0,8-1-1 0,-2 5 0 16,-1-1 0-16,-12-11 2 0,2 9-2 0,4 1 0 15,-4-4 0-15,-4-1 1 0,2 3-1 0,6-1 0 16,0 3 1-16,5 5-1 0,-1-4 0 0,3-3 0 16,-5 1 0-16,5 6 0 0,0-4-1 0,-3 1 1 15,1-1 0-15,0 4 1 0,1-6-2 0,1 3 1 16,-5 1 0-16,1 2 0 0,3-4-1 0,-1 0 1 0,-5 2 0 16,1 2 0-16,1-1-1 0,1-3 0 0,-3 2 0 15,-4 2 1-15,4-2-1 0,2-3 0 0,-1 5 0 16,3 1 2-16,1-4-2 0,1 1 0 0,-3 2 0 15,1 2 1-15,1-2-1 0,-2 0 0 0,3 0 0 16,-6 3 1-16,1 1-1 0,1-4 0 0,-2 0 0 16,-10 4 1-16,6-4-1 0,2 0 0 0,-7 0 0 15,-1 4 1-15,4-4-1 0,6 0 0 0,-6 0 0 16,6 1 1-16,0-1-1 0,1 0 1 0,-1 2-1 16,7 2 1-16,2-4-1 0,-3 2 0 0,-3 0 0 0,3 1 2 15,5-1-2-15,-2 0 0 0,-6 0 0 0,3 2 1 16,-3-2-1-16,1 0 0 0,-3-1 0 0,-3 3 1 15,-2 0-1-15,4-2 0 0,4 0 0 0,-3 3 0 16,6-5 0-16,-3 2 0 0,-2 0 0 0,3 3 0 0,2 1 0 16,0-4 0-16,1 3 0 0,-3-1 0 0,4 4 0 15,2-1 0-15,-2 0 0 0,0-1 0 0,4 2 0 16,-4-1 0-16,0-1 0 0,-7 5 0 0,5 0 0 16,-2 0 0-16,-1 0 0 0,-2-2 0 0,1 5 0 15,2-1 0-15,1 0 0 0,1 3 0 0,-5 1 0 0,5-2 0 16,-4 0 0-16,3 2 0 0,1-3 0 0,0-1 0 15,2 0 0-15,0 0 0 0,-3 1 0 0,3-3 0 16,0 2 0-16,0 2 0 0,0-4 0 0,2-2 0 16,2 2 0-16,2-1 0 0,-1-3 0 0,1 0 0 15,3 3 0-15,-1-3 0 0,0 1 0 0,1-1 0 16,2 2 0-16,-11 14 0 0,6-1 0 0,-2-2 0 0,0 1 0 16,-4-1 0-16,5 5 0 0,3-3 0 0,-8-2 0 15,2 3 0-15,2-1 0 0,2-3 0 0,-4 1 0 16,1 2 0-16,-3-1 0 0,2-3 0 0,2-1 0 15,-4 6 0-15,0-7-1 0,2-1 1 0,-3 0 0 16,3 2 0-16,-2-2-1 0,0 0 1 0,0 1-2 16,-2 1 2-16,2 3-1 0,4-1 1 0,-4 2-1 15,0 6 1-15,0-1-1 0,0 2 1 0,2-3 0 16,-2 4 0-16,2-3-1 0,2 2 1 0,0-4 0 16,4 6 0-16,-1-9-1 0,1-5 1 0,-3 3 0 15,5-4 0-15,-1-2-1 0,1 0 1 0,-3 0 0 0,6-6 0 16,-3 1-1-16,1-1 1 0,0 3 0 0,2-3 0 15,-3 4 0-15,3 0 0 0,-4 1 0 0,-5 8 0 16,2-1-2-16,3-3 2 0,-3 1 0 0,0-2 0 16,3 0-1-16,-3 0 1 0,3 0 0 0,2-10 0 0,1 1 0 15,1 1 0-15,-4 1 0 0,2-1 0 0,1 1-1 16,1-1 1-16,-4 0 0 0,3 3 0 0,-1-1-1 16,0-1 1-16,2-1-1 0,-2-1 1 0,3-3-1 15,1 1 0-15,-4 2 0 0,2-6 1 0,0 1-3 16,2 1 2-16,0 0-1 0,0 0 1 0,0 0-4 0,0 0 1 15,0 0-1-15</inkml:trace>
  <inkml:trace contextRef="#ctx0" brushRef="#br0" timeOffset="-195199.97">12594 13830 1318 0,'0'0'0'0,"0"0"0"15,0 0 0-15,0 0 20 0,0 0 2 0,0 0-2 16,0 0 1-16,0 0 15 0,0 0 0 0,0 0 0 16,0 0 0-16,18-4-9 0,-18 4 1 0,0 0 0 15,2 0 0-15,2 0-11 0,-4 0 1 0,0 0 0 16,0 2 0-16,0 0-6 0,0 2 1 0,2-1 1 16,0 5-1-16,0 7-3 0,-2 1 0 0,0 1 1 15,3 5-1-15,3 1 1 0,0-5 1 0,-1-1 1 0,3 2-1 16,-3-1-1-16,4 1 0 0,1 0 1 0,-3-1-1 15,3 4-1-15,-1 1 1 0,-2-6-1 0,-1-4 1 16,3 5 0-16,2 3-1 0,-1-3 0 0,-1-3 0 16,-3 0-1-16,3 0 1 0,-3-2-1 0,3 0 1 15,0-2-2-15,-3-3 1 0,3-3-1 0,0 1 1 0,1-1-4 16,-1-1 2-16,-2-4-1 0,7 0 0 0,6 0 0 16,1 0 0-16,-3-4-1 0,4-3 1 0,5-1-2 15,-3 1 1-15,-4-4-1 0,8-4 1 0,-4 2-2 16,-3 4 2-16,7-6-1 0,2 0 1 0,-2 2-2 15,-4 2 0-15,0-1 1 0,2-1-1 0,2 4 0 0,-7 2 1 16,-3 3-1-16,1-3 2 0,1 5-3 0,-5 2 1 16,-5-4 1-16,1-2-1 0,2 4-1 0,-8 2 2 15,-1-1-1-15,-2-1 0 0,-2 2 1 0,0 0-1 16,0 0 0-16,0 0 1 0,0 0-1 0,0 2 1 16,0-1-1-16</inkml:trace>
  <inkml:trace contextRef="#ctx0" brushRef="#br0" timeOffset="-186415.06">11927 13768 929 0,'0'0'0'0,"0"0"0"0,0 0 0 16,0 0 9-16,0 0 1 0,0 0 0 0,0 0 0 15,0 0 10-15,0 0 1 0,0 0 0 0,-19 19 0 0,19-10 17 16,0 1 0-16,-2 1 0 0,2 6 1 0,6 1-19 15,-6 3 0-15,0-5 0 0,5-3 2 0,5-1-10 16,-1-5 1-16,-5-1 1 0,1 1-1 0,-5-3-3 16,6-2 0-16,-2-2 1 0,1 3-1 0,1 3-1 15,-1-6 0-15,1 0 0 0,11-4 0 0,3-3-3 16,5-4 2-16,-1-6 0 0,4-9 0 0,3-6 3 16,3-1 0-16,9-12 1 0,-2-5-1 0,5 1-3 0,3 3 1 15,7-6 0-15,5 2 0 0,-7-8 1 0,4-7 1 16,7-24 0-16</inkml:trace>
  <inkml:trace contextRef="#ctx0" brushRef="#br0" timeOffset="-183602">17899 12256 929 0,'0'0'0'0,"0"0"0"15,0 0 0-15,0 0 8 0,0 0 1 0,0 0-1 16,0 0 1-16,0 0 32 0,0 0 0 0,0 0 1 16,0 0-1-16,0 0 1 0,0 0 1 0,0 0-1 15,0 0 1-15,0 0-20 0,-21-15 2 0,19 17 0 16,0 0 0-16,-7 3-15 0,3-1 1 0,-3 4 0 0,-6 19 0 15,0 9-2-15,0 1 0 0,0 0 0 0,6 0 1 16,2-7 0-16,1-2 2 0,-1 7-2 16,-5 10 1-16,11 2 2 0,-5 1 2 0,-3 8-2 0,1 7 2 15,1-7 5-15,-3-10 2 0,-3-1-2 0,-1 2 1 0,-1-3-3 16,3 1 1-16,-4-1 0 0,4 10 0 0,-1 0-3 16,-1-5 0-16,-1 1-1 0,-2 2 1 0,-2-11-2 15,4-6-1-15,0 3 1 0,2 1-1 0,6-2-6 16,3-2 1-16,-5 1-2 0,3-3 2 0,1 2-2 15,3-5-1-15,0-4 1 0,2-2 1 0,0-5-3 16,0-4 1-16,0-2-1 0,2-4 1 0,0-1-2 0,-2-5 0 16,0-1 1-16,2 0-1 0,-2-2-1 0,0 0 1 15,0 0-1-15,0-4 0 0,0-1-1 0,0-1 0 16,0-1 1-16,0-30-1 0,0-10-1 0,-2 8 1 16,-2 7-1-16,-7 4 1 0,3 8-1 0,5 7 0 15,1 0 0-15,-4-4 1 0,-1 4-1 0,1 8 0 16,4 3 0-16,2 0 0 0,0 2 0 0,0 0 0 0,0 0 0 15,0 0 0-15,0 0 0 0,0 0 0 0,0 0 0 16,6 7 1-16,3 6-1 0,2 2 0 0,2 0 0 16,2 6 1-16,9 1-1 0,-5-5 0 0,-2-10 0 15,3-7 0-15,5 2 0 0,-3-2 1 0,2-6-1 16,6-7 1-16,0-2 1 0,3 1 0 0,-3-11-1 16</inkml:trace>
  <inkml:trace contextRef="#ctx0" brushRef="#br0" timeOffset="-181951.94">20740 15108 878 0,'0'0'0'0,"0"0"0"0,0 0 0 0,0 0 75 16,0 0 2-16,0 0-2 0,0 0 1 0,0 0 2 15,0 0 0-15,0 0 1 0,0 0-1 0,0 0-60 16,0 0 0-16,0 0 0 0,0 0 1 0,0 0-14 15,0 0-1-15,0 0 1 0,0 0-1 0,0 0-3 16,0 0 0-16,0 0 1 0,0 0-1 0,19-4-1 16,-16 6 1-16,-3 0 0 0,2 2 0 0,2-1 1 0,0 1 2 15,1 0-1-15,-1 1 0 0,2 1 3 0,-1 0 1 16,-1-1-2-16,-2-1 2 0,1-4 1 0,-3 0 0 16,2 0 0-16,0 0-1 0,0 0 5 0,0 0-1 15,0 0 0-15,0 0 0 0,1 0 2 0,-3 0-1 16,2 0 0-16,-2 0 1 0,0 0-1 0,0 0 2 15,0 0-2-15,2 0 1 0,0 0-1 0,2 0 0 16,-4-2 0-16,0-2 1 0,0 1-4 0,0 1 1 0,0 0 0 16,0 0 0-16,0 0-3 0,0 2 0 0,0 0 0 15,0 0 1-15,0 0-3 0,0 0-1 0,0 0 1 16,0 2-1-16,0 0-1 0,2 0 1 0,-1 0-1 16,1 1 0-16,-2-1-1 0,0 0 0 0,2 2 0 15,0-1 0-15,0-1-1 0,2-2 2 0,-4 0-2 16,0 2 1-16,0 0-1 0,0 0 0 0,0 0 0 15,0-2 1-15,0 0-1 0,0 0 0 0,0 0 0 16,0 0 0-16,0 0 0 0,0 0 0 0,0 0 0 0,0 0 2 16,0 0-2-16,0 0 0 0,0 0 0 0,0 2 0 15,0-1 0-15,0 1 0 0,0-2 1 0,0 0-1 16,0 0 0-16,0 0 0 0,0 0 0 0,0 2 1 16,1 0-1-16,1 0 0 0,0 0 1 0,-2 0 0 0,0-1-1 15,0 1 0-15,2 0 0 0,-2 0 0 0,0-2 0 16,0 0 2-16,0 0-2 0,0 0 1 0,0 0-1 15,0 0 0-15,0 0 0 0,0 0 2 0,0 0-2 16,0 0 0-16,0 0 0 0,0 0 1 0,0 0-2 16,0 0 1-16,0 0 1 0,0 0-1 0,0 0-1 15,0 0 0-15,0 0 0 0,2 0 1 0,0 0-1 0,0 0 0 16,0 0 0-16,-2 0 1 0,0 0-1 0,0 0 0 16,0 0 0-16,0 2 1 0,0 0-1 0,0 0 0 15,0-2 0-15,0 0 0 0,0 0 0 0,0 0 0 16,0 0 0-16,1 0 0 0,-1 0 0 0,0 0 0 15,0 0 0-15,0 1 0 0,0 1 0 0,0 0 0 0,0 0 0 16,0 0 0-16,0 0 0 0,0 0 0 0,0 0 0 16,0-1 0-16,0 1 0 0,0 0 0 0,0 0 0 15,0-2 0-15,0 0 0 0,0 0 0 0,0 0 0 16,0 0 0-16,0 0 0 0,0 0 0 0,0 0 0 16,0 2 0-16,0 0 0 0,0 0 0 0,-1-1 0 15,-3 1 0-15,0-2 0 0,2 0 0 0,0 0 0 16,0 0 0-16,2 0 0 0,0 0 0 0,0 0 0 15,0 0 0-15,0 0 0 0,0 0 0 0,0 0 0 16,0 0 0-16,0 0 0 0,0 0 0 0,0 0 0 16,0 0 0-16,0 0 0 0,0 0 0 0,0 0 0 0,0 0 0 15,0 0 0-15,0 0 0 0,0 0 0 0,0 2 0 16,0 0 0-16,0 0 0 0,0 0 0 0,0-2 1 16,0 0-1-16,0 0 0 0,0 0 0 0,0 0 0 0,0 0 0 15,0 0 0-15,0 0 0 0</inkml:trace>
  <inkml:trace contextRef="#ctx0" brushRef="#br0" timeOffset="-180842.25">14679 16047 740 0,'0'0'0'15,"0"0"0"-15,0 0 0 0,0 0 43 0,0 0 1 16,0 0-1-16,0 0 1 0,0 0 3 0,0 0 0 16,0 0 0-16,0 0 1 0,0 0-29 0,0 0 1 0,0 0 0 15,18-14 0-15,-12 10-12 0,-4 2 0 0,2 0 0 16,1-2 1-16,3 1-6 0,-1 1 1 0,1 2-1 16,3-4 1-16,2 0-2 0,2 1 0 0,-6-3-1 15,11-7 1-15,5 0-1 0,-5 0 0 0,1-4 1 16,-3 0 0-16,5 3-1 0,-3-3 0 0,-5 0 0 15,4 2 1-15,1 0-1 0,3 0 1 0,6-1-1 16,1-3 1-16,-4-1-1 0,2 5 1 0,0 4-1 16,6 1 2-16,-3-3 1 0,-1-2 1 0,-2-3-1 0,6 3 1 15,-3 2 4-15,-6 0 0 0,-3-4 0 0,2 2 1 16,2 4 2-16,-2 4 0 0,4 1 1 0,0 0 0 16,2 3 1-16,-6 1 0 0,-1-2 0 0,1-1 0 15,2 3 0-15,0 2 0 0,2-2 1 0,2 0 0 16,-4 0-2-16,-2 0 0 0,-5 0 1 0,-6 1 1 0,-2-1-5 15,-2 0 0-15,3-2 0 0,1 2 0 0,-2 2-8 16,-6 0 2-16,-1 0-1 0,0-2 0 0,0-1-3 16,-3-1 1-16,-2 4 1 0,2 0-1 0,3 0-1 15,-4 0 1-15,2 0 0 0,-2-4 0 0,-2 1 0 0,-5-1 0 16,1 0 0-16,-3-5 1 0,-2-4-1 0,-1 2 1 16,-1 1 0-16,-1-1 0 0,2-4 3 0,3 4-1 15,-4 4 1-15,-2 3-1 0,6 0 4 0,3 0 0 16,-1 3 0-16,-1-1 0 0,3 0 1 0,1 2 0 15,0 0 0-15,2 0 0 0,2 0 1 0,-3 0 1 16,3 0-1-16,3 0 1 0,-3 0-2 0,0 0 0 16,0 0 0-16,6 2 1 0,-2 0-2 0,3-1 0 0,2 1 0 15,12 0 1-15,5 6-4 0,-2-1 2 0,-3-3-1 16,-6-4 1-16,-4 4-3 0,2-1 1 0,-8-1-1 16,5-2 1-16,-7 6-2 0,3-1 0 0,-2-1 1 15,-2-4 0-15,1 2-1 0,-1 2 1 0,-2-3-1 16,0 1 1-16,4 0 0 0,-4 0 2 0,0 2-2 15,0 1 2-15,-4 5-2 0,2-1 2 0,-3-2-1 16,1 8 1-16,0 9 0 0,-1 1 0 0,-8-3 0 16,0 0 1-16,9-1-3 0,4-6 2 0,-4-1-2 15,4 5 2-15,4-4-2 0,-4-4 1 0,-7-2-1 0,7 3 2 16,3-3-3-16,1-2 1 0,0 1-1 0</inkml:trace>
  <inkml:trace contextRef="#ctx0" brushRef="#br0" timeOffset="-175216.39">16505 14533 904 0,'0'0'0'15,"0"0"0"-15,0 0 0 0,0 0 10 0,0 0 0 16,-21-15 0-16,18 8 2 0,-3-1 8 0,4 5 1 16,2-1 0-16,2 0 1 0,0 0 1 0,2 3 2 0,-4-1-2 15,3-2 2-15,1-2-10 0,0-1-1 0,-1 0 1 16,9-5 0-16,4-3-8 0,5-3 2 0,-6 1-1 16,9 8 1-16,-5-4 0 0,1 0 0 0,4 5 0 15,1-1 0-15,6 2 6 0,1-1-1 0,-8-3 1 16,6 2 1-16,-4-4-1 0,2-2 2 0,6-2 0 15,-1 2 0-15,1 4 0 0,-3 0 1 0,-1-2 0 16,4-2-1-16,-1 4 3 0,-1 3 0 0,0-1 0 0,1-2 0 16,4 3 0-16,-1 5 2 0,-6-3-2 0,3-5 1 15,-3 4-4-15,0 5 0 0,0-6 0 0,3-3 0 16,1 5-1-16,-5 5 1 0,1-1 0 0,8-2 0 16,1 2-1-16,-2 2-1 0,2-2 1 0,6-3 0 15,-10 1-5-15,-1 2 1 0,-1 2 1 0,3-4-1 0,-3 4-3 16,1 2 1-16,-4-2 0 0,5-3 0 0,-3 4-2 15,-1 3 0-15,8-2 0 0,2-2 0 0,-3 4 0 16,-5-1-1-16,4-1 1 0,-3-2 0 0,0 2-1 16,-5 2 0-16,1 0-1 0,4-3 2 0,-3 5-1 15,1 1 1-15,0-1 0 0,7 0-1 0,0 1 0 16,-4-1 0-16,1 1 0 0,-3 1-1 0,1-1 1 0,1 0 1 16,-5 1-1-16,2-1 1 0,3 1-3 0,-1-1 2 15,1 1 0-15,4-1-1 0,-5 2 0 0,-3 3 1 16,3-7-2-16,3 4 2 0,-1 1-2 0,-5-3-1 15,-1-1 1-15,0 11 0 0,0-8-2 0,-2-2 2 16,-4 1-2-16,6 7 2 0,-6-4-2 0,0-4 1 16,-5 1-1-16,1 8 1 0,1-3-1 0,-3-3 0 0,3 1 0 15,1 4 1-15,1-4-2 0,-1-4 0 0,-5 6 1 16,0 4 0-16,3 0-1 0,1 0 1 0,-1 1 0 16,-3-3 0-16,1 2-1 0,-3 0 2 0,-7 3-2 15,-3-3 1-15,3 5 0 0,-3-1 0 0,3-3 0 16,3 3 1-16,-5 3-1 0,-1-6 0 0,3-1 1 15,-1 5-1-15,-1 1 0 0,-3-5 1 0,1-5-1 16,-2 0 2-16,2 0-2 0,0 0 2 0,-3 1-2 16,-1 2 1-16,-1 1 0 0,-3 0 0 0,4 1 0 15,-2 3 0-15,-2 1 0 0,-3 0 0 0,3-1 0 0,0-2 1 16,-5 5-2-16,3 0 2 0,-1 0-1 0,0-2 1 16,-1 1-2-16,1-1 2 0,-3 0-1 0,-3 4 1 0,2-5-1 15,-2-6 1-15,2 0-1 0,-8 3 1 16,4-5-2-16,2-3 0 0,-4-3 1 0,-5 6 0 0,-2-4 0 15,2-3-1-15,-1 1 0 0,3 5 2 0,-5-5-3 16,5-1 1-16,1 1 1 0,-1 2-1 0,-3-1-1 16,3-3 1-16,1-1-1 0,1 0 1 0,-5 3-1 15,1-1 1-15,-2-1-1 0,-4 1 0 0,11 3-1 16,-5 1 0-16,-10-3 1 0,-2-1 0 0,-3-1-1 0,6 1 0 16,1-1 0-16,2 1 1 0,-4-1 0 0,4 3-1 15,0-1 0-15,0-3 1 0,2 2-1 0,2 1 0 16,0-1 0-16,-8-3 1 0,10 1-1 0,-1 2 0 15,-8-1 0-15,-7 1 1 0,1-1-1 0,5 1 0 16,-1-4 0-16,-1-2 2 0,1 2-2 0,3 1 0 16,-4 1 0-16,-1 2 0 0,2-3 0 0,3-1 0 15,0 2 1-15,-9 0-1 0,0 0 0 0,0-1 0 0,-4-1 0 16,-2-2 0-16,2 0-1 0,4 0 1 0,-4 0 0 16,-2 0 1-16,6 0-2 0,0 0 1 0,0 0-1 15,-4 0 1-15,4-4 0 0,-2 3 0 0,-7-3 0 16,-1 4 0-16,8 0 0 0,2-2 1 0,-2-2-1 15,-4-1 1-15,12-3-1 0,-1 1 0 0,1 1 0 16,-8-1 2-16,2 1-2 0,3 1 0 0,-5-3 0 16,-4-3 1-16,8 0-1 0,4 1 0 0,-3 3 0 15,-1-2 1-15,5-2-1 0,1-1 0 0,-1-1 0 16,0 2 1-16,10-2-1 0,-2 2 0 0,-10 0 1 0,-3 3 0 16,2-3-1-16,7-4 0 0,-4-1 0 0,4 5 0 15,0-3 0-15,2 1 1 0,2 2-1 0,-6 4 1 16,2-8-1-16,4 0 0 0,-1 2 0 0,1-2 2 0,6 0-2 15,1-1 1-15,-11-9-1 0,7 1 1 0,8 6-1 16,-3-3 2-16,-7-5-2 0,3-2 1 0,-1 10-1 16,6 1 0-16,-1-5 0 0,8 1 2 0,-1 2-1 15,1 1 0-15,6-4 0 0,2 7 1 0,0 0-1 16,4 0 0-16,4-2 0 0,-1-3 2 0,2 3-2 16,3-2 1-16,3-3 1 0,12-28-1 0,3 16-1 0,-5 1 2 15,-1-8-2-15,11-8 1 0,-1 23 0 0,-10 0-1 16,0-5 0-16,-5 16 0 0,5-7 0 0,2 3 1 15,2-2-1-15,6 8 1 0,-8-1 0 0,-2 1-1 16,6-2 0-16,-2 7 0 0,-4-1-1 0,-6 0 2 16,3-4-1-16,3 11 0 0,-5-6-2 0,-4 1 1 15,-2-1 0-15,-2 8 1 0,-2-1-2 0,-1 1 0 0,-1 0 0 16,1 1 1-16,-1 1-1 0,2 0 0 0,3 0 0 16</inkml:trace>
  <inkml:trace contextRef="#ctx0" brushRef="#br0" timeOffset="-174304.92">19098 15372 1444 0,'0'0'0'0,"0"0"0"16,0 0 0-16,0 0 48 0,0 0 0 0,0 0 1 15,0 0 0-15,23 13 24 0,-16-11 1 0,1 0 0 16,1 9 0-16,6 4-41 0,2 3 0 0,-4 5 0 16,0 8 0-16,2 1-18 0,-2 0 0 0,0 3-1 15,5 6 1-15,-3 4-8 0,4-4 0 0,0-2 0 16,3 3 1-16,-2-3-4 0,1-1 1 0,3 4-1 16,4 5 2-16,4 3-3 0,-8-1 2 0,-2 5-1 0,4-2 1 15,6-10-2-15,-6-6 1 0,-5-1-1 0,-1 0 0 16,3 1 1-16,-3-3-1 0,1 3 0 0,-1 1 1 15,-1 6-2-15,-4-2 1 0,-1 1 0 0,5-1 0 0,2-4-1 16,-3-5 1-16,-5 0-1 0,-2-1 1 0,3-5-1 16,-3-3 2-16,-2-3-1 0,2 1 0 0,-3 1 1 15,-3 0-1-15,5-1 1 0,4-5-1 0,-6-1 1 16,-1-2 1-16,-3-1-1 0,2-5 1 0,-3-1 1 16,-1-3-1-16,2 1 1 0,2 0-1 0,-6-4 1 15,0 0 0-15,0 0-1 0,0 0 1 0,0 0-2 0,0 0 1 16,0 0-1-16,0-2 1 0,-4-4-2 0,-2-1 2 15,1-1-2-15,-8-16 1 0,-8-4-1 0,-1 2-1 16,-1 6 0-16,5 5 0 0,-3 2 0 0,3 2-1 16,-3 1 0-16,-1 7 1 0,1 1-2 0,-1 0 0 15,5 0 0-15,-7 6 0 0,2-2-1 0,5 1 0 16,-4 1 0-16,-3 2 0 0,5-3-8 0,1-1 1 16,1 4 0-16,0 3 0 0,6 2-8 0,2 1 1 0,0 1-1 15,3-2 0-15,6 0-1 0,0 0 1 0,2-2-1 16,5 2 0-16,3 1 5 0,1-1-1 0,0-2 1 15,6 2 1-15,9 2 5 0,2-2 0 0,-6-7 1 16,-1-4-1-16,1 0 3 0,6 0 1 0,0-2-1 16,3-7 1-16,3 0 1 0,0-2 1 0,-1-4-1 15,10-8 1-15,2 7 0 0,-2-1 0 0,9-7 0 16,-4-6 0-16,-1-2 0 0,-6 1 1 0,7-7-1 16,6-6 1-16,-2-3 0 0,-1 1 1 0,12-6 1 0,4-2-1 15,-4 2 1-15,-3 5 1 0,5 1-1 0</inkml:trace>
  <inkml:trace contextRef="#ctx0" brushRef="#br0" timeOffset="-173228.18">21523 16851 640 0,'0'0'0'0,"0"0"0"16,0 0 0-16,0 0 31 0,0 0-1 0,0 0 0 15,0 0 2-15,0 0 24 0,0 0 0 0,0 0 0 16,0 0 1-16,16-15-32 0,-14 13 0 0,0 2-1 16,2 0 1-16,-4 0-14 0,0 0 1 0,0 0 1 15,0-2-1-15,0-3-6 0,0-1 1 0,0 3-2 16,-4 1 2-16,0 0-3 0,1-2 1 0,1 0-1 0,-2 1 2 15,0-1-3-15,2 0 1 0,2 1-1 0,0-1 2 16,2 0-2-16,0 0 1 0,0 1 1 0,-2-1-1 16,0 0 2-16,0 0 1 0,0 1-2 0,0-1 2 0,0 0 0 15,0 1-1-15,0-1 1 0,0 0 1 0,0-1-1 16,0-1 0-16,0 2-1 0,0-1 1 0,0-3 1 16,0 3 1-16,0 1-1 0,-2 0 1 0,-3 1-1 15,-3-1 1-15,3 2-1 0,1 0 1 0,2 0 6 16,0 0 1-16,0 0-2 0,0 2 2 0,2 0 4 15,-3 0 0-15,3 0 1 0,0 0-1 0,0 0 0 0,0 0 0 16,0 0 0-16,0 0 1 0,0 0-2 0,0 0 1 16,0 0-1-16,0 0 1 0,0 2-4 0,0 0 0 15,0 0-1-15,-2 2 2 0,-2 1-2 0,0 1-1 16,2 0 1-16,2-1 1 0,-3 3-4 0,1-3 0 16,0 1 1-16,0-1 0 0,0-1-2 0,2-2 1 15,0-2-1-15,0 2 1 0,0 0-2 0,0-1 0 0,0-1 0 16,0 0 2-16,-2 2-2 0,-1 0 0 0,-1 0 0 15,4 0 0-15,0-2-1 0,0 0 1 0,0 2-1 16,0 0 1-16,0-1-1 0,0 1 0 0,0-2 0 16,0 0 1-16,0 2-2 0,0 0 0 0,0 0 0 15,0 0 1-15,0-2-2 0,0 0 0 0,0 0 0 16,0 0 1-16,0 0-2 0,0 0-1 0,0 0 1 16</inkml:trace>
  <inkml:trace contextRef="#ctx0" brushRef="#br0" timeOffset="-171688.91">17436 14436 1269 0,'0'0'0'0,"0"0"0"16,0 0 0-16,21 25 48 0,-8-20 0 0,4-1 0 16,7-2 2-16,4-4 16 0,2-4 0 0,7-3 0 15,8-2 2-15,1-4-31 0,-3-9 1 0,0-8 0 16,2-7 0-16,7-7-25 0,2-8-1 0,7-13 0 16,8 0 1-16,4 1-11 0,-4 3 1 0,-6-11 1 15,10-27-1-15,9-1-3 0,11 3 0 0,10-7 0 16</inkml:trace>
  <inkml:trace contextRef="#ctx0" brushRef="#br0" timeOffset="-169579.12">22777 13346 1105 0,'0'0'0'15,"0"0"0"-15,0 0 0 0,0 0 13 0,0 0 1 0,0 0-1 16,24 19 1-16,-17-16 41 0,-1 3 1 0,-4-2 0 16,1-2 0-16,1 0-5 0,0 1 0 0,0 1 0 15,-1 0 0-15,-1-1-39 0,0 1 0 0,0 0 0 16,2 0 1-16,-3 1-2 0,1 1 0 0,2-1 0 15,4 8 0-15,3 4-2 0,2 2 1 0,2-4-1 16,-2 7 2-16,2 0-1 0,-1-5 0 0,-4 0 0 16,-5-6 0-16,3 0 0 0,3 0 1 0,-4-2 1 15,7-3-1-15,-1 0-1 0,-2-3 1 0,2-3-1 16,0-2 1-16,2 1-2 0,2-1 0 0,-1-4 0 0,12-7 1 16,0-2-2-16,0 0 0 0,4-1 0 0,7 1 0 15,4-6-3-15,2-1 1 0,3 0 0 0,0-3 0 16,1-8 0-16,-6-4 1 0,5-10-2 0,8-10 2 0,2 6-1 15,1 3-1-15,10-6 1 0,2 6 1 0,-13 5-2 16,-4 4 1-16,6 2-1 0,-3 7 1 0,-3-2 2 16,-5-1 0-16,1-10 0 0,0 0 1 0,-3 12 0 15,-10 5 1-15,-1-1 0 0,-3 1 0 0,-7 6-1 16,-3 1 1-16,-3 1 0 0,3 5 0 0,-5 2-5 16,-3-2 0-16,-2-2 0 0</inkml:trace>
  <inkml:trace contextRef="#ctx0" brushRef="#br0" timeOffset="-155181.4">14008 17338 929 0,'0'0'0'0,"0"0"0"0,0 0 0 0,0 0 51 16,0 0 1-16,0 0 0 0,0 0-1 0,0 0 31 16,0 0 0-16,0 0 0 0,0 0 0 0,0 0-38 0,0 0-1 15,0 0 1-15,-17 0 1 0,14 0-19 0,1 0 0 16,0 0-1-16,0 0 1 0,2 0-11 0,-4 0-1 16,2 0 1-16,2 0 0 0,2 0-3 0,-2 0 1 15,-2 0 0-15,8-1 0 0,3-7-3 0,10-1 0 16,3 0 1-16,17-3-1 0,4 1-4 0,-4 0 2 15,-3 0-1-15,1 3 1 0,-2-1-3 0,-3 0 1 0,2 3 0 16,1 1-1-16,-5-1 1 0,-2 1-1 0,-4-3 1 16,2-1 0-16,-4 0-2 0,-1 1 1 0,-6 2-1 15,5 1 1-15,-3-1-1 0,-4 1 1 0,-4-1-1 16,-1 4 1-16,-2 2-4 0,-6 0 0 0,3 0 0 16,-3 0 1-16,0 0-2 0,0 0 0 0,0 0 0 15</inkml:trace>
  <inkml:trace contextRef="#ctx0" brushRef="#br0" timeOffset="-154692.45">14021 17400 1042 0,'0'0'0'0,"0"0"0"0,0 0 0 0,0 0 17 16,0 0 1-16,0 0 0 0,0 0 0 0,0 0 19 15,24-9 1-15,-14 7-1 0,19-13 1 0,11-4-14 16,2 4-1-16,-1 2 1 0,2 2 0 0,0-4-7 16,-8 0 0-16,1 2 0 0,1 4 0 0,-3-4-6 15,-4-2 0-15,-1 0 0 0,5 4 2 0,-1-2-4 0,1 0 0 16,-2 0 0-16,1 0 0 0,-1 2-3 0,-6 0 2 16,-2 0 0-16,10-4 0 0,-8 3-1 0,-4 5-1 15,-5-2 1-15,-2-6 0 0,-2 6 1 0,-4 3 0 16,0 0 0-16,-3 1-1 0,-2 3 3 0,1-2 2 15,-5-3-2-15,0-1 1 0,0 5 0 0,0 1 2 16,-3-2-2-16,-3 0 1 0,0 1 0 0,1 1 1 0,1 0-1 16,-5-2 2-16,-6 0-3 0,0 3 1 0,2 1-1 15,-6 0 2-15,3 1-3 0,1 1 1 0,0 0 0 16,5-2 1-16,3 0-2 0,5 2 0 0,-3-2 0 16,5-2 1-16,-4 0-2 0,2 4 1 0,0-2 0 15,2 0 0-15,0 0-2 0,0 0 1 0,2 0-1 16,4 2 1-16,-5 0-2 0,3 0 1 0,0 0-2 15,20 5 2-15,11 4-2 0,-5-1 1 0,-7-3-1 16,-3-3 1-16,-1-1-1 0,-4 3-1 0,-6 0 1 16,2-3 1-16,-1-1-3 0,-5-2 1 0,-1 0-1 0,-4 4 2 15,2-2-2-15,1-2 2 0,-3 0-1 0,-3 2 1 16,1-2 0-16,2 0-1 0,0 0 1 0,-4 5 1 16,-5 3-2-16,-2-1 1 0,1 0-1 0</inkml:trace>
  <inkml:trace contextRef="#ctx0" brushRef="#br0" timeOffset="-152657.71">22859 12526 916 0,'0'0'0'16,"0"0"0"-16,0 0 0 0,0 0 51 0,0 0 0 0,0 0 1 16,18-4 0-16,-16 4-6 0,-2 0 0 0,0 0 0 15,2 0 0-15,0 0-22 0,1 0 2 0,-3 0 0 16,0 0 0-16,0 0-13 0,0 0 1 0,0 0-1 15,0 0 2-15,-3 0-10 0,-1 0 1 0,0 0 0 16,-1 0 0-16,-6 0 0 0,-3 2 0 0,1 0-1 16,-5 7 1-16,-5-2-2 0,3 7 1 0,3 0-1 15,2 5 2-15,4 3-2 0,0 3 1 0,0-3-1 16,-4 4 2-16,0 4 1 0,2-1 1 0,-2 5-1 16,0 5 1-16,-4-6 0 0,5-3 0 0,-1 0 0 0,-8 5 1 15,1-9-2-15,0 0 0 0,-3 8 1 0,-1 3 0 16,2 2 0-16,0 2 0 0,-6 2 0 0,-2 9 1 15,2-11-4-15,6-4 2 0,0 0-1 0,0-1 0 0,-2-7 0 16,2-1 0-16,-1 2-1 0,1 2 1 0,4 3 1 16,1 0 0-16,-2-1 0 0,3 1 1 0,1 8-1 15,2-2 1-15,-5-2-1 0,-3 0 1 0,7-9-5 16,1-6-1-16,0-3 0 0,-4 3 1 0,2-6-3 16,2-5 0-16,-1 2 0 0,3 4 2 0,0-2-2 15,1-6 0-15,1 0 0 0,0 6 0 0,2-4-2 0,1-2 1 16,3-2 0-16,-1-3 1 0,4-3-1 0,-2-1 0 15,4 0 0-15,-1 0 0 0,-3 0-2 0,0-2 2 16,4 0-1-16</inkml:trace>
  <inkml:trace contextRef="#ctx0" brushRef="#br0" timeOffset="-152493.68">21664 13875 1105 0,'0'0'0'0,"0"0"0"16,0 0 0-16,0 0 11 0,0 0 1 0,0 0 1 15,0 0-1-15,26 31 5 0,-13-14 1 0,2 0-1 16,4 3 1-16,-4-5-6 0,-6-4 0 0,2 0 1 16,2 0 0-16,-3 2-5 0,-3-1 1 0,0-7 0 15,1-1 0-15,-1-4 6 0,-5 0-1 0,0 0 1 16</inkml:trace>
  <inkml:trace contextRef="#ctx0" brushRef="#br0" timeOffset="-149158.86">14502 12466 929 0,'0'0'0'0,"0"0"0"16,0 0 0-16,-19-11 25 0,12 11 2 0,1-2 0 16,-5 0 0-16,-10-3 22 0,3 1-1 0,-6 0 0 0,-10 4 0 15,-1 0-23-15,1 0 1 0,1 0 0 0,-1 4-1 16,4 0-16-16,0 1 0 0,-1 3 0 0,-5 5 0 16,7 2-1-16,1 3 0 0,3 1 0 0,-8 7 0 15,3 2-3-15,-2 3 2 0,-11 9 0 0,-1 8 0 0,1 8-1 16,4 1 2-16,0-1 0 0,-8-2 0 0,6-11 4 15,8 2 2-15,3 12-1 0,-15 3 1 0,6 9-5 16,2-8 0-16,-8 0 0 0,-4-3 0 0,1-13-6 16,5-4 1-16,-5 7 1 0,-1 2-1 0,8 6-3 15,2 2 2-15,-4 7-1 0,-1-4 0 0,1-12-2 0,0-8 1 16,-4-2 0-16,4-2 1 0,4 4-2 0,6-2 0 16,-1 0 0-16,4 0 1 0,1-2-1 0,4-2 0 15,3 1 0-15,5 1 0 0,-1-9 0 0,3-9 0 16,2-5 0-16,7 3 1 0,0-4-1 0,1-7 1 15,1-3-1-15,8 1 1 0,-4 0-1 0,2-2 1 16,-2-4-1-16</inkml:trace>
  <inkml:trace contextRef="#ctx0" brushRef="#br0" timeOffset="-148766.89">12152 13491 1306 0,'0'0'0'0,"0"0"0"15,0 0 0-15,0 0 5 0,0 0 2 0,0 0-1 0,10 26 0 16,-1-13 24-16,4-2-1 0,-6-7 0 0,16 22 1 16,-7 10-2-16,1-3 1 0,-2-3 1 0,4 0-1 15,-2 7-11-15,-4-2 1 0,-2-1 0 0,4-1 0 0,-2-5-4 16,-8-4-1-16,-1-1 1 0,-4-1-1 0,0 0-1 15,-4 1-1-15,4 1 0 0,10 2 2 0,-1 2-2 16,-3 0 1-16,3-1-1 0,0-2 0 0,6 1-3 16,-4-2 0-16,2 0 0 0,2 2 0 0,2-4-2 15,0-3 1-15,-1-4 0 0,3-2-1 0,5-6-1 16,-3-1 0-16,1-2-1 0,4-6 1 0,8-6 0 0,1-1-1 16,2-2 1-16,6 0 0 0,2-2 0 0,0-4 0 15,3-7-1-15,1-6 1 0,-5 4-2 0,-1 4 2 16,0 1 0-16,4-3-1 0,-1 4 0 0,-7 3-1 15,1-4 1-15,2 1-1 0,3 3 0 0,-11 2-1 16,-5 0 0-16,1 2 2 0,4 2-3 0,-10 2 0 16,-7-4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03:36:23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5506 10076 564 0,'0'0'0'0,"0"0"0"0,0 0 0 16,0 0 8-16,0 0 1 0,0 0-1 0,20 11 1 16,-10-7-6-16,-5-1 1 0,3-1 0 0,-3-2 0 15,5 0 9-15,1 4 0 0,-2-4-1 0,1 0 2 0,4 0 1 16,-2 0 0-16,1 0 0 0,2-4 1 0,9 4-4 16,-6 0 1-16,-3-2 1 0,0-1-1 0,6 1-1 15,-3 2-1-15,1 2 0 0,1-1 0 0,10-2-3 16,-5-3 0-16,-7 2 0 0,1 2 1 0,1-4-5 15,-1 1 2-15,1 1-2 0,10 2 2 0,0 0-3 0,2 2 1 16,-1-2-1-16,7 0 2 0,-3 0-2 0,-1 0 0 16,-1-2 1-16,-3 2 0 0,3 2-3 0,-6-2 0 15,1-2 0-15,-1 2 2 0,-2-4-1 0,-5 4 0 16,-1 0 0-16,7 0 1 0,2 0 0 0,-2 0 2 16,-4 0-2-16,3 4 1 0,4-2-2 0,-4-1 0 15,-5 5 0-15,8-4 0 0,2-2-2 0,-4-2 1 16,-4-2 1-16,2 8-1 0,1 0-1 0,-1-4 0 0,0-4 0 15,2 0 0-15,2 2-1 0,-4 1 1 0,6-1-2 16,0 2 2-16,-2-4-2 0,-4 4 1 0,2 0 0 16,8-2 0-16,-1 2-1 0,-3 0-1 0,4 0 1 15,-1-4 0-15,-3 3 0 0,-6 1-1 0,2 0 1 16,2-2 0-16,2 2 1 0,-2 2 1 0,2-2-1 16,0 0 1-16,-6 0 0 0,0 1 0 0,4 3 0 15,-2-2 0-15,4 2 1 0,-2-1 1 0,-2 3-1 16,6-4 1-16,-2 3-1 0,-1 3 1 0,-4-8-1 0,-1 2 0 15,-4-2 0-15,3 0 1 0,-7 0-1 0,7 3 2 16,-3-1-2-16,4 0 1 0,1 4-1 0,1-6 1 16,2 0-1-16,-4 2 2 0,4 1-2 0,2 1 1 15,0 2-1-15,-3-6 1 0,3 0-1 0,9-4 2 0,-9 4 0 16,0 4 2-16,-2-4-2 0,2-4 1 0,-2 2 2 16,2-4 0-16,3 3-1 0,2 3 2 0,1 0-3 15,-3-4 2-15,1 8 0 0,-4-4-1 0,7 2-4 16,-2-2 1-16,-7 0-1 0,6 0 0 0,-4-2-1 15,-10-2 0-15,8 0 0 0,-2 4 1 0,8-2-1 16,-6 1 0-16,2-1 0 0,-1 2 0 0,5 0-1 0,-1 0 1 16,3 0 0-16,-1 3 0 0,6-3 0 0,-5-1 0 15,-10-1 0-15,2 2 0 0,0-2 0 0,-2-4 0 16,-2-1 0-16,0 5 1 0,10 2-1 0,-6 0 1 16,1-4-1-16,1 4 1 0,0 0 0 0,-2-2 0 15,4-1 1-15,5 3-1 0,-3 2 0 0,-5-2 0 16,5-6 0-16,-4-1 1 0,3 3-1 0,-3-2 2 0,-2 1-2 15,7 1 1-15,-5 0 0 0,0 4 1 0,2 4-1 16,3-2 1-16,-1-2 2 0,-1-2-1 0,-3-4 1 16,5 4-1-16,3 6 2 0,-9-4-1 0,-2-5 1 15,1-1 1-15,-4 0-2 0,0 5 1 0,0-1-1 16,6-4 2-16,4 6-1 0,-10 2-1 0,2-4 1 16,6 2 1-16,-3 0-2 0,5 2 1 0,-2-4 0 15,5 2-1-15,-4-4-1 0,-7 3-1 0,2-3 0 16,-3-5 2-16,1 3-2 0,-2 2 1 0,4-1-1 15,-2-1 1-15,6 6-1 0,-6-4 0 0,2 2-1 0,1 1 2 16,-1-1-3-16,2 2 0 0,0-2 0 0,4-2 0 16,-1-1-1-16,-3 1 0 0,0-2 0 0,-2-1 1 15,2 1-1-15,-1 3 0 0,-4-3 0 0,4-5 1 16,5 5-1-16,-6 3 0 0,-2-3 0 0,4 0 1 0,1 1-1 16,-1 5 0-16,6-2 0 0,-3 0 0 0,6 2 0 15,-5 0 0-15,-10 0 0 0,2-7 0 0,2 7 0 16,-4 1 0-16,-3-2 0 0,7-1 0 0,2 4 0 15,-4-1 0-15,0-1 0 0,4 0 0 0,-4 6 0 16,2-6 0-16,5 0 0 0,1 0 0 0,-3 0 0 0,-1 4 0 16,-2-4 0-16,0-2 0 0,-6 2 0 0,3 4 0 15,1-1 0-15,0-3 0 0,-2 0 0 0,0 6 0 16,4-6 0-16,2 0 0 0,0 4 0 0,-6 1 0 16,0-1 0-16,6-2 0 0,4 2 0 0,-1 1 2 15,-3-1-2-15,-2-4 1 0,-2 5-1 0,-2 1 1 16,0-12 0-16,4 6 0 0,2 6 0 0,-6-6 0 0,-3 0 0 15,14 2 2-15,-7 0-2 0,-2-2 0 0,-1 0 0 16,6 2 1-16,-7 1-1 0,1-1 2 0,5 2-1 16,-1-8 0-16,-1 8 2 0,-2-4 0 0,-3-4 0 15,8 2 1-15,-6 2 1 0,-3-3-1 0,2 1 1 16,-7 0-1-16,5 4 1 0,1-2 0 0,-1-4-1 16,6 4 2-16,-2-4-1 0,-2 4-1 0,2 0 1 15,8-3-1-15,-2 4 0 0,-3-1 1 0,-4-1-1 16,1-1 1-16,2 4 3 0,-4-2 0 0,0-2 0 15,6-4 1-15,-6 8 1 0,-3-2 1 0,1-2 1 0,4-2-1 16,2 8 0-16,-4-4 2 0,0-4-2 0,10 8 2 16,-4-4 0-16,0 0 2 0,3 0-1 0,3-4 0 15,-1 3-1-15,-3-1-1 0,-3-6 1 0,5 1-1 16,-2 5-6-16,-6-4 1 0,4-1-2 0,-1-1 2 0,-3 8-5 16,-1-1-1-16,1-5 0 0,4 4 1 0,-1-2-3 15,1 3 2-15,4-3-2 0,10-2 1 0,-6 6-1 16,-8 0 0-16,-4 0 0 0,-8-5 0 0,3 5-1 15,-3 0-1-15,1-4 1 0,-10 4 1 0,6 0-2 16,-4 0 0-16,2 0 0 0,-3 0-1 0,1 2-1 16,0 0 0-16,2 0 0 0,-7-2 1 0,1 0-3 0,1 0 2 15,-1 3-2-15,-1-3 1 0,-1 2 3 0,1 0 0 16,0 0 0-16,1 0 1 0,0 0-1 0,1-1 2 16,-4 3 0-16,3-4 0 0,1 2 0 0,-1 0 0 15,0-2 0-15</inkml:trace>
  <inkml:trace contextRef="#ctx0" brushRef="#br0" timeOffset="1356.26">22536 10031 175 0,'0'0'0'0,"0"0"0"16,0 0 0-16,0 0 57 0,0 0 0 0,0 0 0 15,0 0 2-15,0 0 0 0,0 0 2 0,0 0-2 16,0 0 2-16,0 0-51 0,0 0 0 0,0 0 0 16,19 17 0-16,-19-17-9 0,0 0 0 0,0 0 1 0,0 0-1 15,0 0-2-15,0 0 1 0,0 0-2 0,0 0 2 16,0 0-2-16,0 0 0 0,0 0 0 0,0 0-1 16,0 0 0-16,0 0 0 0,0 0-1 0,0 0 1 0,0 0 2 15,0 0 0-15,0 0 0 0,0 2-1 0,2-1 2 16,0 1 0-16,-1-2 0 0,-1 0 0 0,0 0 2 15,0 0-1-15,0 0 0 0,0 0 0 0,0 0 2 16,0 0 1-16,0 0-1 0,0 0 2 0,0 0 4 16,0 0 1-16,0 0-1 0,0 0 1 0,0 0 4 15,0 0 1-15,0 0-1 0,0 0 1 0,0 0 1 0,0 0 1 16,0 0-1-16,0 2 1 0,0 0-2 0,0 2-1 16,0-4 1-16,0 0 1 0,0 0-3 0,0 0 2 15,0 0-1-15,0 0 1 0,0 0-3 0,0 0 1 16,0 0-1-16,0 0 1 0,0 0-2 0,0 0-1 15,0 0 0-15,0 0 0 0,0 0-2 0,0 0 1 16,0 0-1-16,0 0 1 0,0 0-4 0,0 0 2 16,0 0-2-16,0 0 2 0,0 0-2 0,0 0-1 0,0 0 1 15,0 0 0-15,0 0-1 0,0 0-1 0,0 0 0 16,0 0 2-16,0 0-3 0,0 0 2 0,0 0-2 16,0 0 1-16,0 0-1 0,0 0 2 0,0 0-2 15,0 0 1-15,0 0 0 0,0 0 0 0,0 0 0 16,0 0 1-16,0 0-2 0,0 0 1 0,0 0 0 15,0 2 0-15,0 0-1 0,0-1 2 0,0 3-2 16,0-4 1-16,0 0-1 0,0 0 1 0,0 0-1 16,0 0 1-16,0 0-1 0,0 0 2 0,0 0-2 15,0 0 1-15,0 0 0 0,0 0-1 0,0 0 0 0,0 0 0 16,0 0 0-16,0 0 0 0,0 0 0 0,-1 0 0 16,-3 0-1-16,0 0 2 0,2 0-2 0,0 0 1 15,0 0-2-15,2 0 0 0,0 0 0 0</inkml:trace>
  <inkml:trace contextRef="#ctx0" brushRef="#br0" timeOffset="2852.92">26281 8779 728 0,'0'0'0'15,"0"0"0"-15,0 0 0 0,0 0 0 0,0 0 0 16,0 0 0-16,0 0 1 0,0 0 8 0,0 0 0 16,19-6 0-16,-17 8 1 0,0 2 11 0,0-4 1 15,-1 0-1-15,1 11 0 0,2 8-14 0,2-1 0 16,1 3-1-16,4-3 1 0,-1 8-3 0,-1-9-1 0,0-4 0 16,6 0 2-16,-2 2-4 0,-2-4 1 0,2-1 0 15,4-5 1-15,5 4-2 0,-1-5 0 0,-4 2 0 16,5-10 0-16,2 2-1 0,1-2 1 0,2-9 0 15,3-1 0-15,4 2 2 0,-2 1-1 0,-5-4 0 16,5-7 2-16,2 2 3 0,-1-1 2 0,4-3 0 16,6-4 0-16,2 2 4 0,4 4-1 0,8-3 0 15,5 3 2-15,-4-6-1 0,-4-7 2 0,0-17-2 16,11-10 2-16,0 5-7 0,4 7 0 0,11-4 0 0</inkml:trace>
  <inkml:trace contextRef="#ctx0" brushRef="#br0" timeOffset="8641.86">28674 10163 665 0,'0'0'0'0,"0"0"0"0,0 0 0 16,0 0 0-16,0 0 0 0,0 0 0 0,0 0 0 0,0 0 0 16,0 0 0-16,0 0 0 0,0 0 0 0,0 0 1 15,0 0 0-15,0 0 0 0,0 0 2 0,30-32 2 16,-12 16 1-16,-1-3-1 0,5 2 1 0,-1 1 0 16,-4 1-1-16,1 0 1 0,3 0-1 0,3 0 1 15,0 0 1-15,2 0-2 0,0 0 2 0,2 4 0 0,2 2 0 16,6 0-1-16,1-2 2 0,-2 3-2 0,-1 6 1 15,3-7-2-15,2 0 2 0,-5 5-1 0,-3 4-1 16,3 0 1-16,-1-2 0 0,-1 4 2 0,-2 2 1 16,0-1 0-16,1-3 0 0,-3 6 1 0,-5 3 0 15,-5 2 1-15,-1 2-1 0,-2 2-1 0,-4 0 0 16,-5 0 0-16,-1 0 0 0,3 0-7 0,-4-4 1 16,-8-4 1-16,-4 1-1 0,5-3-2 0,-1-1 0 0,-2-4 0 15,-1 4 0-15,1 0-1 0,3-3 0 0,-3-2 0 16,-2-1 0-16,1 2-1 0,1 0 1 0,1 0 0 15,-6-2 0-15,-2-7-1 0,1-1 1 0,3 5 0 16,0-6 0-16,3 1-1 0,3 3 1 0,-1-2 0 16,0-3 0-16,0 7 0 0,2 1 0 0,1 2 0 15,-1-2 1-15,2 3 0 0,2-1 0 0,-1 2 1 16,1-2 0-16,-2-2 1 0,0 2 2 0,2 2-2 16,2 2 1-16,-2 2 2 0,-2-2 0 0,0 1-1 0,5 5 1 15,1 3 0-15,0 4-1 0,-3 0 1 0,-5 2 0 16,-3 1-1-16,-4 1 1 0,-3-4-2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5T12:29:09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25868 1680 250 0,'0'0'0'0,"0"0"0"15,0 0 0-15,0 0 0 0,0 0 0 0,0 0 0 16,0 0 1-16,-8-24-1 0,8 18 0 0,0 6 0 16,4-4 0-16,0 1 0 0,-4-3 0 0,3 1 0 15,10-10 1-15,6-6-1 0,0 3 0 0,-1-3 0 16,5 16 1-16,1 1-1 0,-2-2 0 0,-1-3 0 0,1 0 1 16,2 3-1-16,2 2 0 0,4-1 0 0,0-1 1 15,0 1-1-15,-4-5 0 0,0-5 0 0,6 2 1 16,-1 4 2-16,-3 3 0 0,-3-8 0 0,1-1 1 15,-2 9 1-15,0 2 2 0,4-1 0 0,0-4 0 16,0 7-1-16,-2 4 2 0,0-2-1 0,4-6 1 0,3 10 1 16,-1-2 1-16,-2 1-1 0,0-3 1 0,1 2-1 15,-4 6 1-15,-7-3-1 0,2-5 1 0,1 9-5 16,-3 3 0-16,1-9 1 0,7 8-1 0,0 3 1 16,-4-3 0-16,-2-2-1 0,4 6 1 0,-1 0 2 15,-1-4 0-15,2 2-1 0,4 2 2 0,1 0 0 0,-5-6 2 16,-5-3-1-16,-2 5 0 0,1-2 1 0,-3-3 0 15,-4 1 0-15,0 4 1 0,0-1-2 0,0-1 1 16,0-4 0-16,2 7 0 0,-2 1-2 0,-2 1 0 16,0 5 0-16,2-4 1 0,4 5-1 0,0-1 0 15,-2-2 0-15,-4 5 0 0,0 0 1 0,2 6 1 16,0-2-1-16,0 12 0 0,-2-9 0 0,-1-4 1 0,-1 1 0 16,2 1 0-16,0 0 4 0,-3-9 0 0,-6-1-1 15,2 11 1-15,1-4 1 0,-1 0-1 0,-6 0 1 16,0-3 1-16,2 3-2 0,0-4 1 0,-2 8 0 15,-3 4 0-15,1 1-4 0,0-3 0 0,-1 0 1 16,-5 3-1-16,1-6-3 0,-2-5 1 0,-4 2 0 16,-2 2 0-16,0-2-4 0,2 0 1 0,-1 1-2 15,-1 1 2-15,4 3-3 0,0-1 1 0,-4 2-1 16,0 0 1-16,-1 3-1 0,-1-7 1 0,0-1-1 16,4-1 2-16,-1 0-2 0,-3-4 1 0,-1-1-1 0,-3 1 2 15,5-5-3-15,-3-5 2 0,-5-1-2 0,-6 6 2 16,3-6-2-16,2-1 2 0,-1-1-2 0,1 4 2 15,0-5-2-15,3-2 1 0,-4 1 0 0,0 8 0 16,4-5 0-16,2-1-1 0,-4-5 0 0,0 7 1 0,0-5-1 16,-1-4 0-16,-1 0 1 0,-7 5-1 0,-2-5 1 15,1 0-1-15,3 0 0 0,-3 6 2 0,5-6-2 16,3-6 0-16,-2 3 1 0,0 3 0 0,2-2 0 16,0-2 0-16,-5 0 0 0,-1 4 0 15,4-1 1-15,-1-5-1 0,-12-1 0 0,2 5 2 0,2-4-3 16,5-3 2-16,1 5-1 0,-1-1 1 0,4 1-3 0,2 2 2 15,0-6-2-15,4 7 1 0,2-5 1 0,1-3-1 16,-1-4 0-16,-2 7 1 0,3-3-1 0,5-2 0 16,-3-10 1-16,2 3 0 0,2-3-2 0,-2-1 1 15,-3-4-1-15,-1-8 1 0,8 5 0 0,-3 4-1 16,-3-1 0-16,2-7 0 0,6 7-1 0,4-2 2 16,1 2-2-16,2-2 1 0,2 4-1 0,1-2 0 0,-3 1 0 15,2-4 1-15,4-1-1 0,0-7 0 0,-4-2 0 16,0-2 0-16,2 2 0 0,4 5 1 0,1-1 1 15,5 1-1-15,1-1 0 0,0 5 0 0,2 0 1 16,4 6 0-16,-4 0-2 0,-2-4 0 0,0 4 0 16,8 4 2-16,-1-6-3 0,-3-4 1 0,-3 2 0 15,-5 2 0-15,6 2-1 0,-2 5 0 0,-3 0 0 16,7 3 1-16,3 3-1 0,-1 1 0 0,-8-1 0 16,1 2 0-16,1 2 0 0,-2 3 0 0,-1 1 0 15,1-4 0-15,2 3 0 0,-2-1 0 0,-1-1 0 0,1 1 0 16,0 1 0-16,1 0 0 0,1 1 0 0</inkml:trace>
  <inkml:trace contextRef="#ctx0" brushRef="#br0" timeOffset="1032.31">26274 2078 300 0,'0'0'0'0,"0"0"0"0,0 0 0 15,0 0 18-15,0 0 0 0,0 0 0 0,0 0 1 16,26 11 15-16,-19-7 1 0,-3-4-2 0,-2 5 2 16,0 1-21-16,2-2 0 0,-3-1 1 0,1-3-1 0,0 2-7 15,-2 2 0-15,0-4 0 0,0 6-1 0,0-6 0 16,0 3-1-16,0-3 1 0,2 21 0 0,0 9-1 16,0-1 2-16,0-1 0 0,-2-2 0 0,0-1 0 15,0-1 1-15,0 0 0 0,3 6 0 0,-1-6 5 16,-2-4 1-16,-2-1-1 0,2 1 2 0,0-1-4 15,0-8 1-15,-7-2 0 0,5 10 0 0,2-8-1 0,-2-5 1 16,-7-1-1-16,5 3 0 0,2 3 1 0,-1-7 2 16,-1-4-1-16,-4 5 1 0,-1 1-2 0,2-2 1 15,1-3 1-15,-3-1-1 0,1 0 1 0,3 0-1 16,-3 0 1-16,-1 0-1 0,0-1-1 0,1-3 0 16,3-2 0-16,-3 1 1 0,1 1-2 0,3-5 0 0,-2 3 0 15,1 0 0-15,1-3-2 0,2-2 0 0,0-2 0 16,4-7 1-16,2-1-2 0,0-7 0 0,-1-2 0 15,3-5 0-15,3 2-1 0,-1 5-1 0,-5-2 1 16,3 0 0-16,3 10-3 0,4-5 2 0,-1-4 0 16,-3 8-1-16,4-3-1 0,-2 0 0 0,-5 5-1 15,-1 8 2-15,5-7-2 0,-3 3 2 0,-3-4-2 16,-1 4 2-16,5-2-1 0,-1-1 1 0,-7-6-1 16,2 7 1-16,4-2 0 0,-2 4 1 0,-4-3-1 15,3 7 1-15,3-2 0 0,-1 7-1 0,1-3 1 16,0-1-1-16,-1 5 1 0,1-1 1 0,1 3-1 0,3-3 1 15,-1 0-2-15,0 3 0 0,-1 3 1 16,-1-2 0-16,2 2-4 0,3 0 1 0,-1 0-1 0,6 2 2 16,1 7-3-16,-3-3 1 0,-4 1-1 0,0-1 1 15,1 8-2-15,-1 1 2 0,-2-4-1 0,0 3 0 0,3 0-1 16,-5 1 0-16,-1 0 0 0,-1 4 1 0,5-8-1 16,-3-7 0-16,-3 7 0 0,-4 4 1 0,0-6-1 15,2-3 1-15,-1-3-1 0,-2 3 1 0,-3-2 0 16,0 1 1-16,2 1-1 0,-1 3 1 0,-7-3-1 15,1 3 1-15,0-3 1 0,-8 3-1 0,-5 2-1 0,-1-2 0 16,3 1 0-16,-1 3 1 0,6-8 0 0,0 1 0 16,-1-3-1-16,-1 12 1 0,4-7 0 0,0-4 1 15,-2-1-1-15,0 3 0 0,6-1-1 0,-1-1 0 16,-3 5 1-16,2-7 0 0,4 2 1 0,1 2 0 16,-3-6 1-16,-1 0-1 0,5 5 2 0,1 1-1 15,0-3 1-15,2-3 0 0,-1 0 0 0,-1 0 0 16,4 0 0-16,-4 0 0 0,2 0-2 0,2 0-1 0,0 0 0 15,0 0 0-15,0-3 1 0,0 1 0 0,0 2-1 16,2-4 2-16,2 2-3 0,-4 2 0 0,4-3 0 16,1-3 0-16,7-3-1 0,-1-1 0 0,-2-1 0 15</inkml:trace>
  <inkml:trace contextRef="#ctx0" brushRef="#br0" timeOffset="2172.94">26345 2545 438 0,'0'0'0'0,"0"0"0"0,0 0 0 0,0 0 38 0,0 0 2 16,0 0-2-16,0 0 1 0,0 0 26 0,20-9 1 0,-20 7 0 15,2 2 0-15,2 0-49 0,-2 0 1 0,-2 0-1 16,3 0 1-16,1 0-13 0,2 0-1 0,1 0 1 16,1-4 1-16,-3 4-6 0,-1 0 0 0,0 0 0 15,1 0 1-15,1 0-2 0,-1 0-1 0,1-4 1 16,0 4 1-16,-1 0-4 0,-1 0 0 16,-2 0 0-16,0 0 1 0,-1 0-2 0,1 0 1 0,2 0-1 15,0-2 1-15,-2-1 1 0,0 1 1 0,3-2 0 16,-1 0 1-16,-2 3-2 0,0-3 2 0,1 4-1 15,1 0 1-15,2-6 0 0,-1 3 1 0,1 1-1 0,-1-2 1 16,1-2-1-16,0 1 1 0,-3 1-1 0,3-1 1 16,3-5-2-16,-1 1 1 0,-3-2 0 0,3-4 1 15,1-4 0-15,-2 1 0 0,-3 1 0 0,4-2 0 0,-1 4 2 16,-1 1 2-16,-1-1-1 0,5-6 0 0,-1 8 5 16,-2 2 1-16,-5-2-1 0,2 2 1 0,2-2 2 15,-1 2 2-15,-1 1-2 0,0 1 1 0,1-2 0 16,-1 5 0-16,-4 3 0 0,0-1 1 0,0 2-4 15,0 2 1-15,0-4 0 0,0 4 0 0,0-2-3 16,0-1 0-16,0 3 0 0,0-4 1 0,0 2-1 0,0 2 1 16,0-4-2-16,-2 10 2 0,-4 7-2 0,1 2-1 15,1 0 1-15,2 9 0 0,0 0-2 0,1 2 2 16,1-11-2-16,0 6 2 0,1-3-3 0,1-3 2 16,0-2-1-16,6 4 1 0,-3-2-2 0,-3-6 2 15,-2 0-2-15,4 1 1 0,1-5 0 0,1-1-1 16,-4-2 0-16,0 1 1 0,1 3-2 0,1-6 1 15,0 4 0-15,3-4 0 0,1-4-1 0,-1-2 1 0,-1 1-1 16,5-8 0-16,2-2-1 0,0 0 1 0,-4-3 1 16,1 1-1-16,-1 2-1 0,-2 0 1 0,-1 0-1 15,-2-3 2-15,3 6-2 0,1 3 0 0,-3 0 0 16,1-4 1-16,1 2-1 0,-1 5 0 0,-1 2 1 16,1-1-1-16,-2-1 0 0,-2 6 0 0,1-4 0 15,3 4 0-15,-2-1-1 0,-2 1 1 0,-2 1 0 16,1 3 1-16,1-2-2 0,0 2 1 0,0 1 0 15,2 5 0-15,1 1-1 0,1 7 1 0,-2-3 0 0,-2 4 0 16,1 1-1-16,1-5 1 0,0-9-1 16,-1 3 2-16,5 0-2 0,-3-3 1 0,-1-6-1 0,-4 0 1 15,4 4-1-15,0-4 1 0,-2-4-1 0,-1-2 1 16,5 1-1-16,0-5 1 0,-1 5 0 0,6-10 0 0,2 0 1 16,0 0-1-16,-3 2 0 0,1-2 1 0,0 6 1 15,-2 3 1-15,1-3-1 0,1 4 0 0,-2-5 3 16,-1 8 0-16,1-1-1 0,4-1 1 0,0 2-4 15,-2-2 2-15,-1 4-2 0,-1-1 1 0,0 2-2 16,-1-1 0-16,-5 4 1 0,7-4 0 0,3 6-2 0,-2-3 1 16,-5 3-1-16,1-4 1 0,4 2-1 0,0-1 0 15,-3-1 0-15,-3 2 1 0,-1-4-1 0,4 2 0 16,-3-2 0-16,-3-2 0 0,0-2 0 0,2 2 0 16,-1 2 0-16,3-3 1 0,1 3-1 0,-1-6 0 15,-2 2 0-15,-1-1 1 0,1-1-1 0,0 1 0 16,-2 1 0-16,0 0 0 0,1 2 0 0,-1 2 0 15,0-4 0-15,2-1 1 0,1-1-1 0,-1 6 0 16,-4 0 0-16,6 0 0 0,-1-3 0 0,1 3 0 0,-2 3 0 16,-1-3 2-16,1 0-2 0,-2 0 0 0,-2 0 0 15,2 0 1-15,1 0-1 0,-1 0 1 0,-2 0-1 16</inkml:trace>
  <inkml:trace contextRef="#ctx0" brushRef="#br0" timeOffset="2382.92">26749 2564 489 0,'0'0'0'0,"0"0"0"0</inkml:trace>
  <inkml:trace contextRef="#ctx0" brushRef="#br0" timeOffset="2873.65">26807 2539 602 0,'-2'2'0'0,"-4"2"0"0,1-4 0 0,1 4 14 0,0 1 0 15,1-3 0-15,-5 6 0 0,3 3 17 0,1 2-1 16,-2 2 0-16,2-4 2 0,8 4-19 0,0-2 0 15,-4 2 1-15,-2-4 1 0,6 4-5 0,1-2 1 16,1-2 0-16,3-2 0 0,1 6-3 0,-3-4 0 0,-1-2 0 16,3 1 0-16,2 1-5 0,-3-2 2 0,-3 1-2 15,1-7 1-15,-1-3 0 0,-1 2-1 0,-4 2 1 16,2 1 0-16,0-5 1 0,-2 0 0 0,-2 4 0 16,-2-2 0-16,-1 2 0 0,-1-4 0 0,0 3 1 15,-5 3 0-15,-4-4 0 0,-1 2 1 0,-3-1 0 16,-5 3 1-16,3-1-4 0,8 1 2 0,0-2-2 15,8 0 2-15,3 1-3 0,-2 1 1 0,-2-3-1 16,6 3 0-16,2 0 0 0,0-1-1 0,-2-1 0 16,4 1 1-16,1 1 0 0,3-2-1 0,-1-2 0 15,8 1 1-15,6-3-1 0,-3-3 0 0,-1-5-1 0,5-1 1 16,-3-4-2-16,-4 2 1 0,0-10 0 0,2 3 1 16,-2 6-2-16,0-1 0 0,-1-5 0 0,1-5 0 0,0 5-2 15,-2 3 1-15,-3 0 0 0,1-5 1 0,0 7-2 16,-4 1 1-16,-3-2-1 0,0-1 0 0,3 5 0 15,-1 5 0-15,-4-3 0 0,-2 8-1 0,2-1 2 16,-1-3 1-16,1 0 0 0,-2 8 0 0,0-4 0 16,0 4 0-16,0-4 0 0,0 5 0 0,0-5 1 15,0 4 1-15,0 1-1 0,2 16 0 0,2 12 1 0,2-3 0 16,1-6 1-16,4-7 0 0,2-2-1 0,0-2 2 16,2-7-1-16,6-3 0 0,1-1 1 0,-5-4-1 15,0-1 0-15,3-12 2 0,2 3-2 0,1 3 2 16,-5-9-2-16,1-7 2 0,0 5-2 0,-1-1 1 15,3-6 0-15</inkml:trace>
  <inkml:trace contextRef="#ctx0" brushRef="#br0" timeOffset="4100.14">30619 3017 438 0,'0'0'0'0,"0"0"0"15,0 0 0-15,0 0 34 0,0 0 0 0,0 0-1 16,0 0 2-16,0 0-9 0,0 0 1 0,0 0 0 15,0 0 0-15,0 0-18 0,19-7 1 0,-18 7-1 16,1 0 1-16,0 0-9 0,-2 0 1 0,0 0-1 16,2 0 2-16,-2 0-3 0,0 0 0 0,0 0 0 0,0 0 0 15,0-7-2-15,0 1 1 0,0 4 0 0,6-13 1 16,7-13-1-16,5-5 1 0,5 1-1 0,-1-7 1 16,2 11-1-16,1 8 1 0,1-4 0 0,9 3 0 15,2 3 0-15,-1 3 0 0,1-9 0 0,4 3 0 0,-2-3 3 16,-4 3 1-16,1 3-1 0,5 7 0 0,2-4 6 15,-2 2 0-15,0 2 0 0,5 3 0 0,-1 6 2 16,-4-3 2-16,-2 1-1 0,6 4 0 0,-8-6 2 16,-5 3-1-16,-1 1 1 0,7 7-1 0,-3-3 0 15,-3 6-1-15,-2-3 0 0,-1 10 1 0,3-4-3 16,-2 2 0-16,-2 4 0 0,5 5 0 0,-1 4-2 0,-8 4 1 16,-1-2-1-16,3 2 1 0,-2 3 0 0,-4 3 0 15,3-1 0-15,-1 8 1 0,-1-8-1 0,-3-7 0 16,1-2 0-16,1 4 1 0,3 0-2 0,-5-1 0 15,-1 9-1-15,-2-3 1 0,4 0 1 0,-3 3 0 16,1 2 0-16,2 9 1 0,-2-6-1 0,-4-8 0 16,-6-2 0-16,1 7 1 0,-3-11-2 0,-1 1 0 15,-4 9 0-15,6 0 1 0,-1 0-5 0,-1 2 2 0,-4 2 0 16,4 2-1-16,-1 3-1 0,-3-13 0 0,-3-1 1 16,-3 3-1-16,-5-5-2 0,0-6 2 0,-2 2-1 15,-2-2 0-15,-2 3 0 0,2 1-1 0,0-2 0 16,-2 2 1-16,1 3 0 0,-1-3-1 0,-6-4 0 15,-3 4 2-15,0-2-2 0,0-4 0 0,-4 2 0 16,1 4 1-16,1-6-2 0,0-5 1 0,-10-5 0 16,-4 1 0-16,-3 0 0 0,0-5 0 0,0-1-1 15,1 8 1-15,-1-4-1 0,4-6 0 0,-2 6 0 16,-2-4 2-16,6 8-3 0,0-2 1 0,-13-8 0 0,-2-1 0 16,5 3-1-16,7-3 1 0,-3-2 0 0,2-4 0 15,4 0 1-15,2 5 0 0,-4-5-1 0,-2-9 1 16,0 3-1-16,4-3 2 0,-6-4-2 0,-1 2 1 0,5-8 2 15,7 3 2-15,0 2-1 0,1 3 0 0,1-4 3 16,4 1 1-16,0-5-1 0,4 4 1 0,-2 0-5 16,2-5 2-16,0-3 0 0,3 1-1 0,1-2-3 15,1-6 2-15,-3-9-1 0,-1-4 0 0,6 8-1 16,1 5-1-16,-1-3 0 0,4-3 0 0,2 3-1 16,3 3 1-16,3 0-1 0,1 6 1 0,0-6-1 0,0-7 1 15,1-4-1-15,-1-9 1 0,2 7-1 0,2 0 2 16,2 2-2-16,2-1 1 0,1 3-1 0,3 3 1 15,1 3-1-15,4 7 1 0,2-4-1 0,0 0 1 16,2 0 0-16,3-3 0 0,-1 3-1 0,-2 0 0 16,-2-3 0-16,7-2 1 0,0 10-1 0,-1 7 0 15,-3-8 0-15,5-2 0 0,-1 2 0 0,-1 7 0 0,-3-1 0 16,5 1 0-16,3-1-1 0,0 1 1 0,0 0 0 16,2 12 0-16,2-6-1 0,-2 2 1 0,-2 2 0 15</inkml:trace>
  <inkml:trace contextRef="#ctx0" brushRef="#br0" timeOffset="4898.29">31228 3453 627 0,'0'0'0'16,"0"0"0"-16,0 0 0 0,0 0 22 0,-9 18 1 0,7-10-1 15,-2 5 2-15,-1 2-2 0,-3-6 2 0,3 2-2 16,-3 8 2-16,-1-2-14 0,2-1 1 0,3-5-1 15,0 8 1-15,2 2-8 0,0-3-1 0,0-1 0 16,2-2 1-16,0 3-3 0,0-3 2 0,0 0-2 16,2 0 1-16,2-2-1 0,-2-2 0 0,-2-1 0 15,0-1 0-15,0-4-1 0,0 1 1 0,0-2-2 16,0 5 2-16,0-7-1 0,0 2 1 0,0-4-1 0,-4 0 1 16,0 0-1-16,3 0 1 0,-1 1 0 0,0-2 0 15,0-5 0-15,-2-1 0 0,1 1 0 0,-5-20 0 16,1-8 1-16,1 5 1 0,0-5 0 0,3 4 0 15,1-3 1-15,2 1 1 0,0 4-1 0,5-1 1 0,-1 1 1 16,-2 2 1-16,0 2-1 0,4-1 1 0,-1-1-1 16,1-3 1-16,-1-1 0 0,3-7-1 0,-1 10-1 15,-1 9-1-15,-2-1 0 0,-1-1 1 0,7 5-3 16,-1 4 0-16,-2 1 0 0,-3-8 1 0,0 7-2 16,0 1 0-16,-1 1 0 0,1 4 1 0,2 5-1 15,-3-4 0-15,-1 2 0 0,0 2 0 0,4-4 0 0,-1 4 0 16,-1 0 0-16,0 0 2 0,1 4 0 15,3-4 1-15,-1 6-1 0,6-1 2 0,4 14 1 0,-2-4 2 16,-6-1-1-16,0-4 0 0,1-3 1 0,-3 3 0 16,-3-1 0-16,0-5 0 0,-2 1 0 0,-1-1 0 15,1-4 0-15,0 0 1 0,0 0-4 0,-2 2 1 16,0 1-1-16,0-1 2 0,-2 2-4 0,-2 0 1 0,1 1 1 16,-7 5-1-16,-6 1-1 0,-3 4 0 0,2-2 1 15,0 7-1-15,6-5 0 0,2-6 0 0,-2 6 1 16,1 2-1-16,1-4 0 0,2-7 2 0,-1-3-1 15,1 8 0-15,-1-1-1 0,3-7 2 0,3-3-2 16</inkml:trace>
  <inkml:trace contextRef="#ctx0" brushRef="#br0" timeOffset="5224.04">31633 3138 916 0,'0'0'0'0,"0"0"0"0,0 0 0 0,0 0 6 16,0 21 0-16,-2-16-1 0,-6 23 1 0,-3 13 6 15,0 2 2-15,0-8-1 0,3 3 1 0,-3-9 1 16,-2-4 2-16,0-5 0 0,6 4 0 0,-3 0-11 0,-1-3 2 15,0 3 0-15,9 2 0 0,4 11-5 0,0-5 2 16,-2-4-1-16,-4 2 1 0,4 5-3 0,-2-2 1 16,-7 3 1-16,1 3-1 0,7-6-1 0,-1-8 2 15,-8-1-1-15,-1 2 1 0,4-6-2 0,-1-5 0 16,-5 0 0-16,0 4 2 0,2-5-2 0,2-1 0 0,-2-7 0 16,-1 9 2-16,7-6-3 0,1 1 1 0,0-5-1 15,-1 4 1-15,3-3 0 0,2 0-1 0,0-3 0 16</inkml:trace>
  <inkml:trace contextRef="#ctx0" brushRef="#br0" timeOffset="5543.79">31806 3497 892 0,'0'0'0'0,"0"0"0"0,0 0 0 0,0 0 6 15,-13 25 1-15,9-16 0 0,-1 6 1 0,-1 0 10 16,2-4 0-16,-1 2 0 0,-3 2 0 0,3 9-1 16,1 0 3-16,-2-7-2 0,1 3 1 0,1 8-9 15,2-4 1-15,0 1-1 0,-1-9 1 0,-1 3-4 16,2 0 1-16,2-8-1 0,-2 9 0 0,2-1-2 0,0-10 1 15,-4-3-1-15,-1 3 1 0,1 0-3 0,2-7 2 16,0 2-2-16,0-4 1 0,2 0-1 0,0 0 0 16,0 4 0-16,0-4 1 0,0 0-3 0,0 0 1 15,0 1 0-15</inkml:trace>
  <inkml:trace contextRef="#ctx0" brushRef="#br0" timeOffset="5916.1">31696 3492 665 0,'0'0'0'0,"0"0"0"16,0 0 0-16,0 0 10 0,22 5 0 0,-9-5 0 16,13 6 1-16,6 0 9 0,-2-3 0 0,-6 1-1 15,4 2 1-15,-2-3-11 0,-3-3 0 0,-5 0 0 0,5 6 1 16,-3-6-4-16,-7 0-1 0,0 2 1 0,0 5 0 15,-2-1-2-15,-3-1 2 0,-3-5-1 0,3 6 1 16,-1 3-2-16,-1-3 2 0,-4 1 0 0,1-1-1 16,1 3 4-16,-2-1 1 0,0 5-1 0,-2-2 1 0,-2 7 2 15,-2-3-1-15,-1 4 0 0,-5 1 0 0,1 1 0 16,-2-3 1-16,-8 1-1 0,8 2 0 0,-4 3-2 16,-2-4 1-16,-1-5-1 0,5 4 1 0,2-4-3 15,-4-6 0-15,-10 2-1 0,1 4 2 0,2-6-3 0,-2-3 0 16,-4-1 1-16,3 8 0 0,5-7-3 0,1-6 1 15,-1 0 0-15,-2 6 0 0,1-3-1 0,4-3 0 16,2 2 0-16,4 6 1 0,0-8-3 0,0-4 0 16,1 4 0-16</inkml:trace>
  <inkml:trace contextRef="#ctx0" brushRef="#br0" timeOffset="7655.66">27757 2686 187 0,'0'0'0'0,"0"0"0"16,0 0 0-16,-28 0 13 0,17 0 2 0,2 0-2 16,-8 0 2-16,-4 0-3 0,5 2 2 0,1 2-1 15,2-4 1-15,1 0-8 0,3 4 2 0,0-2-1 16,3-2 1-16,1 3-5 0,1-1 2 0,2 2-1 15,0-4 1-15,4 0-2 0,0 4 1 0,0-4-1 0,1 5 0 16,3-3 3-16,2 2-1 0,-1-1 1 0,12 3 0 16,9 3 7-16,-2 2 1 0,-4-7-1 0,0 2 1 15,-1-3 5-15,-3 5 0 0,1-1 0 0,3-1 1 16,3 3 1-16,-3 2 2 0,4-1-1 0,2 1 1 0,2 2-1 16,-2 2 2-16,0 0-2 0,5 3 2 0,1 3-4 15,-2-6 1-15,-1-1 0 0,6 1 1 0,-1 0-4 16,-6-2 0-16,-2-7 0 0,3 9 0 0,-1-6-3 15,2-2 2-15,3 7-1 0,4 0 1 0,2-2-5 16,-2-3 0-16,1 4 1 0,4 4-1 0,3 1 0 0,-6-7 1 16,-4 2-1-16,2-3 0 0,0 5 1 0,-1-4-1 15,1 2 1-15,9-2-1 0,1 0 1 0,-5 2 2 16,1-7-2-16,9 3 2 0,-7 0-2 0,-6 2 2 16,0-1-2-16,5-1 2 0,-1 0-1 0,-6 1 0 15,0 1 0-15,12 13 0 0,-9-4 1 0,-4-5 0 16,-1-5 1-16,6 8 0 0,-10-7 1 0,-5-1 1 15,2-1 0-15,7 6 0 0,1 0-5 0,-5-6 1 0,1 2-1 16,3 10 0-16,-2-6-1 0,1-2 0 0,-1-4 0 16,6 6 1-16,-2-4 0 0,-5-2 1 0,-2-3-1 15,1 3 2-15,-1 4-9 0,-4-5 2 0,0-1 0 16,0-5 0-16,1 7 2 0,-2-3 1 0,-3-2-1 16,2-4 2-16,-4 3-1 0,-5-1 0 0,0-2 0 15,3-5 2-15,-1 5-3 0,-8 0 1 0,-5-6 0 16,-5 2 0-16,-1 4 0 0,0-3 0 0,0 1-1 15,0-8 1-15,0-1-9 0,-3 2 1 0,-5 5-1 16,-10-1 0-16,-5-10-2 0,-1-4 0 0,0 4 0 0</inkml:trace>
  <inkml:trace contextRef="#ctx0" brushRef="#br0" timeOffset="8116.32">29326 3057 941 0,'0'0'0'15,"0"0"0"-15,0 0 0 0,0 0 35 0,0 0 1 16,0 0-1-16,0 0 0 0,20 9-10 0,-16-5 0 15,-2-4-1-15,0 1 2 0,2 3-11 0,-3-4 1 16,-1 4-2-16,2-4 2 0,4 2-12 0,-2 1 2 0,-1-3 0 16,3 6-1-16,5-2-4 0,0-2 0 0,0 5 1 15,6 4-1-15,6 8-1 0,-1-2 0 0,-2 1 0 16,-1-7 1-16,0 4-1 0,-3 0 0 0,-1-2 0 16,8 6 0-16,-1-4 0 0,-5-1 0 0,-6 1 0 15,0 10 0-15,-1-11 0 0,-5-2 0 0,-1 1 0 16,0 7 0-16,-1-5 0 0,-1-6 0 0,-4 1 0 15,0 10 1-15,-1-9-1 0,-3 2 0 0,-3-3 0 16,-2 4 1-16,-2 1-1 0,-2-4 1 0,-4-1-1 0,-7 5 1 16,0-6-1-16,-2 0 1 0,-6 2-1 0,-5 4 2 15,6 4-2-15,5-2 1 0,0-2-1 0,-4 1 1 16,4 1-1-16,4 2 1 0,2-8-1 0,1 2 1 16,3 4-1-16,-1-4 1 0,-3 1-1 0,5 1 1 0,7 0-1 15,-3 0 1-15,-9-4-1 0,5-1 2 16,8 3-2-16,0-8 0 0,-3-5 0 0,3 4 1 0,2-2-1 15,3-2 0-15,0-2 0 0</inkml:trace>
  <inkml:trace contextRef="#ctx0" brushRef="#br0" timeOffset="8871.68">28459 2111 740 0,'0'0'0'0,"0"0"0"0,19 0 0 0,2 0 15 16,1-3-1-16,0-3 1 0,23 1 0 0,0-8-5 16,-6-2 0-16,-4 0 0 0,-1 6 0 0,-1-1-8 15,1-1 2-15,-2-4-1 0,7 15 0 0,-2-9-3 16,-3 0 0-16,1-1 0 0,2 14 0 0,-5-10-1 0,-6-7 1 16,0-1-1-16,4 8 1 0,-6 0-2 0,-7-3 0 15,-4-2-1-15,0 2 2 0,-4 9 0 0,-1-4 0 16,-3-2 0-16,-1 3 1 0,-4 6-1 0,0-3 1 15,0 6 0-15,0-2 0 0,0-4 0 0,0 1 0 16,0 3 0-16,0-4 1 0,-2 4 0 0,-2-2 0 16,1-2 0-16,-5 9 1 0,-7-3 2 0,-1 7 0 0,-3-6 0 15,2 12 0-15,2-6 2 0,4-8-1 0,0 1 1 16,0 9 0-16,1-6 0 0,1 0 2 0,-2-3 0 16,-2 9 0-16,-4-4-1 0,0 2 0 0,2-4 1 15,-3 8 0-15,1-2-2 0,2 0-1 0,-2 7 1 16,-1 2 1-16,3 6-3 0,4-4 1 0,-2 2-1 15,0 2 1-15,-1 3-2 0,1-3 2 0,2 2-1 16,0 5 0-16,0-7 1 0,2-10 1 0,-3-1-2 16,1 1 2-16,2-5-1 0,1 0 1 0,1-6 0 15,1 6 0-15,5-4 1 0,-1-3 0 0,-2-3-1 0,2 5 1 16,0-3-3-16,2-3 0 0,0 0-1 0,0-3 2 16,0 7-1-16,0-3 1 0,0-5-1 0,2 0 1 0,0 0-2 15,0 0 2-15,0 0-1 0,5 0 1 16,1 0-1-16,-1-5 1 0,2-4-1 0</inkml:trace>
  <inkml:trace contextRef="#ctx0" brushRef="#br0" timeOffset="9849.5">29168 2511 653 0,'0'0'0'0,"0"0"0"0,0 0 0 0,0 0 16 0,0 0 1 16,0 0 0-16,18 15 0 0,-14-11 0 0,-2-4 1 0,-2 0-1 15,2 0 1-15,-1 0-5 0,1 0 2 0,0-4-1 16,0 2 1-16,-2 2-9 0,0-3 1 0,0 1 0 16,0-2 0-16,0-7-4 0,0-2 2 0,0 2-2 15,0-8 1-15,-2-1 1 0,-2-4-1 0,3 5 1 16,1 4-1-16,0 0 0 0,0 4 0 0,-2 2 1 15,2-1-1-15,-2 1 2 0,0 4 1 0,0-1-2 16,2 2 2-16,-2 1 2 0,-1 1 0 0,-1 2 0 16,2-4 0-16,0 2-2 0,0 2 0 0,0-4 1 15,1 8 0-15,-1-4 0 0,2 2 0 0,0 2 0 0,-4 1 0 16,-4 5-4-16,1 1 2 0,1 2-1 0,-1 2 1 16,-2 5-3-16,-1 1 2 0,3-7-2 0,9 1 2 15,-2-2-3-15,-4-1 0 0,-2 1 0 0,3 1 2 16,-1 1-2-16,2-4 0 0,0-3 0 0,0 7 2 0,2 0-2 15,2-4 0-15,-4-2 0 0,2 6 2 0,6-6-2 16,-2-3 0-16,-4-1 1 0,3 5-1 0,3-5 0 16,0 3 1-16,-1-6 1 0,5 1-1 0,1-3-1 15,-2 0 2-15,-2 0-2 0,7 0 1 0,2-3 0 16,1-7 0-16,-2 1 0 0,2 2 1 0,0-3-2 16,-1 1 1-16,1-2 0 0,4 2 0 0,-1-1-1 0,-3 1 2 15,-4-2-2-15,0 7 1 0,-2-5-1 0,0-1 1 16,-3-1-1-16,-1 8 1 0,1 1 0 0,-3-2 0 15,-1 0-1-15,-4 2 1 0,2 2 0 0,0 0-1 16,0 0 0-16,-2 0 0 0,0 0 1 0,0 0-1 16,0 2 0-16,0 2 2 0,-2 0-3 0,-4-2 1 15,0 1-1-15,-1 12 1 0,-4 4-1 0,2 1 1 0,1-1-1 16,2-2 1-16,3-4-1 0,3-2 0 0,0-6 0 16,0 5 0-16,0-5 1 0,0 3-1 0,2-8 0 15,1 0 0-15,-1 0 0 0,0 0 0 0,0 0 0 16,9 2 1-16,6-2 0 0,2-2-1 0,-1-2 0 15,14-2 0-15,5-7 0 0,-5 2 1 0,-10-7-1 16,2 8 2-16,-1-1-2 0,-5-2 0 0,1-2 0 16,3 4 1-16,-1-9-1 0,-4-5 2 0,-3-2-1 15,3-5 0-15,4-2-1 0,-1-1 0 0,-1-4 1 16,-4-4-1-16,-2 8-1 0,0 7 1 0,0-7-1 0,4 5 1 16,-1 2-1-16,-2 7 0 0,0 1 0 0,3 7 0 15,-4-4 0-15,-5 2 0 0,-3 6 0 0,3 5 0 16,-3 2-1-16,-3 2 1 0,-2 0 0 0,0 6 0 0,0 0-1 15,0-6 1-15,0 3 0 0,-5 7 0 0,-7 1-1 16,-1 4 1-16,-2 0 0 0,-7 9 0 0,2 9-2 16,1-3 2-16,2 5-1 0,2-7 1 0,0 11 0 15,0 2 0-15,-1 2 0 0,-3 2 0 0,2-6 0 16,4-15 0-16,0 2 0 0,0-2 0 0,2-5 0 16,0-8 0-16,0 0 0 0,3 2 0 0,1-4 0 0,-1-9 0 15,1 0 0-15,1 6 0 0,4-2 0 0,2-4 1 16,0 0-1-16,0 0 2 0,0 0-1 0,0 0 1 15,0 0-1-15,0 0 1 0,0 0-1 0,0 0 2 16,0 0-2-16,4 0 1 0,0-4 0 0,1-2 1 16,3 6-1-16,7 2 0 0,3-2 0 0,1 0 0 15,-2 4 1-15,0 5 0 0,1-3-1 0,-1-1 1 16,-6-1-1-16,0 6 0 0,2 1-1 0,0-2 1 0,-1-3 0 16,-5-3 0-16,1 3-2 0,-3-6 1 0,-1 0 0 15,0 0 0-15,1-6-1 0,3 3 0 0,-3 1 0 16</inkml:trace>
  <inkml:trace contextRef="#ctx0" brushRef="#br0" timeOffset="9993.69">30120 2506 577 0,'0'0'0'0,"0"0"0"0,11 28 0 16,-4-8 4-16,1-5 0 0,-1 0 0 0,3 4 0 15,-3-4 3-15,-3-4 0 0,-1 2-1 0,1-8 2 16,0 1-2-16,-2-2-1 0,-2-4 1 0,-2 0 1 15,-2 0-6-15,0 0 1 0,3 0 0 0</inkml:trace>
  <inkml:trace contextRef="#ctx0" brushRef="#br0" timeOffset="10219.21">29181 3045 904 0,'0'0'0'0,"0"0"0"0,61-9 0 0,-7 4-1 0,-2-5 0 15,-5-1 0-15,-1 2-1 0,-1-1 1 0,0-8 1 16,3-3-1-16,6-8 1 0,0 4-1 0,-3-1 1 0,-1-7 0 16,6-1 0-16,-2 5 0 0,0 4 0 0,2-8 0 15,7 1 0-15,1-1 0 0,-3 3 0 0,6 0 0 16</inkml:trace>
  <inkml:trace contextRef="#ctx0" brushRef="#br0" timeOffset="11888.14">26874 1598 313 0,'0'0'0'0,"0"0"0"16,0 0 0-16,0 0 10 0,0 0 0 0,0 0 0 15,0 0 1-15,15 24 0 0,-13-20 1 0,-1-2-1 0,1 2 0 16,0 1-3-16,0-1 1 0,0-4-1 0,0 2 1 15,-2 1-5-15,0-3 2 0,0 4-2 0,2-4 2 16,-2 0-4-16,0 0 1 0,0 0 0 0,2 0 0 16,-2 0-1-16,0 0 2 0,0 0-1 0,1 0 0 0,1 0 1 15,0-4-1-15,0 1 1 0,0-3-1 0,-2 1 0 16,0-1 1-16,2 2-1 0,0 4 1 0,-1-5-1 16,1 1 0-16,0 2 0 0,0 2 1 0,0 0-1 15,-2 0 1-15,0 0-1 0,0 0 0 0,0 0 1 16,0 0-1-16,0 0 0 0,0 2 1 0,0 2-1 0,0-4 2 15,0 0-1-15,2 3 1 0,0-1 2 0,-1 2 1 16,1-4 0-16,0 6 1 0,0-6 3 0,0 3 2 16,0-1-2-16,0-2 2 0,0 0 0 0,-1 4 2 15,1-4 0-15,2-4-1 0,-2 4-1 0,0-5 1 16,3 5-2-16,3-6 2 0,1 2-5 0,0-1 0 16,1-1 0-16,1 2 0 0,-4 1-4 0,-1 1 0 15,-1 2 0-15,3 0 1 0,-2 2-3 0,-3-2 2 0,-1-2-1 16,0 2 1-16,2 5 0 0,-1-5-1 0,1 0 1 15,0 4-1-15,-2 2 0 0,-2-6 1 0,0 0-1 16,2 5 1-16,-2-1-2 0,0-2 2 0,0 2-1 16,0-4 1-16,0 5-3 0,0-5 2 0,0 0-1 15,-2 4 1-15,-2-4-2 0,2 2 2 0,2-2-1 16,0-2 1-16,0 2-2 0,0 0 0 0,0 0 1 16,0 0-1-16,0 0 2 0,0 0 0 0,0 0 0 15,-2 0 0-15,-3 0 0 0,-1 0 1 0,2 0-2 16,1 0 2-16,1 0-2 0,0-4 2 0,0 2-2 0,-2-5 2 15,1 5-1-15,1 2 1 0,2 0 0 0,2 0 0 16,-2 0 1-16,-2 0 0 0,0 0 0 0</inkml:trace>
  <inkml:trace contextRef="#ctx0" brushRef="#br0" timeOffset="13012.6">26937 1652 112 0,'0'0'0'0,"0"0"0"0</inkml:trace>
  <inkml:trace contextRef="#ctx0" brushRef="#br0" timeOffset="13326">26993 1643 138 0,'0'0'0'0,"0"0"0"0,0 0 0 0,0 0 38 15,0 0 0-15,0 0 0 0,0 0 0 0,19-15-21 16,-16 13 0-16,1-2 0 0,-2 2 1 0,0-1-13 15,2 3 1-15,-3-4-1 0,-1 4 1 0,0 4-5 16,2-4 0-16,0-4 0 0,0 2 1 0,0 2-2 16,0 2 0-16,-2-2 0 0,-4 0 0 0,-2 4-2 0,1-4 2 15,1 3 0-15,-3 3 0 0,-4 3 0 0,1-3 0 16,3-1 0-16,1-1 0 0,2 2 0 0,3-1 0 16,-1-5 0-16,2 4 2 0,0-4 0 0,0 0 0 15,0 0 0-15,0 0 1 0,0 0 0 0,0 0 1 16,2 0 0-16,-2 0 0 0,0 0 2 0,0 0-1 15,0 0 1-15,0 0 0 0,0 0-1 0,0 0 1 16,0 0-1-16,1 0 2 0,-1 0-2 0,0 0-1 0,0 0 1 16,2 0 0-16,0 0-1 0,0 0 0 0,-2 0 0 15,-2 0 0-15,-2 0 5 0,3 0 0 0,1 0 0 16,0 0 1-16,0 0 4 0,1 0-1 0,1 0 0 16,-2 0 2-16,-2 0 1 0,-1 0-1 0,1 0 1 15</inkml:trace>
  <inkml:trace contextRef="#ctx0" brushRef="#br0" timeOffset="15266.13">26956 1632 87 0,'0'0'0'0,"0"0"0"16,0 0 0-16,0 0 11 0,0 0 2 0,0 0-2 15,0 0 1-15,0 0-6 0,0 0 1 0,0 0-2 0,0 0 2 16,0 0-6-16,0 0 1 0,0 0-1 0,0 0 2 16,0 0-3-16,0 0 0 0,0 0 0 0,0 0 0 15,0 0-2-15,22 3 1 0,-14-6 0 0,1-3 1 0,4 0-1 16,0-3 1-16,-2 5-1 0,0 1 1 0,1-3 0 15,-1 0 0-15,-2 1 0 0,4-1 0 0,4 3 0 16,-4-1 1-16,-4 2-1 0,2-2 1 0,1 2 1 16,-3-1 2-16,0-1-2 0,4 2 1 0,-2-2 2 15,-1 3-1-15,-1 1 1 0,0 0-1 0,3 0 2 0,-3-4 0 16,-2 0-1-16,1 2 2 0,5-1-1 0,-2 3-1 16,-5-6 1-16,3 0 1 0,0 3-3 0,1-3 1 15,-1 6-1-15,0-4 2 0,2-1-1 0,1 5 1 16,-1-6-1-16,2 2 1 0,7 4-1 0,1 0 0 15,-4 0 1-15,1-9-1 0,-1 7 0 0,-2 2 0 16,0 0 1-16,3-3 0 0,1 3-3 0,-4 0 2 16,-6 0-1-16,4-4 1 0,0 2 1 0,-1 2 1 15,-3 2 0-15,8-4-1 0,5 2 2 0,-3 2 1 0,-6-2-1 16,3-2 1-16,3 2 1 0,-2 6 0 0,-2-6 0 16,1-6 2-16,-1 8-3 0,0 2 0 0,-2-1 0 15,2-6 1-15,0 3 1 0,-2 3 0 0,-2-3 0 16,8 0 1-16,2 6 3 0,-3-1 2 0,-3-1-1 15,2-4 1-15,3 6-1 0,-1-1 2 0,-4 1 0 16,5 1 0-16,1-1 0 0,-3 0 0 0,-1-3 0 16,4 7 1-16,3-5-9 0,-5 1 0 0,-6-1 1 15,3-1-1-15,-1 2-6 0,-4-3 1 0,1-1-1 16,-1 2 1-16,0-2-4 0,-2 1 0 0,-1-3 0 0,3 0 1 16,0 4-2-16,-2 2 0 0,1-6 0 0,1 5 1 15,0-5-1-15,0 4 0 0,-5-2 0 0,1 5 0 16,5-5 0-16,-1 2 0 0,-4-4 0 0,4 6 0 0,1-1 0 15,-3-1 0-15,0-2 0 0,4 1 0 0,0 1 0 16,-2 2 0-16,-3-6 0 0,3 5 0 0,4-1-1 16,-2 2 1-16,-2-6 0 0,4 9 0 0,4-4 0 15,-1 1 0-15,-3 0 0 0,0 1 0 0,4 4-1 16,-4-1 1-16,-6-1-1 0,-2-7 1 0,5 1-1 0,-1 3 1 16,-4 0 0-16,-1-3 0 0,-2 1-1 0,-3 2 1 15,3 3 0-15,4-7 0 0,1 1 0 0,-2 3 0 16,-3-2 0-16,0 1 0 0,1 1 0 0,3 0 0 15,-4-3 0-15,-1 7 0 0,3-1 1 0,0-2 1 16,-1 1-1-16,1-3 2 0,-1 5 2 0,-1-5 1 16,-4-5-1-16,4 6 1 0,-2 3 4 0,0-3 0 15,-1 3 0-15,3 0 0 0,-2 1 2 0,-2-5 0 0,0 1 0 16,2-3 1-16,-2-1-2 0,0 2 1 0,0 0-1 16,0-4 2-16,0 2-2 0,0 1 0 0,0-3 0 15,0 2 1-15,0-2-3 0,0 0 0 0,0 4 0 16,0-4 1-16,0 0-4 0,0 0 1 0,0 0 0 15,0 0 0-15,-2-9-3 0,-4 3 2 0,1 0-2 16,-1-8 2-16,-3-5-4 0,0-5 1 0,1 3 1 16</inkml:trace>
  <inkml:trace contextRef="#ctx0" brushRef="#br0" timeOffset="15574.09">28601 1896 414 0,'0'0'0'0,"0"0"0"0,0 0 0 0,0 2 3 16,0 1 1-16,-2-3 1 0,2 4-1 0,6-2 7 15,-2 2-1-15,-4-8 0 0,1 4 1 0,3 4-7 16,-2-4 2-16,-2 1 0 0,2 3-1 0,2-4-4 16,-3 0 2-16,-1 0-2 0,4 0 1 0,0 0-1 0,0-4 0 15,-1 3 0-15,9-9 2 0,1 1 0 0,0 3 0 16,-2 1 1-16,2-4 0 0,2 3 4 0,-2-2 0 15,-4 3 0-15,2-1 0 0,-1 1 3 0,-3 1 1 16,-1-2-1-16,3 6 2 0,-2-3 0 0,-1 1 1 16,1-2-1-16,-1-1 1 0,0 1-1 0,-1-2 1 15,1 6-1-15,1-5 2 0,1-5-3 0,1 5 0 16,-2-5 1-16</inkml:trace>
  <inkml:trace contextRef="#ctx0" brushRef="#br0" timeOffset="18318.93">29363 1832 49 0,'0'0'0'16,"0"0"0"-16,0 0 0 0,0 0 28 0,0 0 1 16,0 0-1-16,0 0 1 0,0 0-7 0,0 0 0 15,0 0 1-15,0 0-1 0,0 0-11 0,-9-18 0 16,9 16 1-16,0-2 0 0,0 4-8 0,0-3 1 0,0 1-1 15,2-2 2-15,1-2-5 0,1 1 0 0,0-5 0 16,13-3 2-16,3 2-2 0,1 2 0 0,-1 0 0 16,4-2 0-16,1 5 3 0,-5-1-1 0,-1-1 0 15,-1-1 2-15,5 5-1 0,-3-2 2 0,-5 1-2 16,6 1 2-16,-1-1 5 0,-3-1 2 0,-6-1-1 16,4 7 0-16,2-2 4 0,-1-4 1 0,1 2 0 15,0 8-1-15,2-4 6 0,-3-4-1 0,-1-1 0 16,2 5 1-16,4 0-5 0,-1 0 1 0,1 0-1 0,-3 2 1 15,1 1-4-15,-2-3-1 0,3-3 1 0,1 6-1 16,-1-3-3-16,-1 4 0 0,-2-4 1 0,5 0 0 16,6 2 1-16,-6 2 2 0,-9-4-1 0,0 2 1 0,2 1 0 15,-2-6 1-15,0 1-1 0,0 7 1 0,2-1-1 16,-4-2 1-16,-1 2 0 0,1-4-1 0,4 0-1 16,-2 3 0-16,-4-1 1 0,4 2-1 0,4 1-2 15,-4 5 2-15,-4-1-2 0,3-3 1 0,1-1-4 16,0-1 1-16,-2 5-1 0,2-3 1 0,2 5-4 15,-2-2 2-15,-6 1-1 0,6 1 0 0,0 7 0 16,0-3 1-16,0-5 0 0,6 4-1 0,0 1 1 0,-6 0 0 16,-6 0-1-16,4 9 1 0,4-5-1 0,-4-8 1 15,-7 0-2-15,2 8 2 0,3-4-1 0,-1-10 0 16,-3 3 0-16,1 7 1 0,-3-4-3 0,-1-2 1 16,2-3-1-16,3 7 2 0,-1-6-3 15,0 1 2-15,-3-3-2 0,1 1 1 0,2 3-1 0,-1 0 0 16,-1-3 0-16,2 3 1 0,1 0-2 0,-1 3 1 0,-3-9 1 15,3 9-1-15,0-3-1 0,-1 2 1 16,1 2-1-16,-3 2 1 0,3 0-1 0,1 0 1 0,-1-6-1 16,2 0 0-16,3 6 0 0,0 0 1 0,0 0-1 15,-2-4 0-15,-1 2 0 0,-1-2 1 0,1-1-1 16,-1 4 1-16,1 1-1 0,-1 0 2 0,1-5-1 16,-1 4 1-16,0-2 0 0,1 1 1 0,-1-4-1 15,1 6 2-15,-1-4 0 0,1-2 1 0,-3 1 0 16,1-1 0-16,1-2 0 0,-1 1 1 0,-6-3 0 0,6 5 0 15,1-1-1-15,-1-7 1 0,-5 1-2 0,3 3 2 16,-2 3-2-16,0 1-1 0,0-5 1 0,1 1 1 16,-1 3-5-16,-2-3 0 0,0-3 0 0,4 9 2 15,-2 1-4-15,0-2 1 0,0-2 0 0,1-3 0 16,-3-1-1-16,0 3 0 0,0 3 0 0,4 0 0 0,2 8 0 16,-1-4 0-16,-1-2 0 0,-2-2 0 0,0 0 0 15,1 2 0-15,1-4 0 0,-2 0 0 0,-2 3-1 16,2-3 1-16,2-3 0 0,-1 3 0 0,3 2-1 15,0 2 1-15,-3-4 0 0,3 2 0 0,-1 4-1 16,-1-5 1-16,-4-1 0 0,6 0 0 0,-1-3-1 0,1-1 1 16,-2-1 0-16,-2 4 0 0,1 5 0 0,1-8 0 15,-2-1 0-15,2-2 0 0,-3 1 0 0,1 1 0 16,0 2 0-16,2-4 0 0,-2 1 0 0,-2 1 0 16,0-4 0-16,4 6 0 0,-3-4 0 0,-1 1 0 15,0-3 0-15,2 4 1 0,-2-2-1 0,0 2 0 16,0-4 0-16,0 3 1 0,0-1-1 0,0-2 0 0,0 4 0 15,0-4 1-15,0 2 0 0,0-2 0 0,0-2 0 16,0-2 1-16,0 2-2 0,0-1 0 0,0 3 0 16,-3-15 1-16,-9-13-1 0,-3-2 0 0,2 0 0 15,2 0 0-15,2 12-1 0,1 7 1 0,1-4 0 16</inkml:trace>
  <inkml:trace contextRef="#ctx0" brushRef="#br0" timeOffset="18673.68">30813 2949 703 0,'-2'3'0'0,"-2"7"0"0,2-5 0 16,2-1 5-16,0 2-1 0,0 3 1 0,2 0 0 16,0-3 4-16,-2-6 0 0,0 0 0 0,0-4 1 15,0 8 0-15,0-4 0 0,2 2 1 0,0 1-1 16,-2-3-6-16,0 4 2 0,2-4-1 0,1 2 1 0,3 2-4 16,0-4 2-16,-3 0-1 0,3 0 0 0,1 1 0 15,1 3 0-15,-1-4-1 0,4 0 2 0,1 0 2 16,-1 0 1-16,0 0 0 0,2 0 1 0,0 0 5 15,-4 0 2-15,-1 0-1 0,3 4 1 0,4-4 6 16,-2-4 2-16,-4 4-2 0,-1 0 1 0,-1 4 2 16,1-4-1-16,-3 2 1 0,1-2 0 0,1 0-3 0,-1 0 1 15,-2 0 1-15,-1 0-1 0,3 0-6 0,-1 0 0 16,-1 0-1-16,0 0 1 0,2-2-5 0,-1-2 2 16,1 0-2-16,-1 3 1 0,-1-3-4 0,-2 2 0 15,0-2 0-15,1 1 1 0,1 1-5 0,0 2 2 16,-2-4-2-16,0-2 2 0,3 1-4 0,1-4 2 15,-1 5-1-15,1 2 0 0,0-2-2 0,-3 4 2 16,-3-5-2-16,2-1 1 0,0 2 1 0,0-1 1 0,-2 5-1 16,0-6 1-16,4 2 0 0,-1-5 0 0,-1 4 1 15,2-10-1-15,2-6 1 0,1-1 1 0,0-2-2 16</inkml:trace>
  <inkml:trace contextRef="#ctx0" brushRef="#br0" timeOffset="45051.91">31115 2692 351 0,'0'0'0'0,"0"0"0"15,24-15 0-15,-7 11 0 0,-2 2 0 0,-2-1 0 16,3-7 0-16,-1 9 0 0,-4 1 0 0,1 0 0 16,1-4 1-16,2 0 0 0,-2 2 1 0,0 2-1 15,7 0 2-15,6 2-2 0,-2 2 0 0,-3-8 0 16,3 2 1-16,2 2-1 0,0 2 2 0,0 2-1 16,6-8 0-16,-6 8 0 0,-3 0 1 0,3-3-1 15,3 3 0-15,-1-4 0 0,-3 6 1 0,-1 3-1 16,2-5 0-16,-2-2 1 0,0 3 1 0,2 3-1 15,2-1 2-15,2 6 1 0,-4 2 2 0,-1-6 0 0,-3 2 0 16,4 2 3-16,-2-1 0 0,-1 3 1 0,-3 5-1 16,-3-5 0-16,-4 0 0 0,0 3 0 0,7 10 1 0,-1-13-1 15,-4 0 0-15,2-4 0 0,5 10 1 0,2-6-5 16,-1-2 1-16,-3-2 0 0,-3 7 1 0,2-7-3 16,-1-1 0-16,1 3 0 0,3 2 1 0,-7-4-3 15,-4 4 1-15,2 3-1 0,4 1 1 0,-2 1-2 16,-2-1 0-16,2-4 1 0,2 0-1 0,-2 7-1 15,-6 0 2-15,-2-7-2 0,5 11 1 0,-3 2 0 0,-2-4-1 16,1-3 0-16,3 12 0 0,-4-12 0 0,-1-3-1 16,-2-3 0-16,3 6 1 0,-3-3-2 0,0-3 0 15,-3 0 0-15</inkml:trace>
  <inkml:trace contextRef="#ctx0" brushRef="#br0" timeOffset="51693.89">29169 1563 326 0,'0'0'0'0,"0"0"0"16,0 0 0-16,0 0 0 0,-18 3 0 0,8-3 0 15,1 2 0-15,2-2 0 0,-1 4 1 0,1-4-1 16,-3 0 1-16,-3 0 2 0,0 0 0 0,0 0-1 16,-3 2 2-16,-7-2-1 0,1-2 0 0,-1-2 1 15,1 4-1-15,0 0 0 0,1 0 1 0,1 0-1 16,-3 10 0-16,1-7 1 0,3 3-1 0,-1 3 1 0,-1-1 0 15,-1 1-1-15,-2 0 1 0,-2 4-1 0,2-2 2 16,3 8-2-16,2-2 1 0,-5 1 0 0,4-6 0 16,3 6 2-16,2 3 0 0,-4 1-1 0,-1 8 1 15,5-6-1-15,2 0 2 0,-4 2 0 0,0 8 0 0,6-8-1 16,2-2 2-16,-2-4 0 0,1 14 0 0,1-10 5 16,2-4 2-16,3 5-2 0,-2-1 2 0,4 9-4 15,2-1 2-15,-1 1-1 0,1-8 0 0,3 8-5 16,1-1 0-16,-2-1-1 0,3 1 2 0,3 1-4 15,-2-8 0-15,-1-1 1 0,1 6-1 0,3-4 1 16,0-4-1-16,-3-5 1 0,0 11-1 0,-1 1-1 0,3-4 2 16,1-1-1-16,6-2 1 0,0 6-2 0,1 2 1 15,1-6-1-15,2 6 2 0,0 3 0 0,-1-7 2 16,4 2-2-16,1-2 2 0,-5-2 0 0,-1-9 0 16,-2 4-1-16,4 1 2 0,-2-5 0 0,-4-6 0 15,0 1 0-15,7 5 0 0,1-10 0 0,-3 1-1 16,-3 3 1-16,4 4 1 0,3-5-5 0,1-1-1 0,1-1 0 15,2 3 1-15,0-7-3 0,-2-2 0 0,0 0 0 16,12 3 0-16,-1-3-1 0,-5 0 0 0,-6-5 0 16,4 1 0-16,-2-1-1 0,-3-1 1 0,1-1 0 15,4 5 0-15,2-4-1 0,-4-3 0 0,-4 5 0 16,4 4 0-16,4 0-1 0,-2-5 2 0,0-5-1 16,5 10 1-16,1 0 0 0,-4-5 0 0,-4-5 0 15,5 5 0-15,-1-1 0 0,-4-3 0 0,-1 3 0 16,3 3 0-16,5-3 0 0,-1 2 0 0,-2-7 0 15,3 7 0-15,-1-1 0 0,-2-1 0 0,-4-3 0 0,2 5 0 16,5-1-1-16,-5-1 1 0,-9-9 0 0,5 0 0 16,2 2 0-16,-4 2 0 0,-3-8 0 0,0-1 0 15,-1 1 0-15,1 5 0 0,0-5 0 0,3 2 0 16,-2-1-1-16,-3 6 1 0,0-2 0 0,0-5 0 0,-2-2 1 16,0 7 0-16,3-9 0 0,1 7 1 0,-2-3 2 15,-4 0 2-15,-2 3-1 0,2 6 1 0,-2-5 4 16,-4 0 1-16,-3 1 0 0,2 1 1 0,-1-4-1 15,-1-7 1-15,-6-1 1 0,2-8-1 0,0 3 0 16,-3 0 2-16,-5-3-2 0,-1 1 2 0,-1 8-4 0,1 6 1 16,-4-7-1-16,4-1 1 0,-2-2-2 0,-2 2 0 15,-2 2 0-15,0 6 0 0,0-7-3 0,0 5-1 16,-2-1 1-16,-5 12 0 0,-1-6-3 0,3 0 0 16,-2 1 1-16,-3 4-1 0,-1-5-1 0,-2 0 0 15,-3-3 1-15,-1 3 0 0,-2-4-1 0,-1 3 1 16,-6 1-1-16,-2-4 1 0,4 8-1 0,6-2 2 15,-7 2-2-15,-1-2 1 0,2 11 0 0,4-2 0 0,-2 0 0 16,-6-3 1-16,0 3-1 0,2-1 1 0,-8 1-1 16,1-2 0-16,7 6 1 0,2 0-1 0,0 0 0 15,0 0 2-15,7 6-3 0,2 3 1 0,-2-3 1 16,-5 3-1-16,4 0-1 0,-1 1 1 0,-9 5-1 16</inkml:trace>
  <inkml:trace contextRef="#ctx0" brushRef="#br0" timeOffset="57586.44">23069 10202 929 0,'0'0'0'0,"0"0"0"15,0 0 0-15,11 21 25 0,-3-16 2 0,-1 5 0 16,10-1 0-16,0 6 57 0,-1-8 1 0,5 1-1 16,3-8 0-16,-1 0-41 0,-3-4-1 0,2-5 1 0,14-3 1 15,-5-10-15-15,5 0 1 0,3-2-1 0,6-6 2 16,-4-6-11-16,0-4 0 0,0-11 0 0,9-6 2 0,0 1-9 16,1 2 0-16,6-6 1 0,9-5 0 0,-5 2-2 15,-1 0-1-15,5-21 0 0</inkml:trace>
  <inkml:trace contextRef="#ctx0" brushRef="#br0" timeOffset="60635.11">14513 11194 929 0,'0'0'0'0,"0"0"0"0,0 0 0 0,0 0 8 15,0 0 1-15,0 0-1 0,0 0 1 0,0 0 11 16,0 0-1-16,0 0 0 0,0 0 0 0,0 0 0 16,24 16 1-16,-9-4-1 0,4 3 1 0,3 3-10 15,0-3 2-15,-7-8-1 0,6-1 0 0,1 0-4 0,-3 3 1 16,1-2-2-16,6 1 2 0,2 1-3 0,0-1 0 15,2 1 1-15,4-4 0 0,1 3-3 0,-1-3 1 16,5 5 0-16,2 1 0 0,5-2-1 0,-7-1 0 16,6 3 0-16,5-6 1 0,-3 5-2 0,1-7 0 15,7 3 0-15,10-6 2 0,-2 0-2 0,-5 0 0 16,5 0 0-16,8-7 2 0,-2 1-3 0,-6 2 1 0,3-1-1 16,6-3 2-16,-1 5-2 0,-6 3 0 15,2 0 0-15,6-4 1 0,-2 4-2 0,-8 2 1 0,2 0 0 16,8-2 1-16,-4 3-2 0,-6 3 1 0,1-6-1 15,6 0 1-15,1 2-1 0,-4 0 1 0,4-2-1 16,7-2 1-16,1 2-1 0,-9 2 1 0,-6-4-1 16,3-6 1-16,2 5-1 0,-10 1 1 0,3-2-1 15,3-4 2-15,-3 7-1 0,-8-1 0 0,-4-2 0 16,4-3 0-16,-2 5 0 0,-7 2 0 0,-2-4 0 16,5 2 1-16,-7 4-1 0,-4-2 0 0,3-4 0 15,-5-3 1-15,6 7-1 0,-6 0 0 0,-5-4 0 0,-4-1 2 16,-2 3-3-16,-1 2 1 0,1-4 0 0,4-5 0 15,0 3-1-15,-4 1 1 0,-1-3 0 0</inkml:trace>
  <inkml:trace contextRef="#ctx0" brushRef="#br0" timeOffset="61866.14">25396 11229 916 0,'0'0'0'0,"0"0"0"0,0 0 0 0,0 0 9 0,0 0 1 16,23-4-1-16,-12 4 1 0,4 4 11 0,0-2-1 15,0-2 0-15,14-2 0 0,7 2-2 0,-3 4 1 16,3-2-1-16,1-6 1 0,0 2-9 0,-1 4 1 16,-3-2-1-16,4-2 1 0,3-2-4 0,-1 4-1 15,-8 4 1-15,7-8 0 0,-1 4-4 0,2 4 2 0,8-4-2 16,7-5 2-16,2 3-3 0,-8 4 1 0,2-1 0 15,1-2 1-15,-5 2-3 0,-3 3 1 0,4-2 0 16,7-2 1-16,2 2-2 0,-2 0 0 0,3 0 0 16,3-2 0-16,-2 3-1 0,-8 3 1 0,0 1-1 15,4-5 1-15,0 4-1 0,0 1 0 0,4 1 0 16,4-5 2-16,-5 3-2 0,-6 1 0 0,7-1 0 16,1-6 1-16,-1 2-1 0,-4 0 0 0,4-1 0 15,7-2 1-15,-5 1-1 0,-6 0 1 0,0-2-1 0,3-6 1 16,1 5-1-16,-4 1 1 0,0-2-1 0,2-7 1 15,-6 7-1-15,-5 4 1 0,-2-7-1 0,0-1 2 16,-4 5-2-16,-11 3 0 0,-2 3 0 0,2-8 1 16,-4 5-1-16,-3 5 1 0,-5-3-1 0,3-4 1 0,-4 6-1 15,-4 0 1-15,2-2 0 0,0-2 0 0,-2 5 0 16,-5-3 1-16,0 2-1 0,-1-1 1 0,1-3 0 16,-1 2 0-16,-3 2 1 0,0-4 0 0,0 2 0 15,0-2 1-15,0 0-1 0,3 0 2 0,1 2-2 16,-1 0 0-16,-1-2 1 0</inkml:trace>
  <inkml:trace contextRef="#ctx0" brushRef="#br0" timeOffset="70643.97">16354 12187 904 0,'0'0'0'16,"0"0"0"-16,0 0 0 0,0 0 9 0,0 0 0 16,0 0 0-16,0 0 1 0,0 0 8 0,0 0 0 15,0 0 0-15,0 0 0 0,0 0-1 0,18 13 0 0,-12-11-1 16,2-2 2-16,6 0-8 0,3 4 2 0,0-4-1 16,2 0 0-16,-1 2-2 0,-3 3 0 0,9 3 0 15,4-1 1-15,-2 2 1 0,-1 4 1 0,3-3-1 16,13-3 0-16,1 1-4 0,-2 1 1 0,2-2-1 15,5-5 1-15,5 2-2 0,0 0-1 0,2-1 1 16,6 3 0-16,1 1-3 0,-3-1 2 0,2-4-1 16,7-2 1-16,-2 4-1 0,-5-3 1 0,1 3-1 15,4 2 2-15,4-1-1 0,-7 1 1 0,-4-6-1 0,-1 4 1 16,3 3 6-16,-6 2 2 0,0-1-1 0,6 1 1 16,-4 0-4-16,-8-5 1 0,-1 0-1 0,-1 3 1 15,-5-1 6-15,-3-2 0 0,-1-3 0 0,2 3 1 16,-2 4 0-16,-5-5 0 0,0-3 0 0,3 4 1 0,0-2-5 15,-7-6 2-15,2-3 0 0,7 1 0 0,-5 1-5 16,-4-5 1-16,2-8 0 0</inkml:trace>
  <inkml:trace contextRef="#ctx0" brushRef="#br0" timeOffset="78234.64">21075 12223 426 0,'0'0'0'0,"0"0"0"0,0 0 0 16,0 0 13-16,-18-14 2 0,12 11-2 0,-1-3 2 0,-1 1 12 16,5 1 1-16,1 4 0 0,-4-2 0 0,0-2 9 15,3 1 0-15,-3 3 0 0,2-6 1 0,1 2-11 16,-1 2 1-16,0 1 0 0,1-1 0 0,3 2-10 16,-4-4 0-16,2 2 0 0,0 2 1 0,0 0-3 15,0 0 0-15,0 0 0 0,2 0 0 0,2 0 0 0,-2 0 0 16,-2 0 0-16,2 0 0 0,6 2-1 0,2 2 0 15,-1-4-1-15,17 5 2 0,12 6 1 0,-1-1 1 16,-7-5-2-16,-4-3 2 0,-1 4-1 0,-1-4 1 16,8 1 0-16,-2 1 0 0,1 2 0 0,1-4 0 15,2 1 0-15,7-3 0 0,2 0-2 0,-7 2 0 16,3 0 1-16,-2 0 0 0,-3 2-3 0,-2-3 0 16,0-2 0-16,3 1 0 0,4 0-7 0,-5 3 0 15,0 1-1-15,3-4 1 0,2 0-3 0,-5 2 0 0,5 0-1 16,6-2 2-16,-2 3-2 0,-4-3 1 0,-7 0-1 15,4 0 0-15,-6 0-3 0,2 2 1 0,5 0 1 16,0-2-1-16,-3 2-1 0,-2 0 1 0,0-4-1 16,7-2 1-16,-2 4-1 0,-5 2 1 0,4 0-1 15,-1-2 1-15,-3 4-1 0,-4 1 0 0,2-1 0 16,2-4 1-16,0 2 2 0,-2 2-1 0,1-1 0 16,1 3 1-16,-2-1 0 0,-4-1-1 0,3-2 0 15,2 2 0-15,1 3 0 0,-4-1 0 0,-2-4 0 16,6 1 0-16,0 1-1 0,-2-2 2 0,-6-2-1 0,3 2 0 15,-3 2-1-15,0-3 0 0,4-1 0 0,1 0 1 16,-5 4-2-16,-2 0 1 0,3-2 0 0,1 1 0 16,-2-1 0-16,1 2 0 0,3-2 0 0,2 0 0 0,-4-2 1 15,-4 2-1-15,1 1 0 0,3 1 1 0,0 0 3 16,-1-2-1-16,-3-2 1 0,3 1-1 0,1-1 4 16,0 0 0-16,-2 0 0 0,6 0-1 0,0-1 4 15,-2-3-1-15,2 0 0 0,2 4 1 0,0-2 2 16,-2-1 1-16,-2-1-1 0,4 0 1 0,0 2-2 0,-2 0 1 15,-1 2-1-15,7 0 0 0,-4 0 1 0,-4 0-1 16,2 0 0-16,-2 2 2 0,4 0-3 0,-4 0 1 16,-2 0 0-16,2 2 0 0,-2-1-4 0,1 1 1 15,1 0-1-15,-2 3 1 0,2-5-5 0,-2-2 0 16,-1 2 1-16,1 3-1 0,0-5-1 0,-2 2 0 16,-1 2-1-16,-1 0 2 0,1-4-3 0,-2 0 0 15,-1 0 0-15,1 5 1 0,-1-3-2 0,1-2 1 0,0 0 1 16,1 4-1-16,-1-2 0 0,-4-2 0 0,1 0 0 15,3 4 0-15,-2-1 0 0,-4-3 0 0,-4 0 1 16,1 4 0-16,1 0-1 0,-2-2 1 0,-5-2 0 16,3 0 1-16,1 0-2 0,-3 0 1 0,-3 0 0 15,2 0 0-15,0 0 0 0,1 0-1 0,-3 0 0 16,0 1 1-16,-2 3-1 0,0-4 0 0,2 0 0 16,1 0 2-16,-1 0-2 0,-2 0 0 0,0 0 0 15,2 0 1-15,0 0-1 0,0-7 1 0,0 1-1 16</inkml:trace>
  <inkml:trace contextRef="#ctx0" brushRef="#br0" timeOffset="101715.49">13958 13454 602 0,'0'0'0'0,"0"0"0"0,0 0 0 0,30 4 1 15,-10-8 1-15,2 2 1 0,3 4-1 0,1-2 17 16,2-2 0-16,-2 0 0 0,5 4 1 0,5 0 7 15,-1 2 0-15,2-4 0 0,3 4 0 0,-5-4-6 16,-3-2 1-16,1 0-1 0,4 2 0 0,1 0-4 0,-8 0 0 16,3 0 0-16,6 0 1 0,4 0-5 0,2 0 1 15,5 0-1-15,0 2 2 0,1-2-5 0,-10-2 1 16,2 2-1-16,1 0 2 0,5 0-5 0,-3 0 2 16,3 2 0-16,7 5 0 0,1-5-2 0,-4-2 1 15,-3 0-1-15,4 4 0 0,-2-4-1 0,-7 0 1 16,3 2 0-16,10 1-1 0,-4-3-1 0,4 0 0 15,-4 0 0-15,5 4 0 0,-4-8-1 0,-5 1-1 0,2 1 1 16,6 4-1-16,3-2-2 0,-3-2 1 0,3-4 1 16,3 6-1-16,-8-4-1 0,-6 1 1 0,2 1 0 15,8 2 1-15,-2-6-2 0,-1 4 0 0,7 0 0 16,-1 4 0-16,-3-4 0 0,-6-1 0 0,2 1 1 16,5 4-1-16,2-2 1 0,-1-2 0 0,1 0 0 15,4 2 1-15,-5-2 0 0,-8-2 0 0,2 1 1 16,0 3-1-16,0 2 2 0,-2-2 0 0,3 0 1 15,3 3-1-15,-8-6-1 0,-7-1 0 0,0 2 1 0,1 0-1 16,-1 2 1-16,-4 0 0 0,2 0 0 0,5 0 0 16,-3-2 1-16,-2-1 0 0,-2 1-1 0,2 2 1 15,-4 2-1-15,-9-2 1 0,-1-2 0 0,7 2-1 16,-5 0 0-16,-3 2-1 0,2-2 1 0,4 1-1 0,1-1 0 16,-1-1 0-16,-1-1-1 0,1 2 2 0,-3 0-1 15,1-6 2-15,0 2 0 0</inkml:trace>
  <inkml:trace contextRef="#ctx0" brushRef="#br0" timeOffset="103932.24">24254 13142 853 0,'0'0'0'16,"0"0"0"-16,0 0 0 0,0 0 9 0,0 0 2 15,0 0-2-15,0 0 1 0,0 0 15 0,0 0 2 16,0 0-1-16,0 0 1 0,0 0-3 0,0 0-1 15,0 0 1-15,0 0-1 0,0 0-8 0,0 0 0 16,0 0-1-16,0 0 1 0,0 0-5 0,0 0 1 16,0 0-1-16,0 0 1 0,0 0-3 0,0 0 1 0,19-17-1 15,-10 15 1-15,8 0-1 0,1 4 0 0,-3-2 0 16,6 0 1-16,3 4 0 0,-3-1 0 0,-3 1 0 16,1-2 1-16,3 2 4 0,2 1 1 0,1 1-1 15,3-4 1-15,-2 3 1 0,0 3 1 0,2-1-2 16,3-5 2-16,5 4-5 0,1 1 2 0,-3-1-1 15,1-5 1-15,-1 3-4 0,-3 2 1 0,1-1-1 16,1 1 1-16,-1 0-7 0,-2 1 0 0,3 0 0 16,1-1 0-16,1 0 0 0,-1 1 0 0,-2-1 1 15,7-1-1-15,-2 3 0 0,-3-1 2 0,-1-3 0 16,2 1-1-16,-3 1 1 0,-4-6 1 0,4 0-2 0,3 2 2 16,1 2 2-16,-1-1 0 0,2-1 0 0,4-7 1 15,-2 3 2-15,-3 2 1 0,5-2-1 0,0-4 0 0,2 4 1 16,-4 0 0-16,2-3 1 0,3-4-1 0,-1 5-2 15,-4 4 2-15,2-2-1 0,4-4 0 0,0 6 0 16,-4 4-1-16,-4-2 0 0,2-4 0 0,0 2-2 16,-3 4 0-16,-5 0 0 0,7-3 1 0,-3 5-4 15,1-4 0-15,-1 2-1 0,4 1 2 0,-2 3-5 16,-1-1 0-16,3 1 1 0,0-5 0 0,-4-1-3 16,-3 0 1-16,2 2 0 0,5 1 0 0,-2-1-1 0,-3-2 0 15,-1 0 0-15,2 3 0 0,-3 1 0 0,-4-4 0 16,4 3 0-16,3 3 0 0,2-3 0 0,-3-1 0 15,-4-2 0-15,3 0 0 0,-3-2 0 0,-2-2 0 16,0 0 0-16,7 4 0 0,-1-2 0 0,-4 0 0 16,-2 0 0-16,0 4 0 0,0-4 0 0,0-2 0 15,1-2 0-15,3 2 0 0,0-2 0 0,-4 1 0 0,-4-1 0 16,8-2 0-16,-1 1-1 0,-5-4 1 0,-5 3 0 16,3-3 0-16,0 1-2 0,1 3 1 0,-1-3 0 15,-2-1 0-15,0 1-2 0,-1 7 1 0,-4-5 0 16,-2-5 0-16,-2 7-1 0,-2 2 1 0,0-1 0 15,0-3 0-15,-1 2-1 0,-5 4 1 0,1 0 0 16,-3 0 1-16,-1 0 1 0,0 0 0 0,0 0 0 16,0-2 0-16,-2-1 0 0,0 1 1 0,0 2-1 15,0 0 1-15,0 0 1 0,0 0 1 0,0 0-1 16,2 0 1-16,0 0 1 0,-1 0-1 0,-1 0 0 0</inkml:trace>
  <inkml:trace contextRef="#ctx0" brushRef="#br0" timeOffset="121254.78">28733 12051 640 0,'0'0'0'0,"0"0"0"15,0 0 0-15,0 0 22 0,0 0-1 0,0 0 0 16,0 0 1-16,0 0 9 0,0 0 0 0,0 0 1 15,0 0 0-15,0 0-8 0,0 0-1 0,0 0 1 16,0 0 1-16,15 17-6 0,-11-11 1 0,0-3 0 16,3 5 0-16,3-1-4 0,1-1 0 0,-2-4 0 15,0 1 0-15,1-3-4 0,-1-1 0 0,2-3 0 16,11-5 1-16,10-6-4 0,0 0 1 0,0-4 0 16,5 2 0-16,6-1-2 0,-1-12 0 0,3-9-1 0,4-13 2 15,1 2 0-15,0 1 0 0,6-3 0 0,13 0 0 16,4 4-3-16,-1-2 0 0,5-10-1 0</inkml:trace>
  <inkml:trace contextRef="#ctx0" brushRef="#br0" timeOffset="130193.38">23822 15409 929 0,'0'0'0'0,"0"0"0"0,-39-11 0 0,11 2 8 0,4 0 1 15,1 1-1-15,5 4 1 0,1 1 23 0,2-3 0 16,0-1 1-16,-2 1 0 0,2 0-10 0,6 3 1 16,3-1-1-16,5 0 1 0,-3 2-4 0,0 2 0 15,2-1 0-15,-2-1 2 0,1 0-10 0,1 0 2 16,0 2-2-16,0 0 1 0,2 0-6 0,0 0 1 15,0 0 0-15,0 0 0 0,0 0-3 0,0 0 1 16,0 0-1-16,2 0 1 0,0 0-1 0,0 0-1 0,-2 2 1 16,20 3 0-16,16 7 0 0,6-1 0 0,3-2 1 15,-2 0-1-15,4-1-1 0,-3-4 0 0,-1-3 1 16,2 3-1-16,-2-2 0 0,-2 2 0 0,3-1 1 16,12 3-1-16,4-2 6 0,0-2 0 0,7-2 0 15,-4 1 1-15,-13-1 3 0,1 0 1 0,8 2-1 16,12 2 1-16,4-4 2 0,-6-2 0 0,-4 0-1 15,-2 4 1-15,-7-2-7 0,-2 0 2 0,6 2-1 16,9 2 0-16,1-1-3 0,-2 1 0 0,-3 0 0 16,-2 3-1-16,-5-5-1 0,0 0 0 0,7 4-1 0,9-3 1 15,-3 3 1-15,-7 1-1 0,-5 3 1 0,-3-5 0 16,2 3-2-16,0-1 2 0,7-1-1 0,7-1 0 0,-4 3-1 16,-11-3 1-16,-5-3-2 0,-3 2 2 0,-1 1-2 15,-3 1 1-15,0-2-1 0,5-2 2 0,-5 1-3 16,-8 3 2-16,0 0-2 0,-5-3 1 0,-4-1-1 15,-2 2 0-15,-4 0 0 0,3-1 1 0,-7 1-1 16,-5 0 2-16,0-1-2 0,2 1 2 0,-4-2-3 16,-3-2 0-16,-1 0 0 0,3 2 2 0,-3 2-2 15,-3-3 0-15,-2-2 0 0,3-5 1 0,5-1-3 0,-3 1 1 16,-3 0-1-16</inkml:trace>
  <inkml:trace contextRef="#ctx0" brushRef="#br0" timeOffset="133598.5">29779 9363 791 0,'0'0'0'0,"0"0"0"0,0 0 0 0,5-18 10 15,-1 14 0-15,0 2 0 0,-2-5 1 0,-2-1 0 16,0 3 1-16,1 3-1 0,1 0 0 0,0 2 4 16,-2-4 0-16,0 2 1 0,0-7 0 0,-2-6-1 15,-3 0 1-15,-1 0 0 0,2 0 0 0,3-1-9 16,-1-1 1-16,2 2 0 0,0-5 1 0,2-5-1 0,1 3 0 15,1-2 0-15,0-8 1 0,1-9 0 0,3 0 0 16,-1-3 0-16,3-1 1 0,4 0 1 0,5 4 0 16,3 2 0-16,5 2 1 0,6-4 3 0,-1-3 2 15,-1-8 0-15,7-6 0 0,-1 8-1 0,-2 5 0 16,3-3 0-16,4 1 1 0,3 4-4 0,-2 8 2 16,4 3 0-16,9 10-1 0,-4-6 0 0,-2 4 0 15,0-6 0-15,8-3 0 0,-2 3 0 0,-4 4-1 0,4-4 1 16,9-3-1-16,2 12-2 0,-3 3 2 0,-5 1-1 15,5-2 0-15,-5 4 0 0,-3 6-1 0,6-2 0 16,5 2 0-16,-2 5 0 0,-9 4 1 0,-6 0-1 16,-1-4 1-16,-7 8-4 0,-4 1 1 0,-1 1 0 15,-2 1 0-15,-5-1-4 0,-6 3 0 0,-1-1 1 16,1-1-1-16,-4 8-1 0,-3-4 0 0,0 2 0 16,2-3 0-16,-3 3 2 0,-4-4 0 0,-3-2 0 15,-2-1 1-15,-1 0 2 0,-2-1 0 0,-1 1 0 0,1 1 1 16,-4-1-6-16,0-3 1 0,0-1-1 0,4 2 2 15,-2-4-5-15,-2 2 1 0,-2 0 1 0,2 0-1 16,2 1-2-16,0-3 1 0,-2 2-1 0,0-2 1 16,0 0-1-16,0 0 0 0,0 0 0 0,0 0 0 0,0 0 0 15,0 0 0-15,0 0 0 0,0 0 0 0,0 0 0 16,0 0 0-16,0 0 0 0,0 4 0 0,0-4 1 16,0 2 1-16,0-2-1 0,0 2 2 0,0-1 1 15,0-1 1-15,0 0-1 0,0 0 1 0,-2 0 0 16,-2 0 2-16,0 0 0 0</inkml:trace>
  <inkml:trace contextRef="#ctx0" brushRef="#br0" timeOffset="134349.67">31694 8186 677 0,'0'0'0'0,"0"0"0"15,0 0 0-15,0 0 68 0,0 0 0 0,8 18 1 0,-7-16-1 16,1 2-20-16,0-4 1 0,-2 2-1 0,2-2 1 15,-2 0-43-15,0 0-1 0,0 0 1 0,2 0 0 16,-2 0-8-16,0 0 2 0,0 0 0 0,0 0 0 0,0-2-7 16,0-2 0-16,0 0-1 0,0 2 1 15,0-1-4-15,0 1 1 0,0-2-1 0,0 2 1 0,0 0 4 16,0 1 0-16,0 1 1 0,0 0 0 0,0-4 4 16,0 4 1-16,0 0-1 0,0 0 1 0,0 0 0 15,0 0 0-15,0 0 0 0,0 0 0 0,0 0 2 16,0 0 2-16,0 0-1 0,0 0 0 0,0 0 4 15,0 0 1-15,0 0 0 0,0 0 0 0,0 0 4 0,0 0 2 16,0 0-2-16,-8-2 1 0,-3-7 5 0,0-2 1 16,2-3-1-16,-1 3 1 0,-1 2 0 0,-2 2 1 15,2 1-1-15,5 4 1 0,1 2-1 0,1 0 0 16,0 0 0-16,1 2 0 0,1 2-9 0,0-4 0 16,-2 3 0-16,-1 3 2 0,-1 1-4 0,2 1-1 15,2-8 1-15,2 5 1 0,0 5-7 0,0-6 2 16,0 1-2-16,0-5 1 0,0 2-3 0,2 2 2 0,0-2-2 15,2-2 1-15,-2 0-1 0,0 0 0 0,1 0 0 16,3-2 0-16,1-4 0 0,-1-1 0 0,-2-1 0 16,1-1 0-16,5-4 0 0,-3 2 0 0,-3 0 0 15,0 1 0-15,-1 1 0 0,-1 0 0 0,-2 3 0 16,0 2 0-16,2 2 0 0,-2 1 0 0,0-1 0 16,0-4 0-16,0 6 0 0,0-4 0 0,0 1 0 15,0 1 0-15,-2 2-1 0,-2 0 1 0,1 0 0 16,1 0 0-16,-2 2-2 0,0 0 2 0,2-2 0 0,-5 5 0 15,-2 1 0-15,-1 3 0 0,3-3 0 0,5 3 0 16,0 0 0-16,0-7 0 0,0 2 0 0,2-2 0 16,0 1 2-16,0 1-1 0,0-4 0 0,0 2 0 15,0 2 5-15,0-4 0 0,0 0 1 0,0 0 0 0,0 0 4 16,0 0 1-16,0 0 1 0,0 0-1 16,0 0 5-16,0 0 0 0,0 0-1 0,2 2 2 0,0-1-3 15,-2 1 1-15,0 2-1 0,0-4 1 0,0 2-6 16,0 2 1-16,0-4 1 0</inkml:trace>
  <inkml:trace contextRef="#ctx0" brushRef="#br0" timeOffset="169317.19">6568 15649 1293 0,'0'0'0'0,"0"0"0"0,0 0 0 0,0 0 8 16,0 0 0-16,20-2 0 0,-6-1 0 0,-3 1 16 0,7 0 1 15,3-2 0-15,9-3 0 0,7 1 15 0,-7-3 0 16,-2-6 1-16,1-4 0 0,5-1-32 0,-2-2 0 16,9-3 0-16</inkml:trace>
  <inkml:trace contextRef="#ctx0" brushRef="#br0" timeOffset="180062.57">14724 16845 892 0,'0'0'0'0,"31"0"0"0,1 4 0 0,7-6 7 0,-2 0 1 16,-1 2 0-16,1 0 0 0,2-1 8 0,0-3 1 15,0 0-2-15,6 4 2 0,3 0 0 0,-3-2 1 16,7-1-1-16,2-1 1 0,-3 0-7 0,-5 0 0 16,-1 1 0-16,7 3 1 0,2 0-6 0,-5 0 2 15,1-4 0-15,8 4 0 0,-1-2-4 0,-6-2 2 16,5 1 0-16,3 1-1 0,-1-2-1 0,-4 2 0 15,0 0 1-15,9 2-1 0,1-3-1 0,-5-3 2 0,-3 2-2 16,4 3 2-16,0-3-3 0,-3 0 1 0,3 0 1 16,3 2-1-16,1-1-1 0,-3-1 1 0,-3 0-1 15,5 2 1-15,-3 1-1 0,-2-1 1 0,-2 2-1 16,11-2 0-16,2-4-1 0,-8 1 2 0,-7 1-1 16,0 2 0-16,4 0-2 0,-4 0 1 0,4-1 0 15,5 1 0-15,0-2-1 0,-7-1 0 0,-9-1 0 16,1 2 2-16,1-1-2 0,-1-3 0 0,4 1 0 15,6 3 1-15,4 0-1 0,-10 1 1 0,-2-1-1 0,-1-4 1 16,-1 1-1-16,-3 1 1 0,-1-1 0 0,9-4 0 16,-5 3 2-16,2 3 0 0,4-1 0 0,-1-3 1 15,-9 1-1-15,-1 3 1 0,-2-3 0 0,0 1 0 16,4 3 1-16,-8 1 0 0,2-3 0 0,4-5 1 0,0 3-1 16,-2 3 2-16,0-3-2 0,2-1 2 0,-8 2 1 15,-3 3 0-15,0 0 0 0,1-1 0 0,-5-3-3 16,-4 3 2-16,0 1 0 0,4-2-1 0,-3 4 6 15,-5 2-1-15,3-1 0 0,4-9 1 0,-6 7 5 16,-1 3 0-16,-1 1 0 0,2-2 0 0,-1 1 1 16,-3 1 0-16,-4-1 0 0,-2-3 0 0,0 1 2 0,0 0 0 15,1 2 0-15,-7-4 2 16,5 2-5-16,-5 1 1 0,3-3 0 0</inkml:trace>
  <inkml:trace contextRef="#ctx0" brushRef="#br0" timeOffset="-157784.83">7006 16952 954 0,'0'0'0'0,"24"5"0"16,30-1 0-16,4 1 7 0,-4 3 0 0,0-1 0 15,4-5 1-15,-4 0 39 0,-6-2 1 0,6-2-1 16,0-3 1-16,6 1 5 0,-4 2 0 0,-10-2 0 15,3-3-1-15,-6 3-23 0,-10 2 2 0,1-1-1 16,-1-3 0-16,3 2-6 0,-12 2-1 0,2-1 1 16,6-3 0-16,-8 4-6 0,-4 2 1 0,5-2 0 15,-1-3 0-15,0 1-3 0,0 2-1 0,-3-2 1 16,9-3 1-16,-6 3-2 0,-6 2 2 0,-3-5 0 16,6-4 0-16,1 0-2 0,-1 0 0 0,-1-4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03:38:51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7380 9800 300 0,'0'0'0'0,"0"0"0"0,0 0 0 0,0 0 2 16,0 0 2-16,0 0-2 0,0 0 1 0,0 0 1 15,0 0 0-15,0 0 0 0,0 0 0 0,0 0 1 16,0 0 0-16,0 0 0 0,0 0 0 0,0 0-1 15,0 0 0-15,0 0 0 0,0 0 0 0,0 0-2 16,2-20 2-16,2 12-1 0,2-1 0 0,5-2 0 16,6-2-1-16,-3 0 0 0,7 4 2 0,-1-4-1 0,3 3 1 15,1 1 0-15,0 3 0 0,0-1 1 0,3 0 0 16,0-5 0-16,3 7 0 0,-5-5 8 0,-1-4 0 16,9 1 0-16,3 3 0 0,-3-5 4 0,1-1 1 15,5 1-1-15,-4 0 1 0,3 0 0 0,-3-4 1 16,-2-1 0-16,7 1 0 0,-5 6-2 0,-3 0 1 15,-2-3-2-15,10-5 2 0,0 4-4 0,-3 4 0 0,2 2 1 16,4-4 0-16,-4 0-8 0,-4 2 1 0,10-3 0 16,4-1 0-16,-1 0-1 0,-5 2 1 0,-4-3 0 15,4 5-1-15,-4 0-3 0,-4 0 0 0,8-4 0 16,2 4 0-16,0 2-2 0,-2-2 1 0,-4-2-1 16,0 4 0-16,4-2-1 0,-10-2 0 0,-3-2 0 15,4-2 1-15,-3-3-2 0,-3 5 1 0,-4-1 0 16,6-5 0-16,4 7 0 0,-6 4 0 0,-8-2 0 15,1-1 0-15,-3 2 1 0,1 5-1 0,1 1 0 16,-1-4 0-16,-4 1-1 0,-6 5 0 0,2-1 0 0,3-1 1 16,-9 5-1-16,-1 2 0 0,-2 0 0 0,1-6 1 15,-3 3-1-15,0 3 0 0,0 0 0 0,0 0 0 16,-3-10 0-16,-1 5 1 0,2-1 0 0,-13-3 0 0,-9-4 2 16,2 3-1-16,1 3 0 0,2 3 2 0,5 1 1 15,2 1 1-15,-6-4-1 0,-1 6 1 0,4 0 0 16,4-5 0-16,2 3 1 0,-1 4 0 0,5-1 0 15,-1-1 0-15,3-1 0 0,-3 1 1 0,2 1-3 16,0-1 0-16,3 0 0 0,1 4 0 0,0-4 0 16,0 2-1-16,0-2 1 0,0 4 0 0,0-4-1 0,0 0-1 15,0 0 0-15,0 0 2 0,1 0-3 0,1 0 0 16,-2 0 1-16,6 0-1 0,0 0-1 0,3 0 1 16,0-4 0-16,-3 8 1 0,3-1-1 0,0 3 1 15,1-6 1-15,-8 0-1 0,1 0 0 0,-3 0 2 16,0 0-1-16,2 9 1 0,2 8-1 0,-4 2 1 15,-4-3-1-15,-11 22 2 0,-2 1 0 0,1 2-1 0,-1 1 1 16,-2-1-1-16,8-7 1 0,-6-6 0 0,-5 1-1 16,9 5 1-16,2-2-1 0,-4-3 1 0,-4 5 0 15</inkml:trace>
  <inkml:trace contextRef="#ctx0" brushRef="#br0" timeOffset="186804.63">2232 10565 929 0,'0'0'0'0,"0"0"0"16,0 0 0-16,0 0 8 0,19-9 1 0,-14 9-1 15,20 0 1-15,14-6 0 0,0-3 2 0,-4-1-2 16,-1 9 1-16,-4-1 0 0,-2-2 0 0,1-3 0 15,1-3 1-15,0 1-4 0,-2 0 0 0,6-1-1 0,1 1 1 16,2 3-1-16,2 3-1 0,0-1 1 0,10 4 0 16,5 0-3-16,-9 0 0 0,-3 0 1 0,7 6 0 15,-4 1-2-15,-1 1 2 0,14-8-2 0,11 7 1 0,-2 0-2 16,-7-5 2-16,1 2-2 0,3 5 1 0,-1-1-1 16,0-1 0-16,6-5 0 0,4 7 1 0,-4-3-2 15,-11-4 1-15,-4 0-1 0,0 5 1 0,0-1-1 16,-2-5 1-16,2 3 0 0,9 6 0 0,-9-3-1 15,-9-1 1-15,2-3-1 0,-6 7 1 0,-2-5 1 16,-6 1-1-16,1 1 0 0,-1 2 0 0,-3-1 1 0,-2-1 0 16,-7 3 1-16,-3 3-1 0,3-2 0 0,-3-4 0 15,-3 1 1-15,-4 3 0 0,-3 0 6 0,-2-2 1 16,-1 1-1-16,-5 1 1 0,4-2 6 0,-4-1 0 16,0-1-1-16,-9 6 2 0,-5 4-2 0,-2-4 0 15,-3-6 0-15</inkml:trace>
  <inkml:trace contextRef="#ctx0" brushRef="#br0" timeOffset="187276.17">3948 10768 1243 0,'0'0'0'0,"0"0"0"15,0 0 0-15,0 0 9 0,0 0 0 0,0 0 0 0,0 0 0 16,0 0 9-16,0 0 1 0,0 0 0 0,0 0 0 16,0 0-4-16,23 5 0 0,-12-1 1 0,7 2 0 15,3-1-7-15,-2 1 0 0,-5-3 0 0,1-1 0 16,4 0-2-16,-2 0 2 0,0 4 0 0,-3-4 0 0,3-1-2 16,-2 3 1-16,-2 2 0 0,-2-4 0 0,8 3-2 15,0-1 1-15,-1 0 0 0,3-4 0 0,-1 1-2 16,3 3 2-16,-9-4-1 0,3-2 0 0,6 4 1 15,-8 2 0-15,-1-4 0 0,-4-8-1 0,-5 7 4 16,1 1 0-16,3 0 1 0,1-4 0 0,-1 2 0 0,0 2 1 16,-3 2 0-16,-2-2 0 0,3-2 0 0,0 0 2 15,-5 2-2-15,8-4 2 0,-1 1-7 0,6-1 2 16,-6-2-1-16,6-5 1 0,4-2-2 0,-3 2 1 16,1-4-1-16,-2-7 0 0,-4-1-2 0,-1 5-1 15,-1 3 1-15,-3 0-1 0,-1-3 0 0,-1 1 0 16,-4 2 0-16,0 2 0 0,0-8-3 0,0 3 1 0,-6 5 1 15,-3 2-1-15,3-4-1 0,-3 0 0 0,0 0 0 16,-1 0 0-16,-1 0 1 0,2 2 0 0,0 2-1 16,3 2 1-16,2-1-1 0,-1 3 1 0,-5 3 1 15,1 4-1-15,3-3 0 0,1 1 0 0,5 2 1 16,-4 0 0-16,4 0-2 0,-4 0 1 0,3 0 0 16</inkml:trace>
  <inkml:trace contextRef="#ctx0" brushRef="#br0" timeOffset="-194302.25">5048 17279 841 0,'0'0'0'0,"0"0"0"0,29 4 0 0,-10-8 0 15,2-3 1-15,3-1-1 0,0 2 1 0,2-5 14 0,-2-4 0 16,-1-3-1-16,6-6 1 0,1-6 14 0,-6-5 0 16,1-8 0-16,3-11 0 0,-8 5 3 0,4 7-1 15,2-7 1-15,12-1-1 0,-5-2-15 0,6-9 0 16,2-12-1-16,12-9 2 0,-1 8-7 0,2 5 1 16,-4 0 1-16,12-11-1 0,1-2 8 0,2-1 0 15,13-5 0-15,10 1 1 0,3 7-2 0,-12-6 1 16,-1-14 0-16</inkml:trace>
  <inkml:trace contextRef="#ctx0" brushRef="#br0" timeOffset="-192559.59">11493 15350 1155 0,'0'0'0'16,"0"0"0"-16,0 0 0 0,-25-10 26 0,20 5 1 15,1 1-1-15,8 0 1 0,-4 3-7 0,2-3 0 16,1-2 0-16,7-5 1 0,8-4-11 0,3-3 0 15,-3-3 0-15,5-9 1 0,-1 4-9 0,-1 4 2 16,-1-2-2-16,3-2 1 0,-3 7-3 0,4 2 2 0,4 1-2 16,4-3 1-16,5 4-1 0,4 8 0 0,6-4 0 15,1-4 1-15,1 4 1 0,-5 1 0 0,-5 1 0 16,10 0 1-16,-6-2 0 0,1-1 2 0,11 3-1 16,12 2 1-16,2-1 2 0,-12 1 1 0,-3-1 0 15,0 1 1-15,-5-2 1 0,-1-1 0 0,10 5 0 16,11 1 2-16,4-2-5 0,-8 1 1 0,-9-1 0 15,-2-3 1-15,0 1-7 0,2 3 2 0,9-3-1 16,13-1 1-16,-7 2-4 0,-8-1 1 0,-1-1 0 0,-8-4 0 16,5 2-1-16,5 3 1 0,12 1-1 0,1-4 1 15,-3 1-1-15,-11 1 0 0,-3-4 0 0,7-4 0 16,6 6 0-16,5 2 0 0,6-4 0 0,-2-6 0 0,-15 8 0 16,2 2 0-16,4-2 0 0,14-2 0 0,3 7 0 15,-12 0 1-15,-7-1-1 0,-1-2 1 0,3 5 2 16,4 2 0-16,10-2 0 0,-3-3 1 0,-13 3 2 15,-6 4 2-15,8 0 0 0,11 0 0 0,7 4 2 16,-13-2 1-16,-5-2-1 0,-1-2 2 0,-3 4-6 16,-2 3 2-16,12-1 0 0,1-2 0 0,-4 2-2 0,-9 1-1 15,2-1 1-15,2 0 1 0,2 5-4 0,-3 0 1 16,-1-3 1-16,6-4-1 0,-4 7-1 0,-8 0 0 16,6-1-1-16,4-1 2 0,-1 3 0 0,-6 1 1 15,-5 0-1-15,2-4 2 0,1 3-4 0,-6 1 1 16,3 2 0-16,4-2 0 0,-1 0-2 0,-12 0 0 15,-6 4 0-15,-3-2 1 0,-2-2-2 0,-2 1 2 16,4 2-2-16,2 5 1 0,-2-4-1 0,-6 0 0 0,0 3 0 16,10 7 1-16,-6-7-1 0,-4 1 0 0,-1 3 0 15,1 4 0-15,-7 2 0 0,-4 0 1 0,2 4 0 16,0 3 0-16,-4 0-1 0,-4-1 0 0,-3-1 0 16,4 6 0-16,-1-11 0 0,-3-4 0 0,-4 2 0 15,-4 6 1-15,-3-4-1 0,-2-2 1 0,-3 7-1 16,7 1 2-16,-3 1-2 0,-3 1 0 0,-4 3 0 15,-5 4 0-15,-2-1-3 0,-3-4 2 0,-2-5 0 16,-5 2 0-16,-2-3-4 0,-3-4 2 0,-6 4 0 0,1 3-1 16,-1 2-1-16,2 0 0 0,-2-1 1 0,-7 1-1 15,1 4 0-15,-3 0 0 0,-13 1 0 0,2-2 0 16,-2-13 1-16,7-2-1 0,-5 1 1 0,-1 5 0 16,10-5-1-16,-3-1-1 0,-9 2 0 0,-14 1 1 0,8 0-2 15,1-2 0-15,0 0 1 0,-1 4-1 0,6 2-1 16,5-4 1-16,-8-2-1 0,-11-4 2 0,4-2-2 15,3-3 0-15,-9 0 0 0,4 2 0 0,3-3-10 16,1-5 2-16,-8 1-2 0,-8-1 1 0,5-2-9 16,7 0 0-16,-2 1 0 0,-4 1 0 0,0-6 4 15,2 1 0-15,-15 0-1 0,2 1 2 0,9-1 3 0,5-3 0 16,-9 3 0-16,-12 0 1 0,7-1 3 0,5 1-1 16,5 1 0-16,-8-1 2 0,1-1 1 0,1 3-1 15,-13-3 1-15,1-3 1 0,16 6 1 0,-1 1-1 16,-14-2 1-16,-8-1 1 0,4 3 3 0,11 2 0 15,3-1-1-15,-12-3 2 0,-2 4-2 0,2-1 1 16,1-1 0-16,6-4 0 0,8 3 3 0,0 1 0 0,-19 1 0 16,-2-7 1-16,13 3 1 0,9-1 0 0,1-3-1 15,-10-5 1-15,-7 1 1 0,11 2 0 0,-1-2 0 16,7-4 0-16,1 3 1 0,-1-1 1 0,-8-4-1 16,-4-3 0-16,13 0 1 0,12 0 1 0,3-4 1 15,-5-5-1-15,-4-1 3 0,7 1-1 0,-3-6 1 16,-1-2 0-16,16-4 3 0,3 2 0 0,4-3-1 15,4-12 1-15,9-5 0 0,0 0 2 0,-7-6-2 16,-8-4 1-16,4 5-1 0,9 6 1 0,0 1 0 16,0-1 0-16,6 1 3 0,5-2 1 0,-3-12-1 0,5 1 1 15,-1 5-1-15,6 4 1 0,3-2-1 0,9-2 2 16,6 2-1-16,-1-1 2 0,1-11 0 0,1-2-1 0,1 6 1 16,5 8 1-16,5 0-1 0,12 6 1 0,0 1-1 15,4 1 1-15,-6-12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5T12:35:37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16091 8351 815 0,'0'0'0'0,"0"0"0"15,0 0 0-15,0 0 13 0,0 0-1 0,0 0 0 16,0 0 1-16,0 0 13 0,19 6-1 0,-14-1 1 16,5-3 0-16,-5 2-5 0,5 0 1 0,-9 1-1 15,9 1 0-15,3 7-10 0,2-4 2 0,-6-1-1 16,2 1 0-16,12 6-3 0,-7 0 0 0,-8-2 0 0,9-8 0 16,3 4-2-16,-5-1 1 0,-4 1-1 0,2-3 1 15,0-4-4-15,-2-2 2 0,-1-2-1 0,8-6 1 16,5-1-3-16,3 0 2 0,-2-6-1 0,10-6 1 0,-1-3-2 15,1 0 0-15,5-6 1 0,5-3-1 0,3-1 1 16,2-3-1-16,1-8 0 0,13-3 1 0,6-10-2 16,0-1 1-16,-4-14 0 0,10 1 0 0,-1 1-1 15,1-3 1-15,12-19 0 0</inkml:trace>
  <inkml:trace contextRef="#ctx0" brushRef="#br0" timeOffset="4706.96">3514 12937 389 0,'0'0'0'0,"0"0"0"0,0 0 0 0,-20 5 22 0,16-5 1 16,-2 0-1-16,6 0 1 0,-3 0 26 0,1 0 0 15,2 0 1-15,0 0-1 0,0 0-8 0,0 0 0 16,2 0 0-16,-2 0 0 0,0 0-17 0,0 0 0 15,0 0 0-15,0 0 1 0,0 0-9 0,0 0 2 16,0 0-1-16,3 2 1 0,-3 0-6 0,-3-2 1 0,1 2-1 16,2-2 0-16,0 0-3 0,2 0 2 0,1 0-2 15,3 2 1-15,3 0-4 0,6 1 2 0,-6 1 0 16,19 0 0-16,4-2-1 0,2-2-1 0,-6 2 1 16,-4 3 0-16,0-3-2 0,0-2 2 0,6 2-1 15,5 0 1-15,-1-2-3 0,-6 0 1 0,2 4-1 16,3-3 2-16,-3-2-3 0,-4-3 1 0,2 0 0 15,6 4 0-15,1 0-1 0,-1 0 0 0,-1 0 0 16,6 0 1-16,4 0-2 0,-4-2 0 0,-3-1 0 16,8 1 2-16,3 0 0 0,-12 0 2 0,-7 0-1 0,2 0 1 15,0 2 0-15,0 0-1 0,3 0 1 0,6 0 0 16,-3 0 5-16,1 2 0 0,-3 0 0 0,7 2 0 16,1-1 2-16,-8 1-1 0,-4 0 0 0,7 0 2 0,-5-4 1 15,-1 0-1-15,-1 0 1 0,6 3 0 0,1-1-4 16,2-2 0-16,-4 0 0 0,10 4 0 0,2-2 0 15,-6-2 1-15,-4-2-1 0,2 2 0 0,-5 2-9 16,-5 1 2-16,-2-6-1 0,4 3 0 0,1 0 0 16,0 0-1-16,-1 0 0 0,7 3 2 0,1-6-4 15,-4 1 0-15,-1 0 0 0,8 4 1 0,-1 0-1 0,-7 1 0 16,0-3 0-16,3 4 0 0,-7-2-1 0,-1-2-1 16,1 0 1-16,7 4 1 0,-1-2-2 0,-3-2 0 15,3 0 0-15,10 3-1 0,-1 1 1 0,-4-2 1 16,-4-2 0-16,-3 2 0 0,-4-2 0 0,-2 0 1 15,1 0-2-15,5 3 2 0,-2-3-1 0,1-1 1 16,5-1 0-16,1 4 0 0,2-2 0 0,1 0 0 0,-2 1 0 16,2 1 0-16,-2-4 0 0,-7 1 0 0,-1-1 0 15,-1 4 0-15,9-2 0 0,-5-2 0 0,-1 0 0 16,10 4 1-16,5-2-1 0,-10 0 2 0,-2 3-2 16,4 1 1-16,2 0 1 0,-10 0 0 0,-3-1 0 15,0-1 1-15,-2-2-1 0,-2 2 1 0,8 2 1 16,-1 3-1-16,1-5 0 0,1-2 2 0,4 2-1 15,4 4 1-15,0-3 0 0,-4-3 2 0,-7 0 0 16,-1 6 0-16,-1-2-2 0,-5-4 2 0,4 0 0 0,5 1-1 16,-1 3-4-16,-1 0-1 0,2 0 0 0,8-3 0 15,1 5-1-15,-4 3 0 0,2-5 0 0,2-4 0 16,-4 4-1-16,-5 3 0 0,1-5 0 0,-1-4 1 16,5 4-3-16,-4 2 1 0,6-2 0 0,6-4 0 15,9 6-3-15,-8-1 2 0,-3-1-2 0,-4-4 2 0,0 2-2 16,-9 4 1-16,5-2-1 0,4-6 1 0,0 4-2 15,0 2 2-15,6 0-1 0,7-2 1 0,-4 2-1 16,-4 1 1-16,-1-1-1 0,-4-5 1 0,-2 3-1 16,-1 1 1-16,1-2-1 0,4-5 1 0,5 6-1 15,-3 4 1-15,9-4-1 0,-2-4 1 0,2 4 0 0,-9 0 0 16,-2-2 0-16,1-3 0 0,-1 3 1 0,2 2 1 16,3 0-1-16,6-4 1 0,4 2 1 0,-9 2 1 15,-5 2-1-15,1-4 1 0,-2 2 0 0,-4 2 0 16,0-2 0-16,4-4 0 0,-2 4 0 0,2 2 1 15,5 0-1-15,6-4 1 0,-2 2 0 0,-7 2 2 16,-2-2-1-16,2-4 0 0,-6 4 3 0,-6 4 0 16,7 0 0-16,8-4 0 0,0 0-4 0,1 2 2 0,5-1-2 15,0-2 1-15,-6 1-2 0,-7 0 0 0,0-2 0 16,4-4 1-16,0 4-1 0,-6 4 0 0,6 0 0 16,7-4 0-16,6 2-1 0,-8 2 1 0,-5-2 0 15,1-8 0-15,-3 7-1 0,-6 1 1 0,4 1-1 16,6-8 1-16,-1 5-1 0,3 2-1 0,1-2 1 15,4-3 1-15,0 1-2 0,-7 2 1 0,-4-2 0 16,-2-1 0-16,3 1 0 0,3 0 1 0,1-1 0 16,8-1 0-16,2 3 0 0,-6-1 0 0,-3-2 0 15,1 1 0-15,-3-3 1 0,-6 1 0 0,1 1 0 16,46 1 0-16,-25-3 1 0,-14 6 2 0,5-3-1 0,11 3 0 16,-16-9 2-16,-12 5-1 0,4 2 1 0,7 3 1 15,-1-5 1-15,-2 2 1 0,12 1 0 0,3 6 1 16,-6-6 1-16,-11-1 0 0,0 0 0 0,5-3 2 0,-11-1-3 15,4 6 0-15,8 0 0 0,7 4 1 0,-2-4-3 16,-8-1 1-16,-1 3 0 0,3 0 1 0,-8-6-4 16,-5 2-1-16,2 3 1 0,-7-3-1 0,4 4-4 15,-1-2 1-15,1-2 0 0,5 8 0 0,-4-8-1 16,-5 2 0-16,4 2 0 0,-10 2 0 0,9 0-1 0,-12 0 1 16,-3-2-1-16,-1 0 1 0,0 6-1 0,-8-6 0 15,3 1 0-15,-7 1 1 0,1 0 0 0,1 0 0 16,-5 0 0-16,2-2 0 0,-4 2 0 0,2 1 0 15,-1-3 0-15,1 2 0 0,2 0 0 0,-4-2 0 16,2 0 0-16,0 0 1 0,0 0-1 0,-2 0 0 16,0 0 0-16</inkml:trace>
  <inkml:trace contextRef="#ctx0" brushRef="#br0" timeOffset="76089.42">2564 11348 892 0,'0'0'0'0,"0"0"0"16,0 0 0-16,39-11 10 0,-15 4 0 0,0-1 0 16,10-1 0-16,1-2 12 0,-1 1 1 0,-1 1-1 15,7-4 1-15,2 4-4 0,-6 1 1 0,-1-7-1 16,8-3 1-16,-4 1-8 0,-2 4-1 0,3 0 0 15,1 2 0-15,1-2-2 0,1-2 0 0,8 2 0 0,10 0 1 16,-11 0-3-16,-1 0 1 0,-4-2 0 0,7-2 0 16,7 0-4-16,-1-3 2 0,0 1-2 0,15-1 2 0,-10-2-4 15,-9 1 1-15,4 1 1 0,1-8-1 0,5 11-1 16,-1 8 1-16,0-6-1 0,10-6 0 0,0 7-1 16,-10 2 1-16,-3 1 1 0,7-4-1 0,2 4-1 15,3 2 0-15,10-6 0 0,-3 0 2 0,-5-4-2 16,-5 5 1-16,4-1-1 0,18 2 1 0,2-2-1 15,-18-2 1-15,-4-2-1 0,1 5 0 0,3-1 0 16,-6 2 0-16,9 1 0 0,4 1 0 0,-9-4 0 0,-6-1 1 16,5 1-1-16,12-2 0 0,-2 4 0 0,-4 2 0 15,1-2 0-15,3 0 0 0,-4 4 3 0,0-1 0 16,6-1-1-16,4-6 2 0,-5 8 2 0,-1 3 1 16,2-3-2-16,13-4 2 0,0 6-3 0,-9 1-1 15,-6-3 1-15,1-2 0 0,9 3-3 0,-5 6 1 16,1-3-1-16,-4-5 1 0,-2 1-2 0,2 4 1 0,12-5-1 15,3-1 1-15,-7 2-2 0,-9 1 1 0,11 1-1 16,8 3 1-16,2-1-1 0,-14-7 0 0,-6 3 0 16,11 7 1-16,0-3-1 0,-4-3 0 0,-3 5 0 15,3-1 0-15,-7 2 0 0,0 2 0 0,12 0 0 16,1 6 0-16,-9-10 0 0,-4 2 0 0,7 4 0 16,8 3 0-16,-4-1 0 0,-11-4 0 0,0 0 0 15,7 4 0-15,6-4 0 0,-4 0 1 0,-9 5-1 16,3-5 2-16,1 0-2 0,-1 0 1 0,7 2 0 0,6 0 0 15,-10-6 0-15,-3 4 0 0,10-3 0 0,2 3 2 16,-2-2-2-16,-6-6 1 0,2 7 0 0,13 1 0 16,1 0 1-16,-12-6-1 0,-2 2 0 0,4 2 0 15,5-1 2-15,-5-3-1 0,4 2 0 0,1 3 1 16,3-3 0-16,-3-2 2 0,8 2 0 0,2 1-1 0,-2 1 4 16,-6-2 1-16,8 0 0 0,-2-1 0 0,-10 3 2 15,3-2-1-15,11 1 0 0,-5-3 1 0,-6 2-4 16,-4 2 0-16,16-1 0 0,-1 1 0 0,-12-6-4 15,-1 3 2-15,13 3 0 0,5 2-1 0,-15-7 1 16,-7-1 1-16,11 3-2 0,10 3 2 0,-9 0 1 16,-12-2 1-16,2-2 0 0,17 3 0 0,-6 1 1 0,-10 2 0 15,-1-6 0-15,13 6 1 0,0-2 0 0,-12 1 2 16,-7-3-2-16,14 2 1 0,2 2 0 0,-6 0-1 16,-2-9 0-16,5 3 0 0,4 1-9 0,-6 3 1 15,6 0-1-15,-9-2 1 0,-3 2-3 0,3 2 1 16,7 0 1-16,-2-3-1 0,-14 3-1 0,1 3 0 0,9-3 0 15,4 0 0-15,-7 6 0 0,-11-2 0 0,3 1 0 16,17 1 0-16,-9-1 0 0,-8 1 0 0,2-1 0 16,8 3 0-16,0 1 0 0,-6-1 0 0,1-1 0 15,5-1 0-15,-6 3-1 0,-2-2 1 0,8 1-2 16,-2 3 2-16,-8-4-2 0,-5 1 1 0,7 5-1 16,6 2 1-16,-10-6-3 0,-7 0 1 0,4 4 0 15,11 4 0-15,-2-2-1 0,-8-2-1 0,1 4 1 16,7 0-1-16,5-1 0 0,-6 5 0 0,4-6 0 15,1 0 0-15,0 1 0 0,-8 3 0 0,8-1-1 0,3 3 2 16,-7 3 2-16,0-3 1 0,4 1-2 0,4 0 2 16,-12-3 1-16,-9-1 0 0,4 1 0 0,9 2 0 15,-6-1 0-15,-9-3 0 0,-5 1 0 0,-6 7 0 16,-2-5 0-16,0 2 0 0,7 8 0 0,3 0 0 0,-6 0 0 16,-10 1 0-16,-7 6 0 0,6-1 1 0,-3 7 2 15,-3-4-1-15,1-6 0 0,0 2 0 0,-1-3-1 16,-9-2 2-16,-6 1-1 0,-1 7 0 0,-9 4 4 15,-4 1-1-15,-5 4 1 0,2 5 0 0,5-6-3 16,-11-5 2-16,-1-2-1 0,-5 2 0 0,-5-7 1 0,-3-3 1 16,-6 7-2-16,-3 1 2 0,-4 5-3 0,-2 1 2 15,0 3-1-15,-8 1 1 0,-1-3-3 0,1-3 1 16,-7-4-1-16,-2 0 2 0,1-4-1 0,-7-5 2 16,-14 7-1-16,-6 4 1 0,0 2-1 0,6 0 1 15,-6 3-1-15,-2 3 1 0,6-5-2 0,0-6 1 16,-17-1 0-16,-11 2 0 0,1-6-2 0,9-1 2 15,-3 3-1-15,-2 5 1 0,-3-5-2 0,-2 2 0 0,-7 6 0 16,-1-6 2-16,6 4-2 0,-2-6 1 16,-15-3 0-16,-7 1 0 0,9-7-1 0,6 1 0 0,-11-3 1 15,-7 4-1-15,14 0-1 0,2-2 1 0,-4 1 0 16,-13 1 1-16,6 2-2 0,9 0 1 0,-7 2-1 16,-10-6 1-16,2 3 0 0,4 1-1 0,-1 0 0 15,-6-4 1-15,-5-4-2 0,8-1 0 0,2-3 0 16,-3 7 1-16,-7-3-1 0,10-2 0 0,-4-1 0 15,-7-1 1-15,2 3-1 0,9 1 1 0,-6-1-1 0,-3-5 2 16,7 7-1-16,3-1 0 0,-10 2 0 0,3-5 0 16,8-2 1-16,7-1 2 0,-18 3-1 0,5 0 0 15,15-1 1-15,-3-1-1 0,-10-2 1 0,-4-6 0 16,14 2-1-16,1 0 1 0,-17 1-1 0,1-5 0 16,9 2 2-16,7 1 1 0,-13-1-2 0,-4 2 2 0,12-2-4 15,4 1 1-15,-9 1 1 0,-17 2-1 0,12-2 0 16,8-2 1-16,-10 3-1 0,-12 1 2 0,10 1-3 15,12 1 0-15,-9 2 0 0,-14-6 2 0,10 2-3 16,11 2 0-16,-10-2 0 0,-14-4 1 0,5 6-2 16,10 0 1-16,-8 4 1 0,-11-2-1 0,9-3-1 0,10 5 0 15,-10 2 0-15,-14 1 1 0,18-4-1 0,4-1 0 16,-17 2 0-16,-2 5 0 0,7-5-1 0,8-5 1 16,-9 1-1-16,2 4 1 0,14-8-3 0,2-2 1 15,-18 3 0-15,0 1 0 0,18-2-3 0,-3-2 2 16,-21 0-2-16,11 3 2 0,15-1-4 0,-1 0 2 15,-23-4-2-15,11 1 1 0,11 3-3 0,-3 0 1 16,-12-3 0-16,6-3 1 0,8 6-1 0,1 0 0 16,-16-1 0-16,7-5 0 0,7 3 1 0,2 3 2 0,-16 2-2 15,7-7 2-15,8 5-1 0,3 0 1 0,-15-2 1 16,0-3-1-16,16 5 1 0,-1 2 1 0,-15-2-1 16,2-7 1-16,10 5-1 0,7 0 1 0,-17-3 0 15,2 0 1-15,11-1-1 0,4 1 1 0,-13-3 0 16,3-8 0-16,16 5-1 0,-4 0 1 0,-10-2 0 15,-3-7 1-15,7 3 0 0,6 4-1 0,-15-3 1 16,2-8 0-16,7 3 0 0,9 3 1 0,-12-2 0 0,-1-4 0 16,18 1 0-16,-1 3 0 0,-13-2 0 0,-7-4 0 15,14 2 0-15,12 0 0 0,-9-4 0 0,-14-3 0 16,8 5 0-16,15 2 0 0,2-4 0 0,-17-1 0 16,5-1 0-16,6 0 0 0,0-1 0 0,1 5 0 0,-3-5-1 15,7-3 0-15,-6-3 0 0,1-2 1 0,11 0 0 16,2 0 0-16,-18-5 0 0,-1-4 0 0,16 5 0 15,3 4 1-15,-9 0-1 0,-12-7 1 0,10 3 1 16,13 4 2-16,4 1-2 0,-4-3 1 0,4 2 2 16,0-2 0-16,-6-9 0 0,4-7 0 0,11 1 0 15,5 4-1-15,-10-4 1 0,-8-7 0 0,9 9-1 0,10 4 0 16,-1 2 0-16,10-4 0 0,10-2 0 0,-3-3-1 16,-3-8 0-16,-2-9 1 0,1 11-3 0,12 1 0 15,0-3 0-15,6 4 0 0,8-2-1 0,7 2 0 16,7-4 0-16,-4-15 1 0,2 6-1 0,11 7 0 15,4-2 0-15,1 6 0 0,12 0-1 0,6 0 1 16,3-7 0-16,6-10 0 0,7 9-1 0,-2 4 0 0,8-1 0 16</inkml:trace>
  <inkml:trace contextRef="#ctx0" brushRef="#br0" timeOffset="80713.78">5366 12982 803 0,'0'0'0'0,"0"0"0"0,-26 9 0 16,17-4 11-16,-1-1 2 0,-8 2-1 0,-3 1 0 15,3 1 13-15,1-1 1 0,2-1-2 0,-2 3 2 0,1 0-3 16,-3 1-1-16,0 1 1 0,2 4 0 0,-1 3-11 16,3 3 2-16,0 1-2 0,-4 2 2 15,1 4-6-15,-1 4 1 0,2 1-2 0,-1 8 2 0,-1-2-1 16,2-5 1-16,-1-1 0 0,5 8 0 0,5-4-1 15,-5-1 1-15,-11 5 0 0,9 7 0 0,0 8-1 16,0 1 1-16,-3 3 0 0,-3-4 0 0,2-8-1 0,-1-1-1 16,-8 7 1-16,4 3 0 0,3 6-1 0,3-5 0 15,-3 4-1-15,3-1 2 0,-1-7-3 0,4-9 0 16,-2-5 1-16,0 5 0 0,3 2-3 0,2-5 1 16,-3 3 1-16,6 2-1 0,-6-3-1 0,6-7-1 15,0-1 0-15,3-5 2 0,-3-1-3 0,-1-6 1 16,-1 1 0-16,2-5 0 0,3-1 2 0,3-5 0 0,-12 1 1 15,5-3-1-15,10-5-2 0,-5 0 1 16,-5 1-1-16</inkml:trace>
  <inkml:trace contextRef="#ctx0" brushRef="#br0" timeOffset="81006.5">3851 14803 967 0,'0'0'0'0,"0"0"0"0,-16 7 0 16,1-1 12-16,5-2 2 0,-3-4-2 0,11 3 1 16,-1 1 31-16,3 0 1 0,-4-1-1 0,8 1 1 15,-1 2 1-15,-3-1 0 0,0-1 0 0,10 3 1 0,5 7-19 16,1 0 1-16,3 1 0 0,5 6 1 0,4-5-4 16,-2-2 2-16,-7 0-1 0,-4-1 1 0,0 4-3 15,-2-2 0-15,2-4 0 0,5-5 0 0,-1 1-4 16,1 1-1-16,-1-5 0 0,5-6 0 0,6-1-8 15,0-2 2-15,0-3-1 0,13-10 1 0,1-3-4 16,3 0 0-16,-6-2 0 0,5-6 0 0,-1-4-4 16,0-3 1-16,9-11-2 0,13-10 2 0,2 0-3 15,-2 5 2-15,6-5 0 0,1-4-1 0,8 1-4 0,0-4 1 16,26-21-1-16</inkml:trace>
  <inkml:trace contextRef="#ctx0" brushRef="#br0" timeOffset="102573.17">19214 15153 1407 0,'0'0'0'15,"0"0"0"-15,0 0 0 0,0 0 21 0,26-2 0 16,-15-2 1-16,10-7-1 0,5 2 15 0,-2-3 0 16,4-3 0-16,-2-11 0 0,4 0 2 0,3 2 1 15,10-9 0-15,15-6 1 0,-4-6-26 0,4-7 2 16,1-17 0-16,9-13-1 0,-5-5-8 0,11-8 1 15,12-13-1-15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5T12:40:03.2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1" timeString="2023-03-25T12:40:34.645"/>
    </inkml:context>
  </inkml:definitions>
  <inkml:trace contextRef="#ctx0" brushRef="#br0">11155 4962 653 0,'0'0'0'16,"0"0"0"-16,0 0 0 0,0 0 1 0,0 0 0 15,0 0 0-15,0 0 1 0,-9-17 3 0,9 11 0 16,0 3 0-16,-4-1 0 0,4 2 11 0,4-4 0 0,-4 3 0 16,2-7-1-16,2-1-8 0,-4-4 1 0,1 0 0 15,7-7 0-15,-1-4-3 0,3 2 1 0,-1 0-1 16,4-2 1-16,2 3 0 0,2 3-1 0,0-1 1 16,3-1 1-16,1 2-2 0,1 5 2 0,4 0-1 15,2-4 0-15,-2 2 0 0,6 4 1 0,3-1-2 16,4-1 2-16,0 0 2 0,-3 0 1 0,-3 0 0 15,5 4 0-15,3 2 3 0,0-4-1 16,3 1 0-16,-1 7 2 0,7-3-3 0,-7 1 1 0,6-2 1 16,-3-1-1-16,3 1-1 0,-3-2 0 0,3-8 1 0,5 4 0 15,-6 4-3-15,1 2 1 0,7-6-1 0,5 2 1 16,-7 4-2-16,-5 1 0 0,-1-5 0 0,6-2 1 16,0 4-3-16,0 2 1 0,4 0 0 0,5-1 1 15,2 5-2-15,-3-1 2 0,-8 2-1 0,6-7 1 0,-3 8 3 16,1 3 1-16,9 0 1 0,2-6-1 0,-6 6-3 15,-5 0 0-15,-2 0 0 0,9-4 1 0,-3 8 3 16,-4 2 0-16,5-3 0 0,6 3 1 0,-2 3-4 16,-4-1 1-16,-1 1 0 0,7 0 1 0,-2 10-1 15,-4-2 0-15,6 1 0 0,4 1 2 0,-4-8-8 16,-4 2 1-16,6 2 0 0,7 5-1 0,0-5-4 0,-11-6 2 16,2 1-2-16,4-5 1 0,-2 5-2 0,-6-1 0 15,0-2 0-15,8 6 1 0,-6-7-1 0,-4 0 0 16,2-3 0-16,6 8 0 0,-2-1 0 0,-5-1 0 15,1 2 0-15,11 2 0 0,-9-3-1 0,-5 1 1 16,-1 2-1-16,6 3 1 0,-1 3-1 0,-3 0 1 0,4-4-1 16,2-1 1-16,-9 3 0 0,-8 2 0 0,2-1 0 15,3-3 0-15,-6 6 2 0,-3-1 0 0,6 2 0 16,-2-1 2-16,-3-6 0 0,-8-4 2 0,-2 2-2 16,0 7 2-16,-2-10-1 0,-3-1 2 0,-6 2-1 15,-2 4 1-15,-2-2-2 0,0-2 2 0,-5-7 0 16,0 11-1-16,-4-6 2 0,-4-1 0 0,-2-1 0 15,0 1 0-15,-1-1-2 0,-6-5 2 0,-2 2-1 16,0 1 1-16,0-5 0 0,0 0 1 0,0 0 0 16,-4 0 0-16,-9-5-3 0,4-1 1 0,1 2 0 15</inkml:trace>
  <inkml:trace contextRef="#ctx0" brushRef="#br0" timeOffset="293.95">17071 4627 1344 0,'0'0'0'0,"0"0"0"0,0 0 0 0,0 0 19 0,21 9 1 16,-14-7-1-16,14 15 1 0,8 9 2 0,-1-2-1 15,-7 0 0-15,1-5 2 0,-1-5-11 0,-6-2 2 16,-2-3-2-16,0 11 1 0,2-8-4 0,-2-5 0 15,-4-1 0-15,-3 3 0 0,-1 0-3 0,1 2 1 16,-2-1-2-16,-1-1 2 0,-3 2-2 0,0-2-1 16,-5 1 1-16,-10 14 0 0,0 0-1 0,-4-2 0 15,-11 12-1-15,-11-4 2 0,2 3-2 0,-2 1 2 0,-11 7-2 16</inkml:trace>
  <inkml:trace contextRef="#ctx0" brushRef="#br0" timeOffset="6977.09">12169 7272 878 0,'0'0'0'0,"0"0"0"0,0 0 0 0,20 2 4 16,-5 0 0-16,-3 0 1 0,10 3-1 0,2 3 7 16,0-1 2-16,1-3-1 0,4 5 0 0,-4-3 6 15,-1-3 1-15,6-1 0 0,-1 4 0 0,5 1-6 16,-8-5-1-16,6 2 0 0,3-2 1 0,-1 2-4 16,-1-1 1-16,6 3 0 0,4-1 0 0,2 1-5 0,3-2 0 15,6-2 1-15,4 5-1 0,-9-7 0 0,1 0-1 16,4 2 1-16,7 2-1 0,3-1 0 0,-5 3 0 15,10-4 1-15,4-2-1 0,-6-2 0 0,-7-2-1 16,7 2 0-16,5 2 1 0,7 0-1 0,-10-3 0 16,3-3 1-16,3 2-1 0,-2 1 1 0,-1 1-1 15,6-4 0-15,10 1 2 0,-4-3-2 0,-8-1 0 16,6 1 1-16,0 5 0 0,6-1 2 0,-4 2 1 0,-6-5-1 16,6 5 1-16,-6-4-1 0,-5 2 0 0,9 3 1 15,5 1 0-15,-8-2 0 0,-7-4 1 0,1 1-2 16,5 3 2-16,-3 0 7 0,-6-4 0 0,3-1 0 15,5 3 1-15,-5-1 2 0,-6-3 1 0,1 1 0 16,7 5 0-16,-9 0 0 0,-9-4 0 0,-4-9 0 16,-3 6 1-16,-10 4-3 0,0 1 1 0,-5-7 0 15,5 9 0-15,-9 2-3 0,-6 2-1 0,-4-4 1 16,-1 9-1-16,-6-1-1 0,-2-6-1 0,-2-4 0 16,-1 8 2-16,-1 0-7 0,-7 1-1 0,0-9 1 0,2 4 0 15,-2 0 0-15,0 0 0 0,0 0 1 0,-2 4 0 16,-5-2 0-16,-1-2 1 0,1 0 0 0,-6 4 0 15,-6-1-3-15,1-6-1 0,3-1 1 0</inkml:trace>
  <inkml:trace contextRef="#ctx0" brushRef="#br0" timeOffset="9932.11">2594 7343 829 0,'0'0'0'16,"0"0"0"-16,18 4 0 0,-3-6 9 0,4 0 0 15,5 2 0-15,11 7 0 0,3-7 0 0,-7-5 0 0,3 1 0 16,-1-2 0-16,7-1-8 0,-5-2 1 0,12-4 0 16,10 0 0-16,-1 1 3 0,2-6-1 0,2-3 1 15,7-3-1-15,-8 2 1 0,3-4 1 0,1-10-1 16,15-3 1-16,-5 0-3 0,-10 10 0 0,6-1 1 16,13 0-1-16,-7 2 2 0,-4 8-1 0,-2-3 1 15</inkml:trace>
  <inkml:trace contextRef="#ctx0" brushRef="#br0" timeOffset="16644.91">14401 9164 829 0,'0'0'0'0,"0"0"0"0,0 0 0 0,0 0 3 0,26 15 2 15,-16-11-1-15,4 1 1 0,5 1-1 0,2-2 1 16,3-4-1-16,7 3 1 0,-1-3-5 0,0 0 1 15,4 0 0-15,5 0 0 0,-4 0 1 0,-1 0 0 16,-4-5 1-16,7 1 0 0,6 0-2 0,-4 2 1 0,-4-3 0 16,2 5 0-16,4-2-1 0,-1 0 0 15,-3 2 0-15,11 4 0 0,1 1-1 0,-5 1 1 0,5-6 1 16,5 4-1-16,-6-2 0 0,-3-2 1 0,0 3-1 16,9 3 1-16,0-1-1 0,-2 1 2 0,6 0-1 15,0 1 0-15,1-5 3 0,-5-2-1 0,-2 0 1 16,4 4-1-16,2-4 5 0,0 0 0 0,3 0 0 15,5 3 0-15,-5-3 1 0,-7-3 0 0,6-3 0 16,3 2 0-16,0 2 2 0,-5-1-1 0,5-3 0 16,8 2 0-16,-5-1-2 0,-5-1 1 0,4 3 1 0,4 3-1 15,0-2-2-15,-2 0 0 0,-3 0 0 0,-1 2 1 16,0 0-3-16,-9-6 1 0,0 3-2 0,6 6 2 16,-2-1-1-16,-6 2-1 0,2-4 1 0,-4 0-1 15,-3 0 0-15,-14 0 1 0,3-4-2 0,-3 4 2 0,3 4-3 16,-5-4 2-16,-5 4-1 0,-1 1 0 0,-1-3 0 15,-7 2 0-15,-1 0 0 0,-1 1 0 0,0-3 0 16,-2 2 0-16,0-1-1 0,0 3 2 0,-7-4-1 16,1 0 2-16,1-2-2 0,-1 0 2 0,1 0-3 15,-1 0 2-15,1-2-1 0</inkml:trace>
  <inkml:trace contextRef="#ctx0" brushRef="#br0" timeOffset="23160.25">8632 9371 489 0,'0'0'0'16,"0"0"0"-16,0 0 0 0,21 7 0 0,-21-7 0 15,4-4 0-15,26 8 0 0,9 5 1 0,0 1 0 0,-6-3 0 16,3-3 1-16,-1 0 2 0,2 1-1 0,3-5 0 16,2 0 1-16,7 0-2 0,-8 2 1 0,5-2 0 15,8-2 0-15,0-2-2 0,-5 3 1 0,9 1 1 16,5 0-1-16,-3 0-1 0,-3 0 1 0,12-4 1 15,4 0-1-15,0 8 0 0,-4-4 0 0,3 0 1 16,12-8-1-16,-2 8 1 0,-9 0 2 0,5-3-2 16,4-7 1-16,2 5 1 0,-6 3 1 0,4 0-1 15,2-4 1-15,-2 6 4 0,-9 0 1 0,5-1-1 16,6-5 1-16,0 10 4 0,-8-2 1 0,2-2-2 0,4-2 2 16,0 2 2-16,-7 3 1 0,-1-1-1 0,3-5 1 15,-1 4-2-15,-5 1 1 0,0 2-1 0,3-8 1 16,3 8-4-16,-8 0 1 0,-4-4-1 0,0-4 2 15,-4 4-5-15,-3 0 1 0,6 0-1 0,3-6 0 0,-4 3 0 16,-9 3 0-16,-2-6 1 0,2-1 0 0,-7 1-2 16,-4 4 1-16,-1-3-1 0,1 1 2 0,-2-3-2 15,-2 1 0-15,-1 0 0 0,-5-5 0 0,8 2-2 16,-9 0 1-16,-6-3 0 0</inkml:trace>
  <inkml:trace contextRef="#ctx0" brushRef="#br0" timeOffset="29772.76">30824 7856 892 0,'0'0'0'0,"0"0"0"15,0 0 0-15,0 0 10 0,0 0 0 0,0 0 0 16,0 0 0-16,0-20 9 0,0 18 0 0,0 0 0 16,0 2 0-16,0 0-2 0,0 0 1 0,0 0-1 15,0 0 1-15,0 0-7 0,0 0 0 0,0 0 1 16,-2 0-1-16,-3 0-4 0,-1 0 0 0,2 0 0 16,-1 0 1-16,-5-4-4 0,1 2 2 0,2-3 0 15,-1 5-1-15,2 0 0 0,3 0-1 0,-1-2 1 0,2 0 0 16,0 2-1-16,0-4 0 0,1 3 0 0,-3 1 0 15,0 0-2-15,2 0 2 0,0 0-1 0,1 0 0 16,-1 0 0-16,2 0 0 0,0 0 0 0,0 0 1 0,0 0-1 16,0 0 1-16,0 0-1 0,0 0 0 0,0 0 1 15,0 0-1-15,0 0 0 0,0 0 1 0,0 0 0 16,0 0 1-16,0 0-1 0,0 0 1 0,0 0-1 16,0 0 2-16,0 0-1 0,0 0 1 0,0 0 0 15,0 0 0-15,0 0 1 0,0 0 0 0,0 0-2 16,0 0 2-16,0 0-1 0,0 0 0 0,0 0-1 0,0 0 1 15,0 0-2-15,0 0 2 0,0 0-3 0,0 0 2 16,0 0-2-16,0 0 1 0,0 0 0 0,0 0-1 16,0 0 1-16,0 0-1 0,0 0 1 0,0 0 1 15,0 0-1-15,-2 0 1 0,-2 0 0 0,0 0 1 16,2 0 0-16</inkml:trace>
  <inkml:trace contextRef="#ctx0" brushRef="#br0" timeOffset="31037.84">30684 6921 841 0,'0'0'0'0,"0"0"0"15,39-2 0-15,-11 2 32 0,-2 5-1 0,0 1 0 16,4-2 2-16,-2-4 20 0,0 3-1 0,6-1 1 0,1-4 1 15,2 2-48-15,-3 2 0 0,-4-6 1 0,1-1 0 16,-1 3-7-16,-2 2 0 0,2-4 0 0,2-1 0 0,1 5-6 16,-1 5 2-16,0 5-1 0,3-7 1 0,2 5-16 15,-1 1 1-15,-3 4-1 0,4-6 1 0,1 6-3 16,-7-1-1-16,1 1 1 0,2 2 1 0,1 1 4 16,-3 3 0-16,-3 1 0 0,3 10 0 0,0-2 6 15,-2-9 1-15,-1 1 0 0,5 6 0 0,-4-4 3 16,-4-7 1-16,2 0 1 0,4 9-1 0,-6-9 4 15,-4 2 0-15,0 5 0 0,3 4-1 0,-3 8 2 0,-5-4 0 16,-1 3 0-16,5-1 0 0,-2 5 0 0,-5 2 1 16,1-4 0-16,-2 8 0 0,-3-13-1 0,-3-4-1 15,-1 2 1-15,-4 7 1 0,-1-5-1 0,1 0 0 16,-2 7 0-16,-2 0 0 0,1 6 0 0,-1-4 0 16,-2 0-1-16,-2 8 2 0,-1-10-1 0,0-7 1 15,1-1-1-15,-1 7 1 0,-1-5-1 0,2-3 1 0,-1 4 0 16,-2 5 0-16,1 0-1 0,1 2 1 0,-3 8 0 15,1 5 0-15,-2-7-1 0,-2-6 1 0,-2 2 0 16,0 5 0-16,-2-11-1 0,-1-1 1 0,-1 1-1 16,2 2 1-16,1 1 0 0,-3-1 0 0,-2 4 0 15,7-4 0-15,-3-2 0 0,-4-1 0 0,-3-3 0 16,-4 5 0-16,0-8 0 0,2-6 0 0,-2-1 0 16,-5 1 1-16,-3 0-1 0,3-5 0 0,1 2 0 15,-2-5 1-15,3 7-1 0,-3 1 1 0,-11-7-1 16,-1-4 1-16,-1 2 0 0,6-3 1 0,0-3 0 0,-2-3 0 15,-1-1 1-15,1 3 1 0,0-4-1 0,-2-4 1 16,-1 2 0-16,-1 2-1 0,-5-4 1 0,-2-4 0 16,4 3-1-16,3-3 1 0,-3-1-1 0,-1-1 0 15,5-1 0-15,-3 2-1 0,-6-1 0 0,-3-11 0 0,4 8-2 16,7-4 2-16,-1-3-1 0,1 3 0 0,4-7-1 16,2 1 1-16,-2 1 0 0,1 9 0 0,1-6-1 15,1 0 0-15,-2-11 0 0,-3-3 1 0,2-5-1 16,6-1 0-16,-2-8 0 0,1 1 0 0,7 5 0 15,3 0 0-15,-4-4 0 0,6 4 1 0,0-2-1 16,2-4 0-16,-1-9 0 0,5-7 2 0,1 1-2 0,3 6 0 16,-3-7 0-16,2 5 1 0,6 4 1 0,2 4 1 15,1-6 0-15,1-10 0 0,-1 5 3 0,1 1 0 16,-1 2 0-16,5 8 1 0,5 0 3 0,1 5 0 16,1 0 0-16,5 0 1 0,1-7-1 0,-1-4 1 15,2-4 1-15,6-1-1 0,7 5-1 0,2 6 1 16,2 3-1-16,4 6 2 0,-2 4-2 0,-1-8 0 0,7-6 0 15,7-5 0-15,-2 8-1 0,2 7 1 0,7 2 0 16,11 1 0-16,3-3-2 0,-3 9 1 0,4 1-1 16,4 10 1-16,0 0-4 0,0 3 2 0,8 1-1 15,5 6 1-15,-4-6-4 0,-6 5 0 0,5 7 1 16</inkml:trace>
  <inkml:trace contextRef="#ctx1" brushRef="#br0">32438 6862 0,'1411'2892'0</inkml:trace>
  <inkml:trace contextRef="#ctx0" brushRef="#br0" timeOffset="53515.97">30155 9888 577 0,'0'0'0'15,"0"0"0"-15,11-30 0 0,-3 17 15 0,1 4 0 16,4-2-1-16,6 1 2 0,-1 1 3 0,3 3 1 0,3-1-1 15,6-1 1-15,2-1 12 0,3 5-1 0,8 3 1 16,5-12 0-16,4 5-9 0,-1 1-1 0,-5-5 1 16,1-1 0-16,1-1-6 0,3 2 0 15,6-1 0-15,9 6-1 0,1-2-2 0,-6-4 1 0,6-2-2 16,4 11 2-16,2 0-6 0,-4 1 1 0,1-1-1 16,11 4 1-16,-11-6-2 0,-6 1-1 0,-1 1 1 15,2 15 0-15,-3-3 2 0,-8-7 2 0,0 3-1 16,5 7 0-16,-6-3-3 0,-14-6 1 0,0 5-1 0,-2 8 1 15,-1-6 1-15,-5 2 1 0,-3 4 0 0,0 0 0 16,-4 4-1-16,-1-2 1 0,-1-4-1 0,6 1 1 16,-6 1 2-16,-5 2 2 0,2 0-2 0,-1-4 2 15,1 2-5-15,-6 1 0 0,-5 5 0 0,1 7 2 0,-2-2-7 16,-3-9 1-16,-4-1-1 0,4 5 1 0,-4-6-3 16,-2-4 1-16,-2 2-1 0,2 2 0 0,-3 2-1 15,-5-4 0-15,-1-4 0 0,-4 6 0 0,-5 1-1 16,-3 3 1-16,-3 0-1 0,-2-3 1 15,0 3 2-15,2 3 1 0,0 1-1 0,-3-3 2 0,-5 4 3 16,0 2 0-16,1 0 0 0,-3 8 1 0,3-2 1 0,-2-5 0 16,-16-2 1-16,-5 4 0 0,4-8-3 0,4-6 0 15,-6 3 0-15,-2 5 1 0,2-1-5 0,0-2 0 16,-4 1 1-16,-9-2-1 0,0 3-2 0,7-2 0 16,-1 1 0-16,-1-3 1 0,4 3-2 0,3-6 1 15,-7 0 0-15,-5-2 0 0,7 2-2 0,4 1 0 16,-3 3 0-16,1-2 0 0,4 1 4 0,0 1 1 0,-4-2-1 15,-7-1 1-15,2-5-4 0,9-1 1 0,-6 1 0 16,4 8 0-16,6-5 4 0,1-6-1 0,-5-1 1 16,-3-1 1-16,3-1 2 0,3-5 0 0,-1-5 0 15,0 5 2-15,2 0-3 0,5-2 0 0,0-2-1 16,2 1 3-16,2-5-4 0,4-3 2 0,-4-2 0 16,0 4 0-16,4-6-2 0,5-2 1 0,0-3-1 15,3-1 1-15,4 6-3 0,3 0 2 0,0-1 0 0,1-7-1 16,3 3 0-16,3 1 0 15,2-1-1-15,5-3 2 0,1 5-1 0,-3 5 0 0,-3-6 1 0,4 1 0 16,7 1-2-16,2 2 2 0,-4 0-1 0,-1 0 0 16,5 0-1-16,4 0-1 0,-3 1 1 0,1-1 1 15,4-10-2-15,-1 1 0 0,3-5 1 0,1-11 1 0,1 7-3 16,1 3 0-16,4-3 1 0,3-3 0 0,3 7 1 16,-1 6 0-16,4-3 1 0,8 0-1 0,4 2 1 15,5 4 1-15,7 1-2 0,6-2 2 16,-6-1-2-16,-3-2-1 0,2-2 1 0,9 4-1 0,0 5-2 15,1-4 2-15,3 1-2 0,7-6 1 0,-2 5-3 16,-7 5 1-16,-2-3 1 0,4-5-1 0,-1 5-2 0,1 4 1 16,9 0 0-16</inkml:trace>
  <inkml:trace contextRef="#ctx1" brushRef="#br0" timeOffset="22416.67">31979 8749 0,'177'159'0,"193"211"0,953 1623 0</inkml:trace>
  <inkml:trace contextRef="#ctx0" brushRef="#br0" timeOffset="68975.55">29011 14671 916 0,'0'0'0'0,"0"0"0"0,-19-23 0 0,6 14 12 16,2 2 0-16,4 1 0 0,-3 1 1 0,3 1 15 15,1 2 1-15,-1 0-1 0,1 0 1 0,3 0 18 0,1 2 0 16,0 0 0-16,-2 2 1 0,0 2-16 0,3 0 2 16,-1 1-2-16,-8 27 2 0,-3 16-5 0,-2 2 1 15,-1 6 1-15,1 2-1 0,0 9-7 0,0 9 0 16,2 19 0-16,-2 13 0 0,-2 0-4 0,-1 5 0 16,-3 23 0-16,-3 9 0 0,3 15-5 0,1-5-1 0,-4 5 1 15,9 9 0-15,2-3 3 0,0-14 1 0,-2-3-1 16,5 16 1-16,-1-27-7 0,4-17 2 0,5 2-2 15,4 7 1-15,-4-24-5 0,-2-18 1 0,0-12 0 16</inkml:trace>
  <inkml:trace contextRef="#ctx0" brushRef="#br0" timeOffset="69391.46">26615 16758 653 0,'0'0'0'0,"0"0"0"0,0 0 0 0,0 0 51 0,0 0 2 16,0 0 0-16,0 0-1 0,22-11 0 0,-7 7 0 16,0 0-1-16,17 3 1 0,3-1-20 0,1 0 1 15,-1 0 0-15,6 2-1 0,5 2-18 0,9 0-1 16,8 3 1-16,13 5-1 0,-1-5 4 0,-3-1 0 16,7-2-1-16,16 3 1 0,7-1 1 0,-1 0 0 15,1 0 0-15,16 3 0 0,18 0-2 0,-4-1 1 16,0-4 0-16,23 3-1 0,-6-3 3 0,-4 0 1 0,12 2-1 15,9-2 0-15,-14-4-7 0,-6-4 1 0,14 1 0 16,8-1 0-16,-2-7-6 0,-19-4 0 0,7-3-1 16,10-2 2-16,-13-8-4 0,-18-7 0 0,6-14 0 15</inkml:trace>
  <inkml:trace contextRef="#ctx0" brushRef="#br0" timeOffset="75728.11">22268 14029 414 0,'0'0'0'0,"0"0"0"16,0 0 0-16,0 0 0 0,-21-13 0 0,18 13 0 0,3 0 1 15,-4 0 8-15,2 0 1 0,2 0 0 0,0 0 0 16,0 0-4-16,0 0-1 0,0 0 1 0,0 0-1 16,0 0 2-16,0 0 1 0,0 0 0 0,0 0 0 15,0 0-2-15,0 0 1 0,0 0 0 0,0 0 1 0,0 0 1 16,0 0 1-16,0 0-1 0,0 0 1 0,2 0 1 16,2 0 2-16,-4 0-1 0,11 5 0 0,9 7-3 15,12-1 0-15,0-2 0 0,5-3 1 0,6-3-4 16,-12-1 1-16,-4-2-2 0,2 0 2 0,-1 4-5 15,2-2 2-15,2-4-1 0,5-2 0 0,-5 4 0 0,-1 2-1 16,3-2 0-16,5 0 0 0,-2 4 4 0,-1-2-1 16,1-4 1-16,2 0 0 0,-3 0 6 0,-5 2 0 15,1 0 1-15,5-2 0 0,-3 2 3 0,-4 0 0 16,1-2-1-16,6-3 2 0,-1 5-1 0,-3 0 1 16,7 0-2-16,2-6 2 0,5 4-1 0,-8 2 0 15,-5-1-1-15,-3-7 1 0,1 6-6 0,-6 4 1 0,2-2-1 16,6-4 2-16,-1 8-6 0,1 2 2 15,-1-3 0-15,3-4 0 0,3 2-1 0,-4 3 1 0,-1-4-1 16,5-2 1-16,-2 0-1 0,-3 2 1 0,1 2 0 16,-1-4 0-16,-1 2-3 0,2 2 1 0,1-2-1 15,1-7 2-15,0 7-2 0,1 2 0 0,4-4 1 16,3-4 0-16,-2 1-3 0,-9 1 1 0,1 0 1 16,2 2-1-16,-5 0 0 0,-2 2-1 0,5 0 0 15,-1-1 1-15,1 1-3 0,-1 1 1 0,1-1-1 16,4 0 2-16,-2 4-2 0,-1-2 0 0,-1-4 0 15,-1-3 0-15,-3 3-1 0,-3 2 0 0,0 0 0 0,4 0 1 16,0 0-1-16,-2 0 0 0,-1 0 0 0,5 0 0 16,1 0 0-16,-3 0 0 0,-2 2 0 0,7-4 0 0,2 2 0 15,-7 2 0-15,-4-1 0 0,-2-1 0 16,2 2 0-16,-2 2 0 0,-4-2 0 0,4-6 0 0,2 6 0 16,0 4 0-16,2-1 0 0,2-1 0 0,-1 2-1 15,-3-1 1-15,2-1 0 0,4-4 0 0,-4 5 0 16,-3 1 0-16,5-2 0 0,2-4 0 0,-6 2 0 15,-2 1 0-15,2-1 0 0,7-2 0 0,0 2 0 0,-1 2 0 16,1-1 0-16,8-3 0 0,2 2 0 0,-6 2 1 16,0 0-1-16,2-4 1 0,-5 3 0 0,-3 1 1 15,3-2-1-15,3-4 0 0,-2 8 0 0,-2-4 1 16,5-1-1-16,2-2 1 0,3 4 0 0,-4 1 0 16,-2-2-1-16,-3-4 1 0,-1 8-1 0,-1-4 0 15,1-1 1-15,6-1-1 0,-2 4-1 0,-4 0 1 16,3-2 0-16,1 1 0 0,2 1-1 0,-4 0 1 0,0-2 0 15,4 1 0-15,-3 3-1 0,-7 0 2 0,3-5-2 16,3 1 1-16,0 2-1 0,-3 2 1 0,1-5-1 16,4-1 1-16,1 2-1 0,-5 0 1 0,0 0-1 15,5 2 1-15,-1-4-1 0,-6-2 1 0,-3 2 0 16,4 2 1-16,-5 0-2 0,1-2 1 0,6-2 0 16,-1 0 0-16,-2 0 1 0,-1 2 0 0,0 0 1 15,5-2 0-15,2-2-2 0,-3 3 1 0,-5-3 1 16,3 2-1-16,-2 0 0 0,-5 0 0 0,3 0 1 0,0-1 0 15,-4 1 0-15,0 0 1 0,2-2-1 0,0-1 0 16,-2 1 0-16,-3 4 0 0,3 2 0 0,-2-4 1 16,0-2-2-16,-1 2 0 0,-3 2 1 0,-3-1 0 15,1 1-2-15,-1 0 1 0,-6-2-1 0,-1 0 2 0,1 2-1 16,-2 0 0-16,-5 0 0 0,1 0 1 0,1 0-1 16,0 2 1-16,-3-2-1 0,1 0 2 0,0 0 0 15,-2 0 1-15,-2 0-1 0,2 0 1 0,-2 0-1 16,0 0 1-16,0 0-1 0,1 2 2 0,1-1 2 15,0 1 0-15,0 0-1 0,2-2 1 0,-2 0 0 16,-1 2 1-16,5 0 0 0</inkml:trace>
  <inkml:trace contextRef="#ctx0" brushRef="#br0" timeOffset="86180.81">30192 12937 892 0,'0'0'0'0,"0"0"0"16,0 0 0-16,0 0 20 0,0 0 0 0,0 0 0 15,0 0 0-15,0 0 32 0,0 0 0 0,0 0-1 16,0 0 1-16,0 0-30 0,0 0 1 0,0 0-1 16,0 0 2-16,-5 18-7 0,7-14-1 0,-2 0 1 15,3 2 1-15,3 1-7 0,-1 2 1 0,1 2-1 16,5 8 1-16,0 3-3 0,1 1 0 0,-3 1 0 16,0 0 0-16,2 4-3 0,1 0 1 0,3 2-1 15,3 5 1-15,1 2 3 0,-2 0 1 0,-1-1 1 0,5 1-1 16,-4-5 3-16,-6-6 1 0,-2 0 0 0,6 5 0 15,-2-1 1-15,-4-4 1 0,-1 4 0 0,-3 1-1 16,-1 3 0-16,-4-2 0 0,-2-1 0 0,-1 6 0 16,1 2-2-16,-2-5 0 0,-5-8 0 0,-4 4 1 15,1-6-3-15,3-5 0 0,-2-3 1 0,-2 3-1 0,2-2-4 16,0-6 1-16,1 0 0 0,1 4 0 0,1-8-4 16,1 1 2-16,0-1-1 0,-1-1 0 0,1-1-1 15,1 1-1-15,-1 0 1 0,-5-1 0 0,3 1-1 16,0-1 0-16,-4-1 1 0,-2-2-1 0,0 2 0 15,4-1-1-15,0 1 0 0,-4-2 1 0,-2 2-1 16,0-1 0-16,-3-1 1 0,-1-2 0 0,4 4 0 0,1-2-1 16,-5-4 0-16,-3 0 2 0,1 2-1 0,3 0 2 15,-2-2 0-15,-6-3-1 0,3-1 0 0,7 4-1 16,1-2 1-16,4-3-1 0,4 1 0 0,3 1 0 16,2-8-1-16</inkml:trace>
  <inkml:trace contextRef="#ctx0" brushRef="#br0" timeOffset="86471.48">30779 13469 1143 0,'0'0'0'0,"0"0"0"0,0 0 0 0,32-2 27 15,-17-2 1-15,0 1 0 0,33-3 0 0,1-3 20 16,-8-1 1-16,-4 5-1 0,2-1 1 0,-7 3-17 16,-8 1 0-16,-2-6 0 0,1 6 0 0,-5-1-21 15,-1 1 2-15,0-4-2 0,0 8 1 0,-1-4-9 16,-3 0-1-16,-1 2 0 0</inkml:trace>
  <inkml:trace contextRef="#ctx0" brushRef="#br0" timeOffset="86735.5">31094 13661 929 0,'0'0'0'0,"34"-26"0"16,-5-2 0-16,5 2 3 0,0 1 0 0,1 3 1 16,6 0-1-16,-2 1 6 0,-5 3 0 0,-3 3 0 15,1 4 0-15,-2-1 3 0,-12 3 1 0,-5 4-1 16,1 6 2-16,-5-1-5 0,-4 0 1 0,-1 4 0 16,2 2 0-16,-1-3-1 0,-1-1 0 0,-6 2 0 15,0 9 1-15,2 2-3 0,0 2-1 0,-2 3 1 16,-9 14 1-16,0-1-4 0,0 2 2 0,-4 1 0 15,2 1-1-15,2 4 1 0,0-2-1 0,-4-4 1 0,0-1 0 16,2-10-1-16,0-5 2 0,0-3-1 0</inkml:trace>
  <inkml:trace contextRef="#ctx0" brushRef="#br0" timeOffset="109375.58">14157 17221 1067 0,'0'0'0'0,"0"0"0"16,0 0 0-16,-20 2 9 0,16-6 0 0,4 3 0 16,0 2 0-16,0 1 12 0,0 0 0 0,0 0 1 15,0-2 0-15,0-2-9 0,0-2 1 0,0 3-1 16,5-3 2-16,5-2 2 0,1-1 1 0,2-1 0 0,17-1 0 15,5-2-7-15,-3 3 0 0,-8 5 0 0,0 1 1 16,-1 2 0-16,-1 0 1 0,4 0 0 0,6 4 0 16,-2-3-2-16,-4 1 2 0,2 2-1 0,7 2 0 15,-3-3-1-15,1-1 0 0,6 4 0 0,6 1 0 16,-2-5 0-16,2-2 2 0,3 2-2 0,6 0 1 0,-9-4-6 16,-2-4 0-16,5 1-1 0,6-1 1 0,2 1-4 15,0-1 1-15,2-1 0 0,5-1 0 0,-3 1-2 16,-10 1 0-16,8-1 0 0,5-3 2 0,4 5-1 15,-9 3 0-15,5 0 0 0,1-2 1 0,-5 4-3 16,-5-1 1-16,4 1-1 0,5 1 1 0,1 1 0 0,-6 0 0 16,5 2 0-16,0 0 1 0,-3-4-2 0,-6 0 2 15,2 0-2-15,3 0 1 0,5 3 0 0,-6-1 0 16,1-4 0-16,6-3 0 0,-5 1-1 0,-6 2 1 16,2-2 0-16,7 1 1 0,4-1 0 0,-5 2 1 15,3 2-1-15,-5 0 2 0,-6 4-3 0,-4-2 0 16,2-2 0-16,6-2 1 0,3 2 2 0,-5 2 0 15,2 0 1-15,2-2-1 0,-8 0-3 0,-5 1 2 0,-3-1-1 16,10 0 0-16,-3 0 1 0,-1 2 2 0,4-4-2 16,6-1 2-16,-12-1-4 0,-3 2 0 0,1-2 0 15,-1-1 1-15,-4 1-2 0,-2 0 0 0,4-1 0 16,5-3 2-16,-3 3-2 0,-4 1 1 0,6-2-1 16,-3-1 1-16,-1 5-1 0,-4 2 1 0,-1 2-1 15,-5-6 1-15,-3 2 2 0,0 2 1 0,3 0-1 16,1-1 0-16,-1 2 5 0,-1 3 0 0,2-2 0 15,1-6 1-15,-1 4 3 0,-5 2 1 0,-1 0-1 16,-2-2 0-16,-1 4-1 0,-3 1-1 0,-1-1 0 0</inkml:trace>
  <inkml:trace contextRef="#ctx0" brushRef="#br0" timeOffset="116100.39">22968 17372 1231 0,'0'0'0'0,"0"0"0"0,0 0 0 0,0 0 34 0,0 0 1 15,0 0 0-15,0 0 1 0,0 0 9 0,27 0 0 16,-16-2-1-16,20-9 1 0,5 0-10 0,1 1 1 16,2-1 0-16,4-2 0 0,2-2-24 0,3-1 1 15,8 1-1-15,4-4 0 0,-3-5-5 0,3-4 1 16,7-7-1-16,13-10 0 0,0 2-1 0,1 1 0 15,6-5-1-15,12-5 2 0,3 2-4 0,10 3 2 16,17-5-1-16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03:46:13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9881 11484 892 0,'0'0'0'0,"0"0"0"0,0 0 0 0,0 0 9 0,0 0 0 15,0 0 0-15,0 0 0 0,0 0 11 0,0 0 1 16,0 0-1-16,28 2 2 0,-17 2-2 0,4-4 0 16,0 0 0-16,13 1 2 0,2-1-11 0,-2-1 0 15,-8-5 0-15,8-1 2 0,2-1-7 0,-6 1 2 0,6-1 0 16,9-7 0-16,6 2-1 0,1 2 0 0,5-2 0 15,10-4 1-15,2 2-4 0,-3 2 1 0,3-3-1 16,10-3 2-16,-4 4 2 0,-2 6 0 0,13-2 0 16,6-2-1-16,-8 3 5 0,-9 5 0 0,4-1 0 15,5-3 1-15,4 9 1 0,-13 0 1 0,-2 0 0 16,2-4-1-16,-6 2 0 0,-5 4-1 0,-2 2 1 16,7-2 0-16,4 5 1 0,-14-3 0 0,-3-2 0 15,2-2 1-15,-7 4-10 0,-6 1 2 0,4-3-1 16,1 2 1-16,-4 5-4 0,-7-3 1 0,6-1-1 15,0 1 1-15,4 3-3 0,-4-1 0 0,-14-3 1 0,-1-1 0 16,7 1-1-16,-3 3 0 0,-9-3 1 0,-2-1-1 16,-2 2 2-16,0 1 2 0,-2-1 0 0,0-3-1 15,0 3 3-15,-2-4 1 0,-4 0 0 0,3 0 0 16,3 1-1-16,-8 3 1 0,-1-6 0 0,-2 4 0 0,2 1-1 16,-4 1 0-16,0-4-1 0,2-2 1 0,1 0 1 15,-3 0 0-15,4 0 0 0,-4 0 1 0,0 0-1 16,0 0 0-16,0 0 0 0,0 0 0 0,0 0 0 15,-7 0 0-15,1 0 0 0</inkml:trace>
  <inkml:trace contextRef="#ctx0" brushRef="#br0" timeOffset="2274.34">14919 11385 929 0,'0'0'0'0,"0"0"0"15,0 0 0-15,0 0 9 0,0 0 1 0,0 0 0 16,0 0 0-16,0 0 9 0,0 0 0 0,15 23 0 15,-6-16 0-15,4 1 0 0,-3-1 0 0,1-7 0 16,-2-4 1-16,1 1-9 0,-1-3 1 0,0-1 0 16,0-10 1-16,12 0-1 0,-2-3 1 0,-3 1-1 15,3-3 1-15,2 5-1 0,1-2-1 0,-2 3 0 16,8-3 0-16,4 0-1 0,0 1 2 0,-6-3-1 0,7 1 0 16,5 5 7-16,-7 0 1 0,-7 0-1 0,4 0 1 15,-3 0 3-15,1 1 1 0,4-1-1 0,1 0 1 16,-7 2-4-16,-1 2 1 0,-1-2-1 0,2-4 1 0,1 2-4 15,-9 0 1-15,7-2-1 0,1-3 0 0,0 3-2 16,-5 8-1-16,-2-4 1 0,1 2-1 0,6-1-5 16,1 9 0-16,-9-7 0 0</inkml:trace>
  <inkml:trace contextRef="#ctx0" brushRef="#br0" timeOffset="2725.8">17572 11486 1105 0,'0'0'0'0,"0"0"0"0,0 0 0 15,0 0 28-15,0 0 1 0,0 0-1 0,21-23 1 16,-8 10 22-16,-2-3-1 0,2-5 1 0,8-10 0 15,3 3-11-15,-2 4-1 0,-1-3 0 0,-6-2 1 0,5 5-20 16,1 3 0-16,1-5 0 0,2 0 0 0,-3 4-4 16,1 3 1-16,4-5-1 0,-2 5 0 0,2 3-3 15,-1 3 0-15,-1 1 1 0,2-1-1 0,-2-2-3 16,-1 4 0-16,1 0 0 0,0 2 2 0,-2 1-4 16,-1 3 1-16,-8-3 0 0,7 5-1 0,-3-3-5 0,-4 4 0 15,-7 2 0-15,5 0 1 0,2 4-4 0,-4 0 1 16,-7-1-1-16</inkml:trace>
  <inkml:trace contextRef="#ctx0" brushRef="#br0" timeOffset="3143.91">19706 11248 1281 0,'0'0'0'0,"0"0"0"0,0 0 0 15,0 0 9-15,0 0 1 0,0 0 0 0,0 0 0 16,0 0 11-16,19 13-1 0,-12-13 0 0,2-2 0 15,1-4-11-15,-1-3 1 0,2-2-1 0,8-8 1 16,1-11-5-16,3 6 0 0,-3 9 1 0,8-1 0 0,-7 1-1 16,-1 0 1-16,6 2-1 0,6 4 1 0,-2-1-1 15,-4-3 0-15,-2 4 0 0,-4 1 0 0,3 1 6 16,-3 1 1-16,-7 1-1 0,0 1 1 0,0 2 4 16,-1-3 0-16,-3 3-1 0,-4 6 2 0,1-1-1 15,-2 1 0-15,-4-4-1 0,0 0 2 0,2 0-4 0,-1 0-1 16,1 0 0-16,-2 0 2 0,-2 0-4 0,1 0 0 15,1 0 0-15,-2 6 1 0,-6 1-3 0,1 0 0 16,-6-5 0-16,-10 8 1 0,-3 1-3 0,-3-2 1 16,-11-1 0-16</inkml:trace>
  <inkml:trace contextRef="#ctx0" brushRef="#br0" timeOffset="4380.83">11638 11013 703 0,'0'0'0'16,"0"0"0"-16,0 0 0 0,-19 15 89 0,14-13 1 15,-5-2-2-15,1 2 2 0,5 0-18 0,2 1 0 16,-1-3-1-16,-3 0 2 0,-1 0-51 0,1 0-1 16,1 0 0-16,-7 0 2 0,-6-9-19 0,-3 4 2 0,3-5-2 15,-3-1 2-15,-3 2-6 0,-2 0 0 0,-6-5 0 16,8 0 1-16,0 2-2 0,-1-1 1 0,1 0 0 15,-6-1 0-15,-1 6-2 0,5 2 1 0,-4-1-2 16,2 0 2-16,7 1-1 0,-1 2 0 0,-10-1 0 16,-5-5 0-16,-2 7 1 0,0 3 1 0,-2-2-1 15,-2-6 1-15,4 7 0 0,0-3 0 0,0 2 0 16,-1 0 0-16,1 0 0 0,6 2 0 0,-10 0 0 16,-2-2 1-16,-3 2 3 0,-1 0-1 0,1-1 0 15,-1-5 2-15,5 4 4 0,-1 2 0 0,2 0 0 0,-2 0 0 16,3 2 3-16,-1-2 2 0,-8-2-1 0,-3-3 1 15,-1 3 3-15,6 2 3 0,-1-2-1 0,-1 2 0 16,14 0 0-16,-2 2 0 0,-9-2 0 0,-6-2 0 0,0 2-7 16,5 0 2-16,1 0-1 0,-10 2 1 0,8 5-3 15,7 1 0-15,-6-1 0 0,5 4 2 0,1 2-4 16,0-4 0-16,-13 3 0 0,-2-5 1 0,4 6-3 16,6 2 0-16,-6 4 1 0,2-3 0 0,7 3-2 15,2-4-1-15,-6-2 1 0,-8 0 1 0,3 0-2 16,5-2 2-16,-1 0-1 0,-2 6 0 0,3-4 0 15,8-2 0-15,-2 2-1 0,-1 2 1 0,5-2-5 0,0 0 0 16,-4-4 0-16,-6 6 1 0,10-4-2 0,6 4 0 16,-1 2 0-16,2-2 0 0,1 2 0 0,5 1 0 15,1-3 0-15,1 0 0 0,5 4 0 0,5 1 0 16,-7-1 0-16,2-4 2 0,14-1-2 0,-1 1 0 16,-9-2 0-16,-3 2 1 0,8-2-1 0,5-3 1 15,-8-1-1-15,7-4 1 0,1 1-1 0,5-2 1 16,-6-4-1-16,2 0 1 0,4 0-1 0,0 0 1 0,0 0-1 15,0 0 1-15,4 0-1 0,-4 0 0 0,0 0 0 16</inkml:trace>
  <inkml:trace contextRef="#ctx0" brushRef="#br0" timeOffset="4739.78">7760 11093 1369 0,'0'0'0'0,"0"0"0"0,0 0 0 15,-24 21 16-15,21-14 1 0,3 1 0 0,-6 3 1 0,6 2 13 16,2-2 1-16,-2 0-1 0,-2-3 1 0,-4-1-17 16,6 2 1-16,0-1 0 0,0-1 1 0,-3-3-13 15,-1 3 1-15,2-1-1 0,-7 1 2 0,-1 1-5 16,-3-1 1-16,2 3 0 0,-7-5 1 0,6 3-3 15,3-1 1-15,0-1-1 0,5-3 1 0,2 3-1 0,2-4 0 16,-4 1 0-16,3 7 0 0,1-5 0 0,5 3 0 16,-3-1 0-16,7 4 0 0,10 2 0 0,0 0 0 15,-3-3 0-15,7 1 0 0,10 0 0 0,-7-3 0 16,-7-7 0-16,1-2 0 0,3-1 0 0,7 0 0 16,3-4 0-16,6-1 0 0,0 1 0 0,1 2 1 15,-1-1 0-15,9-3 0 0,1 5 1 0,-5 3 1 16,-5-8-1-16</inkml:trace>
  <inkml:trace contextRef="#ctx0" brushRef="#br0" timeOffset="18973.77">11142 13430 665 0,'0'0'0'0,"0"0"0"0,0 0 0 0,25 0 2 16,-11 0 0-16,-1 0 1 0,-1 0 0 0,1 0 6 0,2 0 0 15,0-2 0-15,1 0 1 0,7 0 2 0,-3 0 1 16,1 2-1-16,1 2 2 0,-2-2 2 0,-1-2 2 15,5 1 0-15,1 4 0 0,4-1-6 0,-1-2-1 16,-2 0 0-16,-1 2 0 0,1 0 2 0,-2 0 0 16,-2-2-1-16,3 0 2 0,4-2-2 0,-1 0 2 15,8 4-1-15,-3 2 1 0,6-4-5 0,0-2-1 0,4-2 1 16,2 4 2-16,0 0-7 0,-6-2 1 0,-2-2-1 16,2 3 1-16,-5-1-4 0,1-4 1 0,-1 2 0 15,9 4 0-15,-2 2-2 0,-2-2 0 0,4 0 0 16,-2 4 0-16,-4 0 0 0,-4-4 0 0,-1-4 0 15,2 4 0-15,-3 0-1 0,-1-2 0 0,0-2 0 16,5 4 0-16,4 2 0 0,-1-2 1 0,1 0 0 16,0 4 0-16,0 0 0 0,-3-4 0 0,1 0 0 15,-4 2 0-15,-1-2 0 0,0-2 1 0,-3-2 0 0,5 4 0 16,5 0 1-16,0 0 2 0,-5 0-2 0,7 4 1 16,2-4 2-16,0 0-1 0,-4 0 1 0,0 3-1 15,0-3 2-15,-6-3 0 0,-6-1-1 0,2 4 2 16,3 0-2-16,-2 0 1 0,3 0 0 0,1 0 0 0,1 0 1 15,-1-2 1-15,1-2 0 0,4 4 0 0,0-1-2 16,-5-3 2-16,-6 0-1 0,-2 2 1 0,-4 0-2 16,-1 1 0-16,3-1 1 0,-5 0 0 0,5-2-3 15,-2 0 2-15,1 3-1 0,1 2 1 0,-4-2-3 16,1-1 2-16,-2 2-2 0,3 3 2 0,2-1-2 0,-1-2 0 16,-1 0 1-16,-3 2-1 0,3 0 3 0,0-2 1 15,-7-4-2-15,4 2 2 0,1 1 9 0,-5-1-1 16,0 0 1-16,0-2 1 0,-2 0-3 0,-2 2 2 15,0 1 0-15,1-1 0 0,-1-2-3 0,-6 2 2 16,1 0-1-16,3 0 1 0,1 1 2 0,-1-1 0 16,-5 0-1-16,5 2 1 0,2-4-4 0,-7 2 0 15,1 0-1-15,5 4 2 0,-1 0-2 0,2 2 2 16,-1-4-2-16,-1 0 1 0,-4 0-1 0,5 0-1 0,-5 2 0 16,5 0 1-16,-5-1-1 0,1-1 0 0,-2 0-1 15,1 4 1-15,4-2 3 0,1-2 0 0,-1 0 0 16</inkml:trace>
  <inkml:trace contextRef="#ctx0" brushRef="#br0" timeOffset="38246.41">7777 14228 878 0,'0'0'0'0,"0"0"0"16,0 0 0-16,0 0 7 0,0 0 0 0,19 6-1 15,9-14 1-15,7-1 12 0,4-4 0 0,-5-8 0 16,-4-5 0-16,-6 2 0 0,0-4 2 0,12-7-2 16,10-4 1-16,-1-2-8 0,-2 0 1 0,1-9-1 15,14-10 1-15,-2-3-5 0,-4 2 0 0,6-5 0 16,11-1 1-16,-2 4-2 0,2-8-1 0,-2-16 1 15</inkml:trace>
  <inkml:trace contextRef="#ctx0" brushRef="#br0" timeOffset="67447.75">8584 14790 703 0,'0'0'0'0,"0"0"0"0,0 0 0 0,0 0-1 16,0 0 1-16,0 0 0 0,0 0 0 0,0 0 3 16,17-21 2-16,-13 18-1 0,-1-5 1 0,3 1 5 15,-1-1 0-15,1 1 0 0,-2 3 1 0,-4 0 3 0,0 3-1 16,3-3 1-16,-3 4 0 0,0 0-4 0,0 0 2 16,0 0-1-16,0 0 0 0,0 0 1 0,0 0 2 15,0 0-2-15,2 2 2 0,2 3-2 0,2 1 2 16,-3-1-1-16,14 7 0 0,7 2-1 0,1-1 0 15,-3-5-1-15,-2-6 2 0,-1 0-4 0,-4-2 1 16,6-2 0-16,6 4 0 0,3-2-2 0,-6-2 1 16,-3 0-1-16,1 2 1 0,1 4-4 0,-1-1 2 0,-7-1-2 15,5 0 2-15,3 4-1 0,-6-1-1 0,1-1 1 16,1-2 0-16,-1 2-2 0,-1-1 2 0,-4 1-2 16,-2 0 2-16,3-1-3 0,0 1 2 0,-2-2-2 15,1 0 2-15,-4-2-2 0,2 0 0 0,-5 0 1 16,3 2-1-16,0 0 0 0,-5-2 1 0,2 0-1 15,-1 0 1-15,1 0-1 0,-2 0 1 0,-4 0 1 16,3 0-1-16,-1 0 0 0,-2 0 0 0,0 1 1 16,4-1-1-16,-4 0 4 0,0 0 0 0,0 0 0 15,0 0 1-15,0 0 4 0,0 0 2 0,0 0-2 16,0 0 2-16,0 0 1 0,0 0 0 0,0 0 0 0,0 0 1 16,0 0 2-16,0 2 0 0,0 0 0 0</inkml:trace>
  <inkml:trace contextRef="#ctx0" brushRef="#br0" timeOffset="68801.23">11010 14900 690 0,'0'0'0'0,"0"0"0"16,-24-2 0-16,5-2 51 0,4 0 1 0,-5 2 0 15,3 1-1-15,6 1 1 0,0-4 0 0,3 4 0 16,1 0 1-16,3 0-18 0,-2 0-1 0,6 0 1 0,-3 0 0 16,3 0-18-16,-4 0 0 0,2 0 0 0,2 0 0 15,2 0-11-15,2 0 0 0,-4 0-1 0,18 4 2 16,16-3-5-16,11 1 1 0,3-2-1 0,0 2 0 15,-7-2-2-15,2-2 1 0,6-1-1 0,5-1 1 16,4 4-1-16,-4 0 1 0,9-2-1 0,4-2 1 0,-11 1-1 16,-2-1 2-16,7-2-1 0,3 1 0 0,-1 3 3 15,-9 2 1-15,4 3-1 0,-8-1 2 0,-1-2 3 16,-10 2 0-16,-2 2 0 0,-2 2 0 0,-1-3 2 16,-8-1 0-16,0 0 1 0,-2 5-1 0,-3-1 1 15,-4 0 0-15,-1 1 1 0,-1 0 0 0,-3 1-3 0,-3-3 2 16,0-3-2-16,-5 2 1 0,1 0-1 0,1-1 0 15,-2 1 0-15,-4-4 0 0,2 2 2 0,1 2 0 16,-3-2 0-16,0-2 1 0,2 0-1 0,0 0 0 16,0 0 1-16,-2 0-1 0,0 0-1 0,0 0 0 15,0 0 1-15,0 0 0 0,0 0-2 0,0 0 1 16,0 0 0-16</inkml:trace>
  <inkml:trace contextRef="#ctx0" brushRef="#br0" timeOffset="69610.33">14023 15071 1143 0,'0'0'0'0,"0"0"0"0,19-13 0 16,-1 7 36-16,6 2 0 0,1-1 0 0,8-6 1 0,-1 7-4 15,5 0 2-15,6 0 0 0,5-3 0 0,8 0 4 16,-2-1 0-16,-1-3 1 0,1 0 0 0,3-2-22 16,1 4 0-16,5 3 0 0,6-2 0 0,4 1-4 15,-10 1 1-15,1-1 0 0,-1 1-1 0,0 1-5 16,-3 1 0-16,7 2 0 0,-4 4 0 0,-3-2-1 0,-8-2 0 15,-1 0 0-15,1 8 1 0,-4-4-5 0,-7 0 2 16,2 3-1-16,2 3 1 0,-2-3-3 0,-10-1 1 16,-7-2-1-16,0 2 0 0,4-1 0 0,-6 3 0 15,-9 1 0-15,-4-3 1 0,-1-2-2 0,-1 0 0 16,-7 2 1-16,0-3 0 0,-2-1-2 0,0 0 1 16,0 0-1-16,2 0 2 0,-2 0-1 0,0 0 0 15,0 0 0-15,3 0 1 0,-3 0-1 0,0 0 0 0,0 0 0 16</inkml:trace>
  <inkml:trace contextRef="#ctx0" brushRef="#br0" timeOffset="70205.73">17407 14901 1030 0,'0'0'0'0,"0"0"0"15,0 0 0-15,33 6 50 0,-12-6 2 0,1 0-2 16,13 0 2-16,1-2 12 0,-3-2 1 0,3 1 0 16,10-1 0-16,3-2-26 0,-6-3 1 0,1-2-1 15,5 2 0-15,1 1-28 0,4 3 2 0,8-3-1 16,7-3 0-16,-2 0-6 0,2 2 1 0,-2-1-2 16,7 1 2-16,-5 3-2 0,0 1-1 0,7-1 1 15,5-1-1-15,-7-3-3 0,-9 7 2 0,4 1-2 16,4 0 1-16,-6 4-1 0,-9 0 0 0,1-4 0 15,1 0 1-15,-12 6-2 0,-5-1 0 0,-2-3 0 0,2-1 2 16,-6 2-1-16,-7 3 0 0,0 2 0 0,0-6 1 16,-2 3 0-16,-8 1 2 0,-1-2-1 0,-2-6 1 15,-1 2-1-15,-4-1 0 0,-7-7 1 0,3-4 0 16,-6 1 0-16,-1-4-1 0,3-11 0 0</inkml:trace>
  <inkml:trace contextRef="#ctx0" brushRef="#br0" timeOffset="75130.02">3466 16179 653 0,'0'0'0'0,"0"0"0"16,0 0 0-16,0 0 19 0,0 0 1 0,0 0 0 15,0 0 0-15,0 0 17 0,22-13 0 0,-16 10 0 0,18-10 2 16,11-8-9-16,-1-1 0 0,-6-4 0 0,-2-2 1 15,4 8-10-15,-2 1 0 0,1-3 1 0,7-6 0 16,-3 2-10-16,1 5 2 0,5 1-1 0,4-1 1 0,-8 1-6 16,-5-1 1-16,7 1 0 0,2-1 0 15,4 1-4-15,-4-2 2 0,1-6-1 0,8 2 0 0,0 0 7 16,-7 0 0-16,2 0 0 0,0-8 0 0,2 6-4 16,-12 6 0-16,-1-4 0 0,11-2 0 0,0 4-1 15,-8 5 0-15,8 2-1 0,0 1 1 0,2 1 1 16,-12 2 0-16,-3 0 0 0,-6 3 0 0,2-1-3 15,-3 0-1-15,-8 4 1 0,-1 1 1 0,1-1 1 0,-5-1 0 16,-1 3-1-16,2-1 2 0,2-1 0 0,-7 1 1 16,-1 0 1-16,1 1-1 0,-2-1-5 0,-4 2 1 15,0 1-1-15,3-3 1 0,-1 1 0 0,-2 1 0 16,-2 2 0-16,-1-2 1 0,-1 1-2 0,2 1 1 16,-2-2 0-16,-1 0-1 0,-4 2 0 0,-3 2 0 15,-1 2 1-15,2 2 0 0,-2 0-1 0,2-1 1 0,-2-1-1 16,2 2 2-16,5 0 3 0,2-1 1 0,-1 1 1 15,5-2-1-15,-4-2 2 0,4 0 1 0,0 2-1 16,0-2 2-16,0 0-1 0,0 0 1 0,0 0 0 16,0 2-1-16,4 0-3 0,-4-1 2 0,2 1-2 15,1 0 1-15,3 2-2 0,-2 0 2 0,-2-1-1 16,5 3 0-16,0 1-2 0,1-1 0 0,-6-2 0 16,1 1 0-16,-3 3-2 0,4-1 1 0,-4-1-1 15,2 1 1-15,-2 6-2 0,-2-2 1 0,-5-1-1 16,-8 18 1-16,-2 9-1 0,-2 0-1 0,1-4 1 0</inkml:trace>
  <inkml:trace contextRef="#ctx0" brushRef="#br0" timeOffset="122496.39">9711 15043 1155 0,'0'0'0'0,"0"0"0"0,0 0 0 0,-20 0 6 0,20 0 0 15,-6 0-1-15,3 2 1 0,1 0 14 0,0-1 1 16,0 1 0-16,2 2 0 0,-4 2 4 0,4 1-1 15,0 0 1-15,0 3 1 0,4 3-18 0,-4-2-1 16,2-4 1-16,2 1 1 0,-1 1-3 0,3 0 1 16,-2-1-2-16,1-3 2 0,4-1-5 0,1 0 2 15,-3 0-1-15,10-1 0 0,9 1-2 0,-2-2 2 0,4-4-2 16,6-4 1-16,1 1 4 0,1 3-1 0,-3 2 1 16,6-4-1-16,0 1 6 0,-1 1-1 0,-9-2 0 15,-1-2 1-15,4 3-2 0,-4 3 0 0,-4-2 0 16,2-4 0-16,2 4-2 0,-2 4-1 0,-3 0 1 15,-5-2 1-15,-3 2-2 0,0 2 0 0,-4-1 0 16,2-4 1-16,-3 2-2 0,-5 3 1 0,1-2-1 16,-2-2 1-16,-4-2-3 0,0 0 1 0,0 2-1 15,0 0 2-15,0 0-3 0,0 0 1 0,0 0 0 16,0-2 0-16,0-1-1 0,0-1 0 0,-6 2 1 0,-3-7-1 16,-6-6-1-16,2 0 0 0,-2 4 0 0,0-4 1 15,2 2 0-15,4 4 0 0,1 1 0 0,-1 1 0 16,3 5 3-16,3-2-1 0,-3 0 1 0,2 3-1 15,0-1 4-15,3 0 0 0,1 0 0 0,-6 0 0 0,2 0 3 16,4 0 0-16,0 1 0 0,0 1 1 0,0 0-1 16,0 0 0-16,0 0 0 0,0 1 2 0,0 1-4 15,0 0 1-15,-3 0 0 0,10 4 0 0,4 3-4 16,4 0 0-16,-2 2 0 0,-2 4 1 0,4-2-4 0,-5 2 1 16,-7-2 0-16,3-4 0 0,-4-1-1 15,0-1 0-15,-4 1-1 0,0 1 2 0,2 2-2 0,0 0 1 16,0 1-1-16,-6 10 2 0,-3 2-2 0,3-2 0 15,-9-3 0-15</inkml:trace>
  <inkml:trace contextRef="#ctx0" brushRef="#br0" timeOffset="126237.4">6348 16356 878 0,'0'0'0'15,"0"0"0"-15,0 0 0 0,0 0 10 0,0 0 0 16,0 0 0-16,0 0 1 0,0 0 10 0,0 0 1 16,0 0 0-16,0 0 0 0,0 0-2 0,0 0 2 15,0 0-1-15,0 0 0 0,0 0-10 0,0 0 2 16,0 0-2-16,0 0 1 0,0 0-4 0,0 0 0 15,0 0 0-15,17 4 0 0,0-4-3 0,-2 0 1 0,1 0 0 16,7 0-1-16,1 0 0 0,0 0-1 0,-3 0 1 16,-3 0 0-16,3 0-1 0,3 0 0 0,-4 0 0 15,5 2 0-15,3-4-2 0,-4 0 2 0,0 0-1 16,0 4 0-16,1-2 0 0,1-2-1 0,2 0 0 16,-4 4 1-16,-7-2 1 0,-1 0-1 0,5 0 1 15,-1 4-1-15,3-4 0 0,-8-2 2 0,0 0-1 16,5 4 1-16,1-2 3 0,1-2 0 0,-7 0-1 15,9 4 2-15,2 2 1 0,2-2 1 0,-4-2-1 0,6 2 1 16,-2-2-1-16,-2 0 1 0,-2 3-1 0,10 1 2 16,-1-4-6-16,-3 0 1 0,-6 4 0 0,4-2 1 15,2-4-4-15,-4 0 2 0,6 4-1 0,3 2 1 16,1-4-1-16,3 0 1 0,7 0 0 0,-1 3-1 0,-2-3 3 16,-4 0 0-16,-5 4 0 0,-4 0 0 0,-1-2 0 15,-1-2 1-15,4 0 0 0,2 1 0 0,-1-1 3 16,-3 2 0-16,7 4 1 0,8-4 0 0,-2 0 3 15,-4-1 1-15,-4 1-1 0,-1-2 1 0,1 0-1 16,-1 0 0-16,-1 0-1 0,1-2 2 0,5 2-6 16,-4 2 1-16,8-2-1 0,6-3 0 0,-1 3-6 0,-3 0 0 15,-6-4 1-15,0 2-1 0,-5 0-3 0,-1 0-1 16,1 0 0-16,1 2 1 0,4 0-2 0,-5 2 0 16,5 0 0-16,9 0 0 0,1-4-1 0,-5 0 0 15,-1 0 0-15,-4 2 1 0,-3 0-4 0,1 0 2 16,-7-1 0-16,3-3 0 0,3 0-2 0,-1 0 1 15,4 1-1-15,10 1 1 0,-1-6-3 0,-5 1 2 16,-4 1 0-16,0 6-1 0,-1-3 1 0,-3-5 0 0,-1 1 0 16,-1 5 0-16,3-4 0 0,-1 1-1 0,2 3 1 15,6 4 0-15,2-2 1 0,-6-4 0 0,-4 0-1 16,3 4 1-16,1 0 2 0,-6-2 0 0,-7-1 0 16,4-1 0-16,2 0-2 0,-1 2 2 0,3 1-1 15,3 2 1-15,4-1 0 0,-2-1 1 0,1 1-1 16,2 5 1-16,3-3-2 0,-8-4 2 0,-3 0-1 15,-4 4 1-15,3-2-1 0,-1 0 1 0,0 4 0 16,3 3 0-16,2-5 0 0,-1-2 1 0,7 2-1 0,1 4 1 16,-1-3-1-16,-7-1 0 0,-3-2 0 0,1 4 0 15,-1 0 2-15,-1-3 0 0,-2-1-1 0,1 2 1 16,-1-2 2-16,0 2 0 0,3 4-1 0,3-1 2 16,1-1 2-16,-3-2 0 0,1 2 0 0,2 1 1 0,4-1-5 15,-7 0 1-15,-6 1-1 0,2 1 1 0,-1-2-1 16,-2-3 1-16,4 3 0 0,3-2 0 0,3 4 2 15,2 1-1-15,4-1 1 0,0-6 0 0,5 0-5 16,-3 0 1-16,-6 0 0 0,-2-6 1 0,-3 2 0 16,-2 2 1-16,5-3 0 0,2-1 0 0,0 3 1 15,0-1-1-15,10-2 1 0,-1 3 0 0,-1-3 1 0,-4-1 0 16,-1-1-1-16,3 4 2 0,-2-3-2 0,-4-1 1 16,4 3 0-16,11 1 0 0,4 0 0 0,-4 1 0 15,-6-1-1-15,6-2 2 0,-5-1-3 0,-5 0 2 16,5 3 0-16,1 2-1 0,4 0 0 0,2 0-1 15,0 2 1-15,6 4-1 0,-8-8-1 0,-6 1-1 16,-5 1 0-16,7 4 0 0,4-2-1 0,0-2 1 0,8 0-1 16,1 6 0-16,0-4-1 0,-9-2 0 0,-5 0 0 15,1 2 1-15,4-2-1 0,2-2 0 0,8 2 0 16,1 4 0-16,2-2-1 0,-13-2 1 0,0-1 0 16,2 1 0-16,-4-2-2 0,4 0-1 0,7 2 1 15,6 2 0-15,-6-1-2 0,-5-3 1 0,-7 0 0 16,4 2-1-16,-1-1-1 0,1-3 0 0,0 2 1 15,9 2-1-15,-3-1-2 0,-10-3 2 0,1 2-2 16,-4 4 2-16,-7-3-2 0,-2-3 1 0,0 1 1 16,8 5-1-16,-8 1 0 0,-3 1 2 0,5-2-1 0,0 0 1 15,-2 0 1-15,-6 0 0 0,-3 0 1 0,0 0 0 16,-2 0 2-16,-4 0 0 0,0-2 0 0,0-1 0 16,3 1 0-16,-3 2 0 0,0 0 0 0,0 0 0 15,-1 0 0-15,-1-2 1 0,0-2 0 0,-1-3 0 0,1-4 1 16,-1-6 1-16,-5-9-1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5T12:42:20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10246 8377 778 0,'0'0'0'0,"0"0"0"0,0 0 0 0,0 0 0 16,0 0 0-16,0 0 0 0,0 0 0 0,-20-13 0 16,20 11 0-16,-4 2 0 0,4 0 1 0,0 0 1 0,0 0-1 15,0 0 0-15,0 0 0 0,0 0-1 0,0 0 0 16,0 0 0-16,4 0 0 0,-4 0 0 0,0 0 0 16,0 0 0-16,0 0 0 0,0-5 0 0,0 1 0 15,1 2 0-15,7 0 1 0,3 0 0 0,2 2 1 16,8 2 1-16,8-2-1 0,5 4 2 15,-4 0 2-15,-2-2 0 0,2-4-1 0,9 2 8 0,-6 0 0 0,-1 0 0 16,9-10 1-16,-2 5 2 0,-4 1-1 0,5 0 1 16,2 3 1-16,-1-9-1 0,2 5 0 0,2-3 0 15,7 8 1-15,2-2-5 0,-5-7 1 0,-1 3-1 16,6 1 2-16,-5-3-4 0,-7 1 0 0,5 1 0 16,9 6 0-16,-2 0-2 0,-6 0 0 0,1 0-1 15,7 0 2-15,-4-1-3 0,-4-1 1 0,-3-2-2 16,7 8 2-16,2-4-2 0,0 2-1 0,-3-1 1 15,4 3 0-15,0-4-1 0,-5-4-1 0,-2 1 0 16,4 3 2-16,-3 0-3 0,-4 0 0 0,3 0 1 0,10 2-1 16,-4-4-1-16,-6-2 1 0,1 0-1 0,-1 2 2 15,-3-1-2-15,-4-3 0 0,0 0 0 0,0 6 0 16,-2 0-1-16,-5 0 1 0,1-3 0 0,4 6 0 0,-2-3 0 16,-9-5 1-16,-4 5-1 0,1 2 0 0,-3 1 0 15,-5-1 1-15,-2-2-1 0,0 2 2 0,0 4-2 16,-6-6 1-16,-4 0-1 0,-1 0 1 0,4 2 1 15,-1-2-1-15,-7-2 0 0,6 2 0 0,-3 2 3 16,3 1-1-16,-6-3 1 0</inkml:trace>
  <inkml:trace contextRef="#ctx0" brushRef="#br0" timeOffset="595.59">17300 8091 728 0,'0'0'0'16,"0"0"0"-16,28 7 0 0,-3-3 27 0,-1 1 1 0,2 5-1 16,15 1 1-16,0-2 17 0,-2-3 1 0,0-3-1 15,10 1 1-15,-1 2-13 0,-9-10 1 0,0 0 0 16,6 2 0-16,-2-1-28 0,-4-3 0 16,4 1-1-16,3 1 1 0,1 4-6 0,-6 0 0 0,6-2 0 15,8-4 0-15,-2 3-2 0,-9-7 0 0,3 5 1 16</inkml:trace>
  <inkml:trace contextRef="#ctx0" brushRef="#br0" timeOffset="991.97">20039 8191 527 0,'0'0'0'0,"0"0"0"0,0 0 0 0,0 0 4 0,0 0 1 16,0 0-1-16,0 0 2 0,-5 21 1 0,5-20-1 15,0-1 1-15,2 0 0 0,0 2-1 0,-1 2-1 16,1-4 1-16,4 0-1 0,3 2-1 0,2 2-1 15,2-4 0-15,8 0 2 0,7-4-4 0,2-2 1 16,-4 1 1-16,2 5-1 0,0-6-1 0,1 2 0 0,-1 1 0 16,8 6 0-16,-1-6 2 0,1 1 0 0,5-2-1 15,3 8 2-15,1-8 5 0,-2-1 1 0,-2-1-1 16,2 0 1-16,3 3 2 0,-1-3 0 0,3 6 1 16,5 0-1-16,-3 0 4 0,-2-4 1 15,6-1-1-15,2 5 1 0,-4-8 2 0,-5 1 0 0,3-1 1 16,8 10 0-16,-4-2-3 0,-2-3 0 0,2-3 1 15,6-1 0-15,-2-1-6 0,-6-1 0 0,2 0 0 16</inkml:trace>
  <inkml:trace contextRef="#ctx0" brushRef="#br0" timeOffset="1290.8">23056 8173 653 0,'0'0'0'0,"32"3"0"0,-1 7 0 0,5-9 10 16,-1 3 0-16,4 0 0 0,8 1 0 0,1-5 7 16,-3 0 1-16,0-3-1 0,3 1 1 0,-1-2-3 15,-4-1 1-15,5-1 0 0,6 6 1 0,0-7-13 0,0-1 2 16,6-1-2-16,3 1 2 0,-7-3-5 0,-2 0 1 16,6-2 0-16,3 4 1 0,0 3-2 0,-1 1 0 15,3-5 0-15,4-1 0 0,-6-2 0 0,-9 7 1 16,6 3 1-16,5 1-1 0,-3 2-1 0,-6-4 1 15,0 2 1-15,-2 2-1 0,-8 2 1 0,-7 2 2 16,0-4-1-16,-3 0 1 0,-3 2 0 0,-5 1 1 16,2 1-1-16,-4 4 1 0,-5-1 1 0,-3-1 0 0,-1-4-1 15,0 5 2-15,-4-3-4 0,-4 1 0 0,-1-5 0 16</inkml:trace>
  <inkml:trace contextRef="#ctx0" brushRef="#br0" timeOffset="75196.37">4444 12044 527 0,'0'0'0'0,"0"0"0"0,30-6 0 0,-12 4 12 16,3-1 1-16,7-1-1 0,3-3 0 0,7 1 28 15,1-5 0-15,6-4 0 0,7-9 1 0,2-10-11 16,0-7 2-16,5-7-1 0,9-8 0 0,-1 4-27 16,5 4 0-16,7-1 1 0</inkml:trace>
  <inkml:trace contextRef="#ctx0" brushRef="#br0" timeOffset="78147.91">9428 13841 313 0,'0'0'0'0,"0"0"0"0</inkml:trace>
  <inkml:trace contextRef="#ctx0" brushRef="#br0" timeOffset="78732.84">12376 13815 841 0,'0'0'0'0,"0"0"0"0,0 0 0 0,0 0 12 16,0 0 2-16,0 0-2 0,0 0 2 0,0 0 10 16,0 0 1-16,0 0 0 0,18 13 0 0,-5-6-3 15,4-1 0-15,-2 0 1 0,17-3 0 0,-2-1-8 0,-10-4 1 16,1-9-1-16,7-7 1 0,-2-8-7 0,0-6 1 16,4-9 0-16,1-7 0 0,6 1-3 0,6 4 0 15,11-3 0-15,6-4 0 0,7-10-1 0,-7-9 0 16,7-18-1-16</inkml:trace>
  <inkml:trace contextRef="#ctx0" brushRef="#br0" timeOffset="120925.94">17217 16380 1067 0,'0'0'0'0,"0"0"0"0,0 0 0 0,0 0 20 16,0 0 0-16,0 0 0 0,0 0 1 0,27-13 2 15,-13 8 1-15,0-3-1 0,14-7 1 0,4-7-9 0,-2-2 1 16,2-2 0-16,1-4 1 0,-1-3-13 0,-1-10 1 16,3-11-1-16,9-6 1 0,11-1-2 0,2-2 2 15,11-6-2-15,6-11 1 0,-1-8-1 0,3 5-1 16,10-7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15T03:48:53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3300 8967 375 0,'0'0'0'0,"0"0"0"0,0 0 0 0,-24 7 2 16,22-5-1-16,-2 0 0 0,0 0 1 0,2 0 7 15,2-2 0-15,-3 0 0 0,3 3 1 0,0-3 7 16,0 0 1-16,0 0 0 0,0 2 0 0,0-2-5 15,0 0 2-15,0 0-2 0,0 0 2 0,0 0-5 16,3 0 0-16,-3-2 0 0,21-16 1 0,12-3-2 16,7-3 1-16,-7 4-1 0,3-3 2 0,1 7 4 0,-2 1 2 15,-5-9 0-15,13 5 0 0,5-1 2 0,1 1 0 16,5 0 0-16,9 6 1 0,1-2-1 0,-10-3 1 16,-6-6 0-16,10 3 0 0,1-1-2 0,1-4 0 15,1-2 0-15,8-2 0 0,-5 4-5 0,-6 2 1 16,-8-2-1-16,6-4 0 0,-2 8-1 0,0 3-1 15,0-1 0-15,4-1 1 0,-10 1-1 0,-7 3-1 16,-2 2 0-16,-2 8 1 0,-7-6-5 0,-6 2-1 0,-9 3 1 16,0 6 1-16,-5 0-4 0,-1 1 0 0,-7-1 1 15,2 2 0-15,-4 0-2 0,0 2 1 0,-4-4-1 16,2-2 1-16,-2 2-1 0,4 2 2 0,0 0-1 16,-2 2 1-16,-5-2 2 0,-1-2 1 0,-1 0 0 15,-6 4 0-15,-3-2 0 0,-1 0 1 0,0 0 0 16,3 2 0-16,6-2 2 0,1-2 1 0,3 2 0 15,3 0 1-15,1 0 1 0,-2 0 1 0,4 0-1 16,-4 0 1-16,4 0 4 0,0 0 1 0,0 0-1 16,4 0 1-16,-4 0 1 0,6 0 0 0,-6 0 0 0,14 0 2 15,14-2-3-15,6 0 1 0,-8-3 0 0,-2 5 0 16,-3-4-1-16,-3 0 0 0,5 2 0 0,-1 2 2 16,6 0-8-16,-9 0 2 0,-4 0-1 0,-4 2 1 15,-4-4-8-15,-1 2-1 0,-4 0 1 0,1 2 0 0,-3-2-4 16,0 0 2-16,0 0-2 0,-3 4 2 0,1 0-3 15,-4-4 0-15,6 0 0 0,-13 9 2 0,-7 12-2 16,-5-3 0-16,3 3 0 0,0 8 2 0,-2 1-2 16,-1-4 0-16,-8 2 0 0,14 7 1 0,8 1-2 15,-2 1 1-15,-11-4 0 0</inkml:trace>
  <inkml:trace contextRef="#ctx0" brushRef="#br0" timeOffset="1281.63">9121 11910 829 0,'0'0'0'16,"0"0"0"-16,0 0 0 0,0 0 0 0,-25-13 1 0,14 6 0 16,4 3 0-16,1 4 10 0,1 0 1 0,-1-4-1 15,2 4 1-15,1 0 4 0,1 0 0 0,-2 0-1 16,0 0 1-16,4-4-3 0,4 2 1 0,-4-1-1 15,0 1 2-15,6 2-5 0,1-2 0 0,-1-4 0 16,20-5 0-16,17-5-2 0,-1 1 0 0,3 0 0 16,-2 0 1-16,7 0-1 0,8 0 0 0,9-2 0 15,6-3-1-15,5 1 3 0,-3-3 1 0,3-4-1 0,9 0 1 16,7 2 0-16,-12 1 0 0,-6-3 1 0,8 0-1 16,-6 0-3-16,-9 2 1 0,4 2 0 0,-1-8 0 15,-5 6-3-15,-13-4 1 0,-3-2 0 0,-5-3-1 16,-1 10-2-16,-11 7 0 0,-1-1 1 0,-3-2-1 0,-4 8-1 15,-7-2 0-15,-1 0 0 0,-1 0 1 0,-4 4-2 16,-9 3 0-16,1-1 0 0,-5 3 1 0,0 2 0 16,0 2 2-16,2 0-2 0,-2-2 1 0,0 2 2 15,0-5 0-15,-2 5-1 0,-7-2 1 0,-4-4 2 16,2 1 0-16,2 3-1 0,3 2 1 0,-3 0 3 16,3 0 1-16,2-2-1 0,3 0 0 0,-1 2 1 15,0 2 1-15,2-2-1 0,4 0 0 0,1 0 0 0,1 0-1 16,-1 0 0-16,23 7 2 0,11-3-3 0,2 0 1 15,0 0 0-15,-11-1 0 0,-4 8 0 0,-3 1 1 16,-3-1-1-16,4 0 1 0,1 4 0 0,-7 0 0 16,-3-2 0-16,2-4 1 0,-4 4 1 0,-2 4 2 15,-2 3 0-15,-5 3-1 0,-4 4-7 0,-9 3 1 16,-4 4 0-16,-2-1 0 0,-2-3-4 0,-5 0-1 0,-4 1 1 16,-4 8 0-16,2 4-4 0,-2 0 1 0,-9 2 0 15</inkml:trace>
  <inkml:trace contextRef="#ctx0" brushRef="#br0" timeOffset="1973.09">9193 13683 916 0,'0'0'0'16,"0"0"0"-16,0 0 0 0,0 0 13 0,0 0 0 0,0 0 1 15,25 2-1-15,-7-4 7 0,5 0 2 0,-1 0-1 16,23-11 0-16,-6-2-7 0,-2 0 0 0,-2-1 1 15,8-7-1-15,6 1-5 0,1 2 0 0,2-1 0 16,17-1 0-16,0-1 5 0,-2 1-1 0,6-2 1 16,11 0 0-16,-6-2 2 0,0-6 1 0,8-7 0 15,7-2 0-15,-5 6 5 0,-10 7 2 0,0-2-2 16,4-9 2-16,-11 11-1 0,0 6 1 0,1-1-1 16,-3 3 2-16,-5 1-6 0,-10 3 1 0,-6-1 0 0,1 2 1 15,-1 4-7-15,-14 2 1 0,-5-1-1 0,-4 5 1 16,-5 1-2-16,-9 2 1 0,-1 0-1 0,-3 0 2 15,-1 0-4-15,-6 2 2 0,0 0-1 0,-4-3 0 0,2 1-3 16,2 0 1-16,-7 0-1 0,-3 0 1 0,-1 0-3 16,2 1 0-16,3 1 0 0,-7 0 0 0,2 0-1 15,5 0 1-15,1 0-2 0,1 0 2 0,4 1-1 16,-4 1-1-16,3-2 1 0,1 2 0 0,0 0-1 16,0 0 2-16,0 0-1 0,5 3 0 0,4 3 0 15,-3 1 0-15,3 0-1 0,16 10 2 0,-1 0-2 0,-4-3 2 16,-1 1 0-16,-8 0 0 0,2 5-1 0,-4 4 1 15,-1 2 0-15,-6 4 1 0,-4 7-2 0,-6 2 1 16,-10 9 0-16,-6-2 0 0,-6-5-3 0,-2-4 1 16,-9 8-1-16</inkml:trace>
  <inkml:trace contextRef="#ctx0" brushRef="#br0" timeOffset="2760.64">7947 17132 1281 0,'0'0'0'15,"0"0"0"-15,-21 13 0 0,18-9 28 0,3-2 1 16,0 1-1-16,5 3 2 0,1-2 2 0,1-4 1 16,-5 0-1-16,7 1 1 0,10-1-11 0,2-1 1 15,1-3-1-15,26-4 2 0,6-3-19 0,-3-4 2 16,-12-1 0-16,4-7-1 0,0 3 2 0,5-1 0 16,12-1 0-16,12-4 0 0,7 4-7 0,-11-1 1 15,1-5-1-15,4 1 2 0,3-1-2 0,5 2 0 0,19-2 0 16,-9 2 0-16,-7-2-1 0,-2 2 1 0,17-4 0 15,4-7 0-15,-10 0 2 0,-8 3-1 0,5-3 0 16,10-4 0-16,-1 9 4 0,-7 3 1 0,-9-7-2 16,-1 1 2-16,-3 3 1 0,-7 4 1 0,7 2 0 15,-1 2 0-15,-19 0-1 0,-6-2 1 0,-9-2 0 16,5-4 0-16,-5 6-2 0,-10 6 1 0,-4-1 0 16,-6 3 0-16,-5 5-1 0,-4 3 0 0,-4 3-1 0,-4-4 1 15,-1 5-3-15,-6 4 2 0,0-1 0 16,-6-3-1-16,1 2-1 0,1 4 0 0,-2 0 1 0,-9-2-1 15,-9-1 0-15,0 1-1 0,0 4 0 0,1 3 1 16,3 1-2-16,5 0 0 0,-4-3 0 0,8-1 2 16,-2 2-1-16,8 1 0 0,-1 1 1 0,6-2-1 0,0-4 1 15,0 0 0-15,0 0 1 0,0 0-1 0,0 0 1 16,0 0 0-16,0 0 1 0,6 2-1 0,-3-1 1 16,3 3 1-16,-2 0-1 0,22 5 1 0,9 6 0 15,-3 0 1-15,-8-2-2 0,-4 0 2 0,-6 2-1 16,0 0 0-16,1 0 0 0,-4 3-1 0,-1-3 1 0,-6-4 1 15,-4 6-1-15,-4 5 0 0,-6-1-1 0,-1-1 0 16,-4 6-1-16,-7 6 1 0,2 7-2 0,1 2 2 16,-5 4 0-16,-2 3-1 0,1 8-1 0,-3 0-1 15,-1 1 0-15</inkml:trace>
  <inkml:trace contextRef="#ctx0" brushRef="#br0" timeOffset="6748.78">19588 8476 426 0,'0'0'0'0,"0"0"0"16,0 0 0-16,0 0 0 0,0 0 1 0,0 0 0 15,17 18 0-15,-4-6 21 0,0 1 0 0,0-6 1 0,6 6-1 16,2-2-6-16,-3-5 0 0,-1-6 1 0,0 2 0 16,1-2-7-16,-3-4 0 0,-4 0 0 0,12 2 2 15,-1-3-7-15,-1 1 2 0,1-5 0 0,4 3-1 16,0 1-2-16,-5 5-1 0,7-4 1 0,0 2 0 0,3 4-2 15,-1 2 1-15,-6-4-1 0,4 1 1 0,0 7 6 16,-2-1 1-16,0-3-1 0,6 5 1 0,0-1 6 16,1 3 0-16,-1 0-1 0,3-2 1 0,1 3-3 15,1-3-1-15,2-4 0 0,6 5 1 0,-6-5 0 16,-6-1 2-16,1-4-1 0,1 2 1 0,-1-2-2 16,-1 0 2-16,7 2-2 0,4 3 2 0,-1-5-3 0,-4 0 1 15,0 0-1-15,10 10 0 0,-6-5-1 0,-4-5 1 16,-6-4-1-16,3 4 1 0,-3-1-3 0,-1 1 0 15,3 5 0-15,5 3 1 0,-3-5-2 0,-2 1 0 16,6-4 0-16,4 8 0 0,-2-5-3 0,-4-3 1 16,-6-2 0-16,1 8 0 0,-2-6-5 0,-4 0 2 15,3 0-1-15,7 4 0 0,-1-4-2 0,2-2 1 16,0 4-1-16,6 3 1 0,3-3-1 0,-3-4 0 0,-8 2 0 16,2 0 2-16,-1 0-2 0,-3-5 0 0,-1 3 0 15,10 4 0-15,-3-2 0 0,0 0 0 0,4 2 0 16,3 1 0-16,-5-3 0 0,-4-5 0 0,-5 3 0 15,-2 4 1-15,-1-2-1 0,-3-2 1 0,2 0 0 16,7 2 0-16,-1 2 0 0,-5 0 0 0,-1 0 0 16,4 7 2-16,-1-9-2 0,1 0 1 0,1 0 0 15,3 5 0-15,-1-1 1 0,-4-8 0 0,-5 3 0 0,-2 2 1 16,2-1-2-16,-2-1 1 0,12-1 1 0,-5 4-1 16,3-1-2-16,1 3 0 0,8-4 1 0,-3 6-1 15,5-6-1-15,-4-4 1 0,-4 2-1 0,0 2 1 16,-2 0-1-16,-5-5 0 0,5 1 0 0,4 6 0 15,0-2 0-15,0 0 0 0,4 0 0 0,2 7 0 0,-3-7 0 16,-1-5 0-16,-4 1 0 0,4 4 0 0,-4-4 0 16,-1-1 0-16,4 1 0 0,5 6 0 0,-4 0 0 15,0 1 0-15,5-6 0 0,1 3 0 0,-5 0 0 16,-5-2 0-16,2-6 0 0,-1 8 0 0,6-2 0 0,-1-1 0 16,-4 1 0-16,7 6 0 0,1-3 0 15,-5-1 0-15,1 0 0 0,2 0 0 0,-3-1 0 0,-4-3 0 16,2 0 0-16,3 4 1 0,0 0-1 0,-4-4 0 15,4 8 0-15,5-2 0 0,-4-2 0 0,-5-2 0 16,0-2 0-16,4 4 0 0,-4-1 0 0,-2-3 0 16,2-2 0-16,2 6 0 0,2 2 0 0,-2-2 0 15,-2 0 0-15,3 6 0 0,3-6 0 0,-6-2 0 16,-2-2 0-16,0 8 0 0,-5-4 0 0,-3-4 0 0,5 2 0 16,1 4 0-16,-1 2 0 0,-5 0 0 0,3 1 0 15,1-3 0-15,-3 2 0 0,-8-2 0 0,4-2 0 16,0 1 0-16,-6 5 0 0,-3-6 0 0,1 0 0 15,1 0 1-15,-2 2-1 0,-5-2 1 0,1 0-1 16,-2 0 1-16,0 0-1 0,1 0 2 0,-3 0-1 16,2 4 0-16,2-6 0 0,-2 0 0 0,0 2 0 15,-2 2 0-15,-4 0 0 0,-1-2 0 0,1 0 1 16,5 0 0-16,-3 0-2 0,-2 0 1 0,-1 0 0 16</inkml:trace>
  <inkml:trace contextRef="#ctx0" brushRef="#br0" timeOffset="19643.3">24891 11302 715 0,'0'0'0'15,"0"0"0"-15,0 0 0 0,0 0 2 0,0 0 0 16,-18 15-1-16,16-10 1 0,0-1 14 0,0 1 0 16,2 1-1-16,0 5 2 0,4 2 7 0,-2-2 0 15,-2-5 1-15,3-1 0 0,-1 3 5 0,0-6 0 0,2 0 1 16,0-4 0-16,-1 0-11 0,1 2 1 0,0 0-1 15,7 0 0-15,6 0 2 0,3 0 1 0,-1-6-1 16,7 3 2-16,6 1-4 0,-3 0 1 0,-1 0 0 16,0 2 0-16,-2 0-2 0,2 0 0 0,6 0 0 15,1-6 1-15,3 6 0 0,-5 2 1 0,-5-4-1 16,0-1 1-16,-2-3-7 0,-2 4-1 0,6-1 1 16,2-1-1-16,-1 0-3 0,-1 8 1 0,0-4-1 15,6 0 2-15,-1 0 1 0,-3 0 1 0,1 0-1 16,1-4 1-16,-1 8 0 0,-3-2 1 0,-4-2-1 0,-2-6 1 15,1 2-7-15,-5 4 1 0,-3 0-1 0,1-5 1 16,5 5-5-16,-3 2 1 0,-3-4-1 0,-2-4 1 16,0 4-3-16,0 4 0 0,-2 2 0 0,-2-8 2 15,-4 4-3-15,1 4 1 0,-1-4-1 0,3 0 1 0,-1-4-1 16,-2 4 1-16,-1 0-1 0,0 0 0 0,1 0 0 16,-1 0 0-16,-4 0 0 0,-1 0 1 0,3 4 0 15,-2-2 0-15,-2-2 0 0,2 0 0 0,-2 0 1 16,0 0-1-16,0 0 0 0,2 0 1 0,0 0 1 15,-1 0 0-15,1 0 1 0,-2 0-1 0,-2 0 1 16,1 0 0-16,1 0 1 0,1 0 0 0,-1 0-1 0,0 0 1 16,2 0-1-16,-2 0 1 0,0 0 0 0,0 0 0 15,0 0 1-15,0 0 0 0,0 0-2 0,0 0 2 16,0 0-1-16,0 2 1 0,0 0-2 0,0-1 1 16,0-1-1-16,0 0 2 0,0 0-2 0,0 0-1 15,0 0 1-15</inkml:trace>
  <inkml:trace contextRef="#ctx0" brushRef="#br0" timeOffset="24001.1">28558 11482 904 0,'0'0'0'0,"0"0"0"0,0 0 0 0,0 0 9 15,24 4 0-15,-14-4 0 0,14 4 1 0,4-4 11 16,-2 1 1-16,-2-1-1 0,0-1 0 0,3 1-2 16,-1-4 0-16,0 0 1 0,4 2-1 0,-3 0-6 15,3-1 1-15,2-1-1 0,2 0 0 0,-1 0 1 0,-1 3-1 16,1-1 1-16,5-4 0 0,-3 1-6 15,-3 1 1-15,-3-2 0 0,7-1 0 0,-3 5-2 0,-3 2 1 16,2 2-1-16,1-4 0 0,-5 2-2 0,-3 2-1 16,-1 2 1-16,-2-3-1 0,-3-1 0 0,-4 2-1 15,-2 4 0-15,-4-6 1 0,-2 0-2 0,-3 0 1 16,-2 2 0-16,-2-2 0 0,0-2-1 0,0 2 2 16,0 0-2-16,0 0 1 0,0 0 1 0,0 0 0 0,0 0 1 15,0 0-1-15,0 0 8 0,0 0 2 0,0 0-1 16,-6 0 1-16,-3 0 7 0,-4-4 1 0,0 0-1 15,-2 1 0-15,0 1 2 0,2 0 0 0,2 2 1 16,2 0-1-16,3 0-1 0,2 0 0 0,1 0 1 16,-3 0-1-16,-1-6-4 0,1 3 1 0,2-1 0 15,2 2 0-15,1 0-3 0,-1-1 1 0,0-1 0 16</inkml:trace>
  <inkml:trace contextRef="#ctx0" brushRef="#br0" timeOffset="26054.24">28204 10645 916 0,'0'0'0'0,"0"0"0"0,0 0 0 0,0 0 9 15,0 0 1-15,0 0-1 0,0 0 1 0,0 0 11 16,0 0-1-16,0 0 0 0,23-19 0 0,-10 12-2 15,0-1 1-15,2 3-1 0,9-1 1 0,4-9-7 16,3 1-1-16,1 4 0 0,0 1 1 0,-1 3 2 0,5-3-1 16,5 0 1-16,5-2-1 0,-3-2 1 0,-2-2-1 15,2-4 1-15,4 4-1 0,1 0 2 16,1 4 0-16,5-2 0 0,2 2 1 0,1 5-2 0,-3-1 1 16,-2-1-1-16,1-1 2 0,-5 4-3 0,-5-1 0 15,0 2-1-15,2-1 2 0,-8 3-3 0,-4 2 1 16,-1-2 0-16,0 0 0 0,-4 0 1 0,-8 0 1 15,-1-1-1-15,-2-3 1 0,-4 2 0 0,-6 3 1 0,-3 1 0 16,-2 0-1-16,-1 0 3 0,1-4 1 0,-2 0 0 16,-2-1 0-16,-3-1-2 0,-1 2 0 0,3 2 1 15,-10-7 0-15,-8-4-3 0,-1-2 0 0,-1-2 1 16,1 4-1-16,1 2-5 0,5 2 1 0,1 1 0 16,2 7 1-16,2-1-6 0,1-4 2 0,1 2-1 15,0 4 0-15,5 2-4 0,0-2 2 0,4-2-1 16,-2 2 1-16,-1 0-3 0,1 0 0 0,2 0 0 15,0 0 0-15,0 0 0 0,0 0 0 0,0 0 0 16,3 4 1-16,5 2-2 0,-1-4 1 0,5 3 0 0,14 14 0 16,3 5 0-16,-1-4 1 0,-3-3-1 0,-7-4 2 15,-1 0 0-15,-4 0 2 0,-6-2-2 0,1 4 1 16,1 0 2-16,-3-2 1 0,-10 0-1 0,-1 6 1 16,-5 3 0-16,-3-1 1 0,-5-5 0 0,-9 9-1 0,0-3 0 15,-3-5 1-15,-4-6-1 0,-3 6 1 0,-8-3-3 16,0-2 1-16,-1 1-1 0</inkml:trace>
  <inkml:trace contextRef="#ctx0" brushRef="#br0" timeOffset="27390.67">4615 12347 464 0,'0'0'0'16,"0"0"0"-16,-18-18 0 0,10 10 19 0,1 3 1 15,1-1-1-15,-3 0 2 0,3 3 24 0,3 1-1 16,1 0 1-16,-4-2 1 0,-1 0-11 0,5 4 1 16,-2 0-1-16,4-3 1 0,0-1-15 0,0 2 0 0,0 2 1 15,0 0-1-15,0 0-5 0,0 0-1 0,0 0 1 16,4-4 1-16,1-3-5 0,5 0 1 0,1-1-1 16,35-9 1-16,8 1 2 0,-5 3 1 0,-1-2-2 15,6-6 2-15,0 6 7 0,-3 4-1 0,-8-6 0 16,11 3 2-16,-6 1-8 0,1 1 0 0,5-1 1 15,9 6 0-15,-5-2 3 0,-10-1 2 0,-3-3-2 16,-2 4 1-16,-4-4-3 0,-4 2 0 0,4-4 0 16,-1 2 0-16,1 0-5 0,-9 0 1 0,-1 0-1 15,-1 2 1-15,-3-2-1 0,-9-2 2 0,-3 0 0 0,-3 2-1 16,-1 5 0-16,-3 3 0 0,-5-1 0 0,3 1 0 16,-4 3-1-16,0 0-1 0,0 0 0 0,-5-2 1 15,-1-1-6-15,2 1 1 0,-1-1 0 0,-10-3 0 0,-13 3-2 16,2 1-1-16,-2 0 1 0,4 0 1 0,3 4-4 15,2 2 0-15,-1-2 1 0,-2-2 0 0,5 4 0 16,4 2 0-16,-2-4-1 0,0-2 2 0,0 4-2 16,6 0 2-16,-1-4-2 0,5 0 2 0,-1 4 0 15,2 0 1-15,1-2-1 0,1 0 1 0,2 0 2 0,-4 0 0 16,4 0 0-16,0 0-1 0,0 0 1 0,0 0 1 16,-4 0-1-16,8 0 1 0,5 0-1 0,3 2 0 15,1 0 0-15,17 1 0 0,3 3-4 0,-9-1 2 16,-5 1-1-16,-4 0 1 0,-6 1-3 0,-3-1 1 15,-1-1-1-15,5 8 0 0,-7-4 0 0,-1 1-1 16,2-3 0-16,-2 14 1 0,2 1-1 0,-4-3 0 16,-4-4 0-16,2 5 0 0,-2-5-1 0,-1 0 1 0,-5 0-1 15,-8 5 1-15,3 4-2 0,4 0 0 0,-2 4 0 16</inkml:trace>
  <inkml:trace contextRef="#ctx0" brushRef="#br0" timeOffset="29328.77">11930 12129 653 0,'0'0'0'0,"21"0"0"0,-2-1 0 16,10 1 0-16,1 0 0 0,-9 0 0 0,1-6 0 15,-1 6 3-15,1 0 0 0,4-4 1 0,-2 2-1 0,4-1 11 16,-2-7 0-16,2 5 0 0,2 5 0 0,-2-6 3 16,2 3 0-16,5-1 0 0,1 2 1 0,1 0-10 15,-4 0 0-15,-3-1 0 0,0 1 1 0,4-2 0 16,-6 2 0-16,1 0 0 0,7 4 1 0,1-2 2 16,-5 0 0-16,5 2 0 0,2 4 1 0,6-3-3 15,-2-3 0-15,-4 0 0 0,-4 4 0 0,2-4 1 16,-5 0 0-16,2 0 1 0,3 4-1 0,-4-4-3 0,-3-2 1 15,-4 0-1-15,6 2 1 0,0 0-2 0,-4 0 1 16,-2-2 0-16,0 2 1 0,-2-2-2 0,-3 0 1 16,-7 1-2-16,5 2 2 0,-8-2-1 0,0-1 1 15,1-2 0-15,-1 4 0 0,-2-2-4 0,0 0 2 16,-3 2-2-16,-6 0 2 0,2 0-2 0,2 0 1 16,-1-2-1-16,-3 1 2 0,0-1-2 0,0 0 1 15,0 2-1-15,0 0 1 0,2 0-2 0,-2 0 2 0,0 0-1 16,4 2 1-16,-2-2-1 0,0 0 2 0,-2 0-1 15,2 0 1-15,1 0-3 0,-3 0 1 0,0 0-1 16</inkml:trace>
  <inkml:trace contextRef="#ctx0" brushRef="#br0" timeOffset="30500.06">16140 12221 515 0,'0'0'0'0,"0"0"0"16,0 0 0-16,0 0 19 0,0 0 0 0,0 0 0 0,14-8 1 15,-8 8 9-15,0 0 1 0,-1 0 1 0,6 0-1 16,2 0-11-16,1 2 0 0,-3 0 0 0,-2-2 2 16,4 0-14-16,-4 4 2 0,1-4-1 0,-1-4 1 0,4 4-5 15,0 4-1-15,-4-4 0 0,1 0 2 0,5 0-4 16,-4 0 1-16,2 0-1 0,7 0 2 0,5 0-3 16,-1 0 1-16,-4 2 0 0,8-4 0 0,-2-4 2 15,0 4 1-15,2 0-1 0,6-1 1 0,-1 1 3 16,1 2 0-16,1-4 0 0,5-2-1 0,1 3 4 15,-4 1 2-15,-4-4-2 0,1-1 1 0,3 5 1 0,-5 2 1 16,5-2-1-16,0-3 0 0,4 3-1 0,2 2 0 16,-4 0-1-16,2-4 1 0,-2 2-4 0,-1 2 0 15,-5-2-1-15,3-5 1 0,-5-1-1 0,-3 5-1 16,4-1 1-16,0 0 1 0,-1 4-4 0,-5 2 0 16,6-2 1-16,3-2 0 0,1 4 0 0,-4 0 0 15,-6-2 0-15,2-4 1 0,5 2-2 0,-3 2 2 0,-15-2-1 16,9-3 1-16,-3 3-2 0,-1 2 2 0,-1 0-1 15,-1-2 1-15,7 0-2 0,-7 2 0 0,-1 0 1 16,3 0 0-16,1 4 0 0,-1 2-1 0,-3-5 0 16,6-1 2-16,-3 4-3 0,1 2 1 0,5 1 1 15,2-5-1-15,0 2-1 0,-1 1 1 0,-2-1-1 16,-5-6 1-16,3 4 0 0,-3 4-1 0,-3-6 0 16,5 0 0-16,-1 0 0 0,1 2 1 0,4-1-1 15,0-4 0-15,0 3-1 0,-2 2 0 0,-1-1 1 16,5-4-1-16,2 3-1 0,-1 0 1 0,5-4-1 0,3-2 1 15,2 3-1-15,-7 1 1 0,-8-6 0 0,2-1 0 16,-1 3-1-16,-1 5 1 0,-2-5 1 0,6 4-1 16,-2 0 0-16,0 2 0 0,0 0 0 0,2 0 1 15,2 0-1-15,-4 0 1 0,-2 0-1 0,6 4 1 0,2 2-1 16,-2-5 1-16,-4 3-1 0,-4-4 2 0,-3 8-2 16,3-1 0-16,1-3 0 0,-3-4 0 0,-1 5-1 15,1 5 1-15,1-7 0 0,1-3 0 0,-2 2 1 16,-1 2-1-16,2 2 0 0,7-6 0 0,-4 0 0 15,0 1 0-15,2 1 0 0,2-4 0 0,0 1 1 16,-2-3-1-16,0 4 0 0,0-4 1 0,-2 2-1 0,-1 0 1 16,-1-1 1-16,2-5-1 0,-3 5-1 0,-2-1 1 15,1-4-1-15,4-1 2 0,-3 5 0 0,1 2 0 16,-3 1 1-16,7-5-1 0,0 4 2 0,-2 0 0 16,-2-1 1-16,3 3-1 0,-5-2 1 0,1-4 0 15,-3 4-1-15,1 0 1 0,5 2-3 0,-7 0 2 16,-4-1-2-16,0-3 2 0,2 4-2 0,-4-4 0 0,-3 2 1 15,-3 2-1-15,3 2-1 0,-1-2 1 0,-5-2-1 16,2 0 1-16,1 2-2 0,1 2 0 0,-2-2 1 16,-1 0 0-16,5 0 0 0,-1 0 1 0,1 0 0 15,-1 0 0-15,-5 0 3 0,0 0-1 0,0 0 1 16,5 0-1-16,4 0 4 0,-1 0 0 0,-3 0 0 16</inkml:trace>
  <inkml:trace contextRef="#ctx0" brushRef="#br0" timeOffset="31792.83">23442 12139 476 0,'0'0'0'0,"0"0"0"16,31 0 0-16,-10 0 4 0,-1 0-1 0,3 0 1 16,1-2 0-16,2 0-1 0,-2 2 2 0,0 0-2 15,6-6 2-15,0 5-4 0,0 1 1 0,5 0 0 16,4-4 1-16,2 0 0 0,-1 2 0 0,-5 0 1 16,0-1-1-16,-1 3 0 0,-2 0 2 0,-1 0-2 15,5 0 2-15,3 0-2 0,2 5 0 0,-2-1 1 16,9-6 0-16,-5 10-1 0,0-3 0 0,0-1 0 15,2-6 1-15,-2 4-1 0,-4 2 0 0,2-2 1 16,3-2-1-16,-1 1 1 0,0 3 0 0,2 0-1 0,1-8 2 16,3 4-3-16,-6 4 1 0,-6-8 1 0,2-1-1 15,0 3-2-15,-2 2 2 0,1 0-1 0,3 0 0 16,2 0-1-16,-4 0 0 0,4 0 0 0,5-6 1 0,0 4-1 16,-8 2 0-16,-1-2 0 0,-2-1 0 0,-2-3 0 15,-1 6 0-15,1-2 0 0,6-3 2 0,0 5-1 16,-2 3 0-16,2-3 0 0,6-3 1 0,-2 3 0 15,-6 0 1-15,-2-2 1 0,-2-4-1 0,3 4 1 16,-3 4-1-16,1 0 1 0,5 2 1 0,-2-2-2 16,0-1 2-16,7-1-2 0,-1 0 2 0,2 4-3 15,-6 0 0-15,-4 0 1 0,0-12-1 0,0 8-1 0,1 4 1 16,3 0-1-16,2-4 0 0,-2 1-2 0,-2 5 1 16,5-2 0-16,3-10 1 0,-2 6-1 0,-4 2 0 15,-4-8 0-15,0-3 1 0,1 4 2 0,-3 3-1 16,0-4 0-16,4 4 1 0,-1-1 2 0,-3-1 2 15,4 0-1-15,0 4 1 0,2-2-3 0,-5-1 1 16,-8-1 0-16,2 4 0 0,-4 0 1 0,-2 0 0 0,2 0 0 16,2 2-1-16,-2-4-1 0,-2 0 0 0,2 4 1 15,2 3 0-15,-2-3-5 0,-1-4 0 0,2 1 0 16,7 6 0-16,-4-1-1 0,-4-4 0 0,2 0 0 16,4 2 0-16,-5-4 0 0,-2-2 0 0,3 2 0 15,1 4 0-15,1-2 0 0,-2-2 0 0,0 0 0 16,2 4 1-16,0-2-1 0,0-2 1 0,1 1 0 15,3 2 1-15,-1-1 0 0,-3 0 0 0,0 0 0 16,2 0 2-16,-6 0 1 0,-6 0 1 0,-1 0 0 0,1 4-1 16,-5-6 4-16,-4 0 0 0,-3 2 0 0,-1 0 1 15,-1 0 1-15,-4 0 1 0,-2 0-1 0,0 0 0 16,0 0-1-16,0 0 0 0,0 0 0 0,0 0 0 16,0 0-1-16,0 0 2 0,0 0-1 0,0 2 0 0,-2-2-2 15,-4 0-1-15,-1 0 1 0</inkml:trace>
  <inkml:trace contextRef="#ctx0" brushRef="#br0" timeOffset="36940.53">14109 13493 941 0,'0'0'0'0,"0"0"0"0,0 0 0 15,0 0 9-15,0 0 0 0,0 0 0 0,0 0 0 0,0 0 10 16,0 0 1-16,0 0-1 0,0 0 1 0,0 0 11 16,0 0 0-16,0 0 1 0,24-17-1 0,-19 16-20 15,5-1 2-15,-5-2-1 0,8 0 0 0,4 1-5 16,-2-1 0-16,-2 0-1 0,6 4 2 0,3-2-3 15,2 0-1-15,-1 0 1 0,1 1 0 0,2-1 0 16,2 0-1-16,-4 0 1 0,4 2 1 0,-2-2-2 16,-2-2 0-16,4 1 1 0,4 3 1 0,2 0-2 0,-1 0 1 15,1 0-1-15,5 0 2 0,0 0 3 0,0 0 1 16,4 0-1-16,5-4 1 0,-7 0-3 0,-3 2-1 16,-5-1 1-16,3-1 1 0,3 0-4 0,0 2 1 15,-2 1-1-15,8 2 2 0,-2-1-4 0,1-3 2 16,-5 1-1-16,10-4 0 0,-6 1-2 0,-6-3 2 0,0 1-2 15,4 3 1-15,0 2-2 0,-2 0 1 0,1-1-1 16,6 1 1-16,4-2-1 0,-5 2 1 0,-2 0-1 16,-4-1 2-16,-3-1-2 0,-3 4 1 0,1-6 0 15,5 3 0-15,2 1 0 0,-4 2 1 0,-2 0 0 16,8 0 1-16,0 0 0 0,2 0 2 0,-6-2-2 16,-4 0 1-16,-3-2 2 0,-2 2 0 0,0-3-1 15,3-3 1-15,-3 7 4 0,-4 1 0 0,6 1 0 16,7-2 0-16,2 1 3 0,-2 1 0 0,-2-1-1 15,2-3 2-15,-1 3 4 0,-3 0 0 0,-3-4 0 0,3-2 1 16,-3 3-6-16,-4 1 2 0,5 0-1 0,1-6 1 16,1 3-4-16,-5 3 1 0,4 2-1 0,-1-9 0 15,-3 3-1-15,0 4 0 0,-2-1 0 0,-4-3 1 16,2 4-3-16,-2 2 1 0,-3 0 0 0,1-4 0 0,-3 3-4 16,1 1 0-16,-3 1 1 0,2-4 0 0,-3 3-3 15,-3 2 0-15,2-1 1 0,2-1-1 0,-2 2-2 16,-6 2 1-16,-1-2 1 0,-1-2-1 0,-1 0-1 15,-1 0 0-15,-1 0 0 0,-2 0 2 0,0 2-3 16,0 0 1-16,-2-2 0 0,0 0 0 0,3 0 0 16,-3 0 0-16,2 0 0 0,0 0 0 0,-2 0 1 0,0 0 0 15,0 0-1-15,0 0 1 0,0 0 0 0,0 1 2 16,0 1-2-16,0 0 1 0,0-2 2 0,0 0-1 16,0 0 1-16,-2 0 0 0,0 0 1 0,-3 0 1 15,3 0-2-15,0 2 2 0,2 0 0 0,-4 0 1 16,4 0-2-16,0-2 2 0,0 0-1 0,0 0 0 15,0 0-1-15,0 0 1 0,0 0-1 0,0 0 1 0,0 0-1 16</inkml:trace>
  <inkml:trace contextRef="#ctx0" brushRef="#br0" timeOffset="43329.32">25599 13478 878 0,'0'0'0'0,"0"0"0"15,0 0 0-15,0 0 10 0,0 0 0 0,0 0 0 16,25 2 1-16,-3 0 10 0,2-2 1 0,4 0 0 16,6 4 0-16,-1-4-6 0,-5-2 1 0,0 0-2 15,2 2 2-15,-4 0-7 0,-2 0 0 0,6 2 0 16,5 2 2-16,1-3-3 0,-3 1 0 0,3 2 0 15,7 0 0-15,3-2 4 0,-3-1 1 0,6 5-1 16,1 1 0-16,-7-1 2 0,-2 0 1 0,5-5-2 16,5 9 2-16,-3-7-1 0,0 5 0 0,10 1 1 0,2-5 0 15,-10 3-5-15,-5 5 1 0,0-11 1 0,-1 1-1 16,-1 2-3-16,-7 0 1 0,-5-1 0 0,-1-3 0 16,-4 0-3-16,-4 4 0 0,-1-2 0 0,-2-6 0 15,-3 4 1-15,-3 2 0 0,-5 0 0 0,-4-4 1 0,-1 0 4 16,1 2 2-16,-4 2 0 0,0-2-1 0,0 0 5 15,0 0 0-15,0 0 0 0</inkml:trace>
  <inkml:trace contextRef="#ctx0" brushRef="#br0" timeOffset="44170.38">10179 13821 904 0,'0'0'0'0,"0"0"0"0,0 0 0 16,0 0 36-16,0 0 0 0,0 0 0 0,0 0 0 16,0 0 7-16,0 0 1 0,0 0 0 0,0 0 1 15,0 0 1-15,0 0 0 0,0 0 0 0,0 0 0 16,0 0-33-16,0 0 1 0,0 0-1 0,0 0 1 0,0 0 0 15,0 0 1-15,19 7-1 0,-16-5 1 0,3 0-1 16,-2 0-1-16,-2-1 0 0,7 1 1 0,4-2-4 16,2 0 0-16,-4 0 0 0,9 0 1 0,5-3-3 15,-3-5 0-15,-1-1 0 0,3-8 0 0,4 2-3 16,-2-2 1-16,4-7 0 0,-1-9 0 0,9 5-1 0,-5 2 1 16,-3 0-1-16,4-8 1 0,-5-3-2 0,5 5 1 15,5 1-1-15,2-1 2 0,6-3-6 0,1-10 1 16,6-18-1-16</inkml:trace>
  <inkml:trace contextRef="#ctx0" brushRef="#br0" timeOffset="46550.37">12178 14702 728 0,'0'0'0'0,"0"0"0"0,0 0 0 16,0 0 16-16,0 0-1 0,0 0 1 0,0 0 0 0,0 0-1 15,21 13 1-15,-12-9 0 0,6 9 1 0,9 0 7 16,0 0 1-16,-9-2 0 0,4-3 0 0,-4-3-8 16,-4 1 0-16,0 0 0 0,12 1 0 0,-3-1-4 15,-1-3 1-15,-4-1-1 0,3 0 1 0,-3 0-4 16,0 0 1-16,4 0-1 0,3 1 1 0,0-3-3 15,-7-3 1-15,0-1 0 0,8 2 0 0,-1-2-3 0,0 1 0 16,4-3 0-16,2-7 1 0,-2 2-2 0,2 0 2 16,2-8 0-16,7-7 0 0,-5-2 0 0,0 2 1 15,3-2 0-15,8-5 0 0,0 1 3 0,-2 0 2 16,-2-5-1-16,8 2 0 0,3-1 4 0,2 3 0 16,8-6-1-16,3-11 2 0,0-8-1 0,-3 0 0 15,9-5-1-15,6 0 1 0,3 9-4 0,0 4 1 16,0-8-1-16</inkml:trace>
  <inkml:trace contextRef="#ctx0" brushRef="#br0" timeOffset="59041.8">23570 15180 1004 0,'0'0'0'0,"0"0"0"16,0 0 0-16,10-18 37 0,-9 12 1 0,3 3 0 15,6-5 0-15,6-3-15 0,5 2 0 0,-8-1 0 16,7-5 0-16,3 2-11 0,-3 4 0 0,-1-2-1 16,3-2 2-16,1 2-9 0,-1 3 2 0,2 3-2 15,0-5 2-15,4 1-5 0,-2 2 1 0,-1-3-1 16,3-3 1-16,-1 6-2 0,1 1 2 0,4-1-2 15,-2 1 1-15,0 1-1 0,1 1 1 0,5 2-1 16,1 4 1-16,4 0 3 0,-2 2 2 0,0-1-1 0,6 1 0 16,-4 4 5-16,-6-1 0 0,3 2 0 0,5-1 2 15,-1-1 3-15,-1 2 1 0,-1 1 0 0,6-3-1 0,1 1 2 16,-3 1 1-16,-4-2 0 0,2-1 0 0,-4 0 0 16,-5 1 0-16,4 0 0 0,-1-3 1 0,-1 2-9 15,-3 1 0-15,0-1 0 0,-1-3 1 0,1 1-4 16,-4 2 1-16,0-1 0 0,0 1 0 0,2-2 1 15,-4-4 1-15,-6 0 0 0,1 2 0 0,-1 1-4 16,-3 1 1-16,-4-2-1 0,-2-6 1 0,-2 4-2 0,-1 2 0 16,-2 0 0-16,1-2 0 0,-1 0-1 0,-5 0 0 15,1-2-1-15,-2-2 2 0,0 1-4 0,0 1 0 16,0 0 0-16,0-2 2 0,0-2-3 0,-2 1 0 16,-3 1 0-16,-4-5 0 0,-5-6-3 0,0 0 2 15,-1 2 0-15,0-4 0 0,-6 6-2 0,5 0 0 16,-1-2 0-16,2-2 1 0,4 2-1 0,-1 4 2 15,-1 3 0-15,-1-1 0 0,2 3 1 0,3 2 0 16,-4-2 0-16,0 3 0 0,4-3 0 0,1 0 1 0,4 2-1 16,3 0 1-16,-1 2 2 0,-4 2-1 0,4 0 0 15,0 0 0-15,1-2 2 0,1 0 0 0,0 0 0 16,0 2 0-16,0 0 2 0,1 0-1 0,1-1 1 16,0 3-1-16,4 0 1 0,-4 0 0 0,3 1-1 15,6 8 1-15,6 4 0 0,2-2-1 0,-4-4 1 16,-6-2-1-16,2 3 0 0,-2-1 0 0,-5-6 1 15,0 3 0-15,0-3-2 0,-1-3 2 0,1 0-2 16,-2 4 2-16,-2 1 0 0,0-1-1 0,2-5 1 0,-2 3 0 16,0 2 0-16,0-1 0 0,0 1-1 0,-6 5 1 15,-3 4-2-15,0 0 2 0,-1-2 0 0,-8 9-1 16,-3 1 0-16,1-3 0 0,-3-3 1 0,-1-1 0 0,2-3-3 16,3 1 1-16,-1 0 1 0</inkml:trace>
  <inkml:trace contextRef="#ctx0" brushRef="#br0" timeOffset="60454.81">26291 14883 941 0,'0'0'0'16,"0"0"0"-16,0 0 0 0,0 0 39 0,0 0 2 16,0 0-2-16,0 0 1 0,0 0 14 0,-10-19 1 0,10 17 0 15,0-1 0-15,0-1-21 0,2 2 0 0,0-2-1 16,0-1 1-16,2-3-23 0,-1 1 1 0,1-1 0 16,5-1 0-16,4-2-9 0,2 0 2 0,-2-2-1 15,8-4 1-15,1 6-4 0,-1 5 1 0,-1 3 0 16,10-3 1-16,-2 4 2 0,0 2 1 0,2 4 0 15,5-2 0-15,1 0 4 0,-3 3 0 0,4 3 1 16,1-1 0-16,-1 2 2 0,-2 2 1 0,3-1-1 16,4-6 2-16,1 3-4 0,-4 2 1 0,2-1 1 0,4 1-1 15,-4-2-6-15,-4-1-1 0,3 1 1 0,2 1 1 16,-4-3-7-16,-9-1 1 0,5 0 0 0,0 0 0 16,-3-1-1-16,-3 1 0 0,0 0 0 0,2 1 0 15,-6-1 0-15,-3-2 0 0,-3 2 0 0,3 1 0 0,-6-3 0 16,-4-2 0-16,0 0 0 0,0 4 1 0,-3-6 0 15,-5 0 0-15,-1 2 0 0,0 0 2 0,0 0 1 16,-2 0 1-16,0 0-1 0,0 0 1 0,0 0 0 16,0 0 2-16,0 0-1 0,0 0 0 0,-2 0-1 15,-2 0 0-15,1-2 1 0,-7-3 0 0,-6-5-3 16,-5-1 1-16,1 0 0 0,5 2 0 0,3 3-3 0,3 1 2 16,0-1-2-16,-2-1 1 0,3-1-2 0,4 3 0 15,1-1 0-15,-3 2 0 0,1 1 0 0,1-1 0 16,4-2 0-16,0 1 0 0,-2 1 0 0,-2 2 0 15,2 0 0-15,2 0 0 0,0 0 0 0,0 2 0 16,0 2 0-16,0-2 0 0,2 0 0 0,0 0 0 16,-2 0 0-16,0 4 0 0,4 0 0 0,0 0 0 0,-1 1 0 15,7 8 0-15,3 6 0 0,2-3 0 0,-2-1 0 16,-4 0 1-16,0-4 1 0,-1-1 1 0,-5 1-1 16,1 2 1-16,0 0 1 0,-2-4-1 0,-2-3 0 15,2 1 2-15,-2-1 1 0,-2-2-1 0,0 1 1 16,0 12 0-16,-4 5 0 0,-3-3 1 0,-2-2-2 15</inkml:trace>
  <inkml:trace contextRef="#ctx0" brushRef="#br0" timeOffset="62064.16">7490 16572 892 0,'0'0'0'0,"0"0"0"0,0 0 0 0,0 0 16 15,0 0 1-15,0 0 0 0,0 0 0 0,0 0 7 16,0 0-1-16,0 0 1 0,13-20 0 0,-3 14 0 16,-1 0 1-16,2 3-2 0,10-3 2 0,7-1-9 15,0 1-1-15,-8 2 1 0,1-1 1 0,1 1-8 0,2-2 1 16,2-3 0-16,8-4 0 0,-6 2-3 0,-2 2 0 15,4-4-1-15,3-6 2 0,1 2-3 0,-1 2 0 16,1-1 0-16,7-3 0 0,5 2 0 0,-7 2-1 16,1-1 1-16,-1 1-1 0,-9 0-1 0,-1 0 0 15,-4-2 0-15,3 1 1 0,-4 3-2 0,-4-2 1 16,-1-4 1-16,1-1-1 0,-1 5-1 0,-10 5 0 16,-3-1 1-16,-1-4 0 0,-5 6-2 0,0 3 1 0,0 1 0 15,0-1 0-15,-3 1-2 0,1 1 1 0,-2 2 0 16,-7-3 0-16,2-1-1 0,-1 2 1 0,5 1-1 15,-5 1 1-15,5 0-1 0,1 0 2 0,4 2-1 16,-5 0 0-16,1 2 0 0,2 0 1 0,0 0-1 16,2-2 2-16,2 1 2 0,0 1 1 0,2 0-1 15,1 6 1-15,1 6 3 0,3 3 1 0,6-2-1 16,4 2 1-16,5 0 2 0,-6-4 2 0,-3-4-1 16,2-2 1-16,0 1-2 0,0 1 1 0,1 0-1 15,1 3 1-15,-2-7 1 0,-2 1 0 0,-6 3 1 0,4 4 0 16,-4-4-3-16,-1-1 1 0,-1 1 0 0,-1 8 0 15,3 1-6-15,-3 1 1 0,-3 0-1 0</inkml:trace>
  <inkml:trace contextRef="#ctx0" brushRef="#br0" timeOffset="62961.24">13231 16470 941 0,'0'0'0'15,"0"0"0"-15,0 0 0 0,0 0 25 0,0 0 1 16,0 0-2-16,0 0 2 0,0 0 7 0,0 0 0 16,0 0 1-16,0 0 0 0,0 0-11 0,0 0 1 15,0 0-1-15,0 0 1 0,32-4-13 0,-10 8 0 16,-1-1 0-16,7 3 1 0,-4 0-7 0,-2-3 1 16,0-3 0-16,-3 0 0 0,11 2-2 0,-6-4 0 15,-5-5-1-15,3-4 2 0,0 3-1 0,3 3 1 0,-1-5-1 16,8-8 1-16,-1 1 1 0,1 4 0 0,1 0 0 15,7 2 1-15,1-4-1 0,-4-2 1 0,0 0 0 16,-3 4 1-16,-3-1 1 0,-5-3 0 0,-1 2 0 16,-1 4 0-16,-4-2 2 0,1 0 0 0,7-2 0 15,-4 6 2-15,-2 1-3 0,1-1 0 0,-5-8 0 16,-1 4 0-16,2 4-4 0,-4-1-1 0,-2-3 1 16,2 0-1-16,-8 6 0 0,1 3 1 0,-7 0-2 15,3-1 2-15,0 1-2 0,-2 2 2 0,-2 0-1 16,3 2 1-16,-1 0-2 0,0 0 2 0,0 0-1 0,-2 0 0 15,0 0-1-15,0 0 0 0,0 0 1 0,0 0-1 16,0 0-1-16,0 0 2 0,0 0-1 0,0 0 1 16,0 0-2-16,0 0 2 0,0 0-1 0,0 0 1 15,0 0-2-15,0 0 0 0,0 0 1 0,-2 2-1 0,-5 2-1 16,-1 0 2-16,5-2-1 0,-5-1 0 0,3 5 1 16,-1 2-1-16,0-1 1 0,3 4 0 0,1 2 1 15,2-2-1-15,2-3 1 0,1 5-1 0,1 2 2 16,2-2-1-16,-4 0 1 0,5 2-1 0,2-1 2 15,2-2 0-15,-1-1 0 0,-1 6-1 0,0-1 1 0,4 1 1 16,-1 0-1-16</inkml:trace>
  <inkml:trace contextRef="#ctx0" brushRef="#br0" timeOffset="63843.58">18118 16829 1192 0,'0'0'0'15,"0"0"0"-15,0 0 0 0,0 0 22 0,0 0 0 0,23-2 1 16,-12-2-1-16,6 0 0 0,3 1 2 0,3-1-2 15,4-3 2-15,0-5-8 0,-1 1-1 0,2 0 1 16,5 5 1-16,1-1-11 0,-3-2 0 0,1-1 0 16,7 1 1-16,4-2-2 0,-2-2 1 0,0-4 0 15,6-7-1-15,-5 0-3 0,-2 2 2 0,2-5-1 16,7-4 1-16,-8 5-3 0,0 7 0 0,4-1 0 16,3-1 1-16,-3 5 1 0,-2-1 2 0,-1-4-1 15,3 5 1-15,-9-1 4 0,-5 0 1 0,-1 0-1 16,2 6 1-16,-4 0-2 0,-4 0 1 0,0 0-1 15,-5 3 1-15,-2 1 0 0,-4-1 0 0,-6 1 0 0,2 3 1 16,-1 2-3-16,-6 0-1 0,-2-1 1 0,3-3 1 16,-1 2-4-16,-2 3 2 0,-2-1 0 0,1-2-1 15,-1 0-4-15,0 2 2 0,-4-1-1 0,2-5 0 16,-9 1-2-16,2 1 1 0,4 3-1 0,-4-5 1 0,-1 3-1 16,3 1 1-16,0 2-1 0,-1 2 2 0,1 2-1 15,2 0 1-15,-1 0-1 0,1-2 1 0,-1 0 2 16,3 1-1-16,-1 1 0 0,2 0 1 0,3 0 0 15,-1-2 2-15,2 0-2 0,0 0 2 0,0 0 0 16,0 0 0-16,0 0 1 0,0 0 0 0,0 0-2 16,0 0 2-16,0 0-1 0,5 4 0 0,6-2 0 0,3-1 0 15,-1 1-1-15,9 6 2 0,2-1-1 0,-1 1-1 16,-7-3 1-16,-1 1-1 0,-2-1 4 0,0-1 0 16,2-2 0-16,4 2 1 0,-10 3-2 0,-3 1 1 15,-3-1 0-15,-3 0 0 0,0 1-3 0,0-1-1 16,0 1 1-16,-5 5 1 0,-8 5-3 0,-2-1 2 0,4-2 0 15,0 13-1-15,-2 7-1 0,-1 1-1 0,3-3 0 16</inkml:trace>
  <inkml:trace contextRef="#ctx0" brushRef="#br0" timeOffset="65440.3">30308 14418 1255 0,'0'0'0'0,"0"0"0"0,0 0 0 0,30 0 32 0,-12 0-1 16,3 0 0-16,29 2 2 0,8-4-2 0,-4-4 2 15,-6 1 0-15,-1 1-1 0,-8-2-18 0,-2-1 0 16,2 1 1-16,4 4-1 0,-4-1-11 0,-1-3-1 15,5-1 0-15,3 3 0 0,-3-2-2 0,-8-3 0 16,-3-2 0-16,0 2 0 0,-4 1-1 0,-4 1 1 16,2-3 0-16,2-3 0 0,0 0-1 0,-6 6 0 0,-5 3 0 15,2 2 0-15,-1 4 1 0,-3 4 0 0,-4-1 0 16,1 3 0-16,-1-1 0 0,0 1 0 0,0 1 0 16,2 4 0-16,0-2 1 0,-2-2 0 0,-1 1 0 15,3 5 1-15,2-2 1 0,-2-2-1 0,-6 0 0 16,2 6 1-16,3-2-1 0,1-4 0 0,2 6-1 15,-1 5 1-15,-2 6-1 0,-5 0 0 0,-3 0 1 16,1 1 0-16,1 5-1 0,0 3 0 0,-1 6 0 16,3-2 0-16,-5-2 1 0,1-6 2 0,2-1-2 0,1 1 1 15,-1 1 1-15,-3 1 0 0,-1 6 1 0,2 6-1 16,-2 7 2-16,-4-2 0 0,-2 0-1 0,1-4 1 16,3-7 0-16,0-4 2 0,-2 2 0 0,-4 8 0 15,-1 1-1-15,1 1 1 0,0 3-2 0,-1 9 2 0,0-11-4 16,-1-7-1-16,-1-2 0 0,1 0 1 0,-1-6-4 15,2-1 0-15,3 5 0 0,2-2 0 0,-2 0-1 16,1-1-1-16,-3 3 1 0,0 3 1 0,1-1-11 16,-1-5 0-16,1-3 0 0,1-3-1 0,-2-4-16 15,1-4 1-15,-3 1 1 0,3 3-1 0,-3-2-8 0,-3-4 1 16,-6 3 0-16,0-5 1 0,1 1 0 0,-1-2 1 16,0-4-1-16,2-2 2 0,0-2 3 0,0-1 0 15,-1-1 0-15,-5-1 0 0,3-1 4 0,-3-1 0 16,-5 2 1-16,0-6 0 0,0 1 12 0,0 1 1 15,-4 0-1-15,0 0 1 0,4 0 6 0,-2-2 1 16,-5 0 0-16,-5 0 0 0,3 2 3 0,-1-2 0 16,1-2 0-16,-2 0 0 0,1 4 4 0,3 0-1 0,-6-4 0 15,0 0 1-15,3 4 3 0,3 0 0 0,-6 0 1 16,-2-2 0-16,3 1 1 0,5 3 1 0,-1-2-1 16,-3-2 1-16,3 0 5 0,5 0 1 0,-7 0-1 15,4 0 1-15,5 0-4 0,0 0 1 0,1-2-1 16</inkml:trace>
  <inkml:trace contextRef="#ctx0" brushRef="#br0" timeOffset="66037.1">31212 12948 1206 0,'0'0'0'0,"0"0"0"16,0 0 0-16,0 0 5 0,-28 0 2 0,16 0-1 16,-3 4 1-16,-7 1 18 0,-2 3 2 0,-2-1-1 0,-4 3 1 15,2-1 0-15,2 0 0 0,-6 2 0 0,-1 4 1 16,-1-2-9-16,4 0 1 0,-1 8-1 0,-3 1 1 16,3 2 2-16,1 4-1 0,-2 6 0 0,0 8 2 15,-1 1-6-15,-1 2 0 0,-1-1-1 0,-4-1 1 16,-2-4-4-16,0-1 0 0,-2 6-1 0,-4 5 2 0,6 4-1 15,6 1 2-15,-2 6-2 0,1 3 2 0,6-14-6 16,3-8 1-16,-5-2 0 0,-4 2 0 0,3 5-4 16,1-3 1-16,-5-4-2 0,0 2 2 0,7 2-3 15,6-8 1-15,-1-2-1 0,-1 3 1 0,2-10-3 16,2-6 0-16,-2 3 1 0,3-1-1 0,4-7-2 0,4-4 0 16,4-2 0-16,0 1 0 0,3-3-5 0,2-3 2 15,1-4 0-15,3 2-1 0,1-1-6 0,-1-1 1 16,0 0-1-16</inkml:trace>
  <inkml:trace contextRef="#ctx0" brushRef="#br0" timeOffset="66413.35">30923 13398 1192 0,'0'0'0'0,"0"0"0"16,0 0 0-16,0 0 5 0,0 0-1 0,0 0 1 15,0 0-1-15,0 0 11 0,0 0 0 0,0 0-1 0,-25 6 1 16,3 1-1-16,-2 3 2 0,2 1 0 0,-8 4-1 16,-2-2-7-16,4 0 0 0,2-4 0 0,2 10 1 15,3-3 3-15,1 1 1 0,-6 4-1 0,2 5 0 16,1 1 3-16,-3 3 1 0,-7 4-1 0,-5 5 1 15,5 2-4-15,5-2 1 0,-6 0-1 0,-1 0 2 0,-1-4-3 16,7-3 1-16,-1 3-1 0,-2 6 2 0,0 4 1 16,3-6 1-16,-3 0-1 0,8 2 2 0,0 0-3 15,-3-8 0-15,-6-3-1 0,-1 4 2 0,5-10-9 16,4-6 1-16,1-3 0 0,2 6-1 0,-1-6-4 16,3-4 2-16,-2 2-1 0,1 0 0 0,1 0-2 15,3-4 0-15,2-1 0 0,4-1 0 0,-1-1-1 0,1-3 0 16,0-3 0-16</inkml:trace>
  <inkml:trace contextRef="#ctx0" brushRef="#br0" timeOffset="66763.64">29440 13966 1381 0,'0'0'0'0,"0"0"0"16,0 0 0-16,0 0 0 0,22 20 1 0,-16-14 0 16,10 18 0-16,8 11 0 0,-1 1 1 0,-6-3-1 15,-2-3 0-15,-4 1 7 0,0 3 1 0,4 3-2 16,3-1 2-16,-5-9-1 0,-3-4 1 0,-1-1-1 0,4 4 1 16,-4-2 1-16,-1-7 0 0,-1 2 0 0,1 1 1 15,-3 6 3-15,-1-2 1 0,0-3-1 0,1-4 1 16,1 1 4-16,0 3 0 0,3-1 0 0,6-5 1 15,-2-2-1-15,2 0 0 0,5 0 1 0,5-2 0 0,2-3-3 16,3-3 1-16,0 1-1 0,9 1 1 0,0-5-2 16,0-6 1-16,6-7-1 0,6-7 1 0,-5-3-11 15,1-3 2-15,9-6 0 0,5-7 0 0,6 0-6 16,0 1 1-16,8-5 1 0</inkml:trace>
  <inkml:trace contextRef="#ctx0" brushRef="#br0" timeOffset="73092.78">2575 16842 815 0,'0'0'0'0,"0"0"0"0,0 0 0 0,0 0 10 15,0 0 2-15,0 0-1 0,0 0 0 0,0 0 12 16,0 0-1-16,0 0 0 0,0 0 1 0,0 0-5 16,0 0 0-16,-2-19 0 0,2 17 0 0,0 0-7 15,0 1 0-15,-4-1 0 0,4 2 2 0,4-2-5 0,-4 0 1 16,2 0 0-16,2 0-1 0,-4 2-1 0,3 0 0 15,-3 0 0-15,2 0 1 0,2-2-4 0,2-1 2 16,-3-1-1-16,18-7 1 0,18-6-3 0,0-2 2 16,0 3-1-16,-1 1 1 0,-3-2-2 0,-2-3 2 15,3-5-2-15,7-2 1 0,0 0 1 0,-8 1-1 16,-1-3 1-16,1-3 0 0,8 8 3 0,-4 2 1 0,0-3 0 16,6 1 0-16,1 0 2 0,-7 2 2 0,1-1-2 15,14 3 1-15,-12 1 1 0,-2 1 0 0,-1-1 0 16,2 0 0-16,2 1-3 0,-4-1 1 0,-2 3 1 15,2-5-1-15,0 1-2 0,-5 1 0 0,-8-1 0 16,11-3 1-16,-7 6-3 0,-4 4 0 0,-2-1 1 16,-1-7 0-16,1 6-2 0,-9 6-1 0,2-2 1 15,5-2 1-15,-7 3-2 0,0 5 2 0,-4-3-1 16,2-5 0-16,-2 4 1 0,-2 3 1 0,1 1 0 16,-7-1 0-16,3 4 0 0,-6 1-1 0,4-1 1 15,-2-2 1-15,-2 2-2 0,0 2 1 0,0 0 0 0,0 0 0 16,0 0-4-16,-6 0 2 0,2 0-2 0,-7-2 2 15,-8-5-3-15,-5-1 2 0,-2 3-2 0,4 3 1 16,5 0-2-16,-5 0 0 0,-4 0 0 0,7 4 0 16,6 2-1-16,2-2 1 0,-4-2-1 0,-6 2 1 0,8-2 0 15,2 0 2-15,-2 0-1 0,2 3 0 0,2-1 2 16,5-2 0-16,4 0 0 0,0 0 0 0,0 0 1 16,0 0 0-16,0 0-1 0,0 0 1 0,0 0-1 15,0 0 1-15,0 0 0 0,4 0-1 0,1 0 1 16,5 0 0-16,-1-2-1 0,21-1 1 0,3-1-2 0,1 2 1 15,-14 0-1-15,1 4 1 0,-6-2-2 0,-2-2 2 16,2 0-1-16,-1 2 1 0,-2 2-2 0,-3-2 0 16,0 0 1-16,-3 4-1 0,7-2-1 0,-2-2 2 15,-3 0-2-15,3 5 1 0,-2 3 2 0,0-3-1 16,1-3 1-16,-8 0-1 0,1 4 2 0,-3-1 1 16,6 5-2-16,-6 3 2 0,-4 5-1 0,2 3 0 0,2-1 1 15,0 6 0-15,0 8-1 0,0-1 2 0,-5-1-1 16,1-1 1-16,-2-5-3 0,3-5 1 0,1-1 0 15,-2 8-1-15,0-5-2 0,4-5 0 0,0 1 0 16,8 7 1-16,-3-4-4 0,5-3 1 0,-5 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1DD4-F799-40DE-9D9C-2E38B8AAB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47727-168B-48A1-997A-43D1375BE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5EEC-6501-441D-AB2A-415433C9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A9E0-B0DF-4144-90F7-43C64062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0147-E159-47E3-8401-7DF21067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0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45D0-4EF2-4085-9F64-1C20DD7A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9CAC-4845-4417-A428-7C65A161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128B-EBE2-498A-BA28-40059818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CB9B-F151-4137-B06F-C2DB6AFA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C227D-31C2-497D-8EFA-E14A075F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FA44-289B-4B57-9836-09FD77ECB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565A1-2911-4D67-B805-8229750A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161E-DEC1-444C-81B7-F66A64FC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92B8-B99A-45DA-AAC6-F1399FAD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5BE6-ADCF-425C-8B7F-88395A3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2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6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0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7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D4AF-684A-44BB-BDAE-CD534B7D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6AD6-58C6-4D06-B2C3-2B082253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5568-67CD-43CE-90E7-630C9345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5780-0963-4C76-9EE4-6CC1D938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33CB-7DF1-48F7-AD2E-C8030E1C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99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39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4C72-9346-4A9D-B516-B9CF977B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F912F-B8CE-4A0E-AC46-FAB20685F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D77C-ACCC-495B-B691-2B689981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F9ED-3F7D-487D-9FA6-9194D5EC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B63F-40F6-4508-80D5-60368423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1DB-B2CD-462C-B5E1-27636B5B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95D0-7A58-4023-82DB-BAABB3A71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DAFA-53D4-4556-9011-494277A6B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BE1DC-9DEA-411A-95B7-86B51B17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39480-10A1-47D8-815D-5F425A2E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3240D-0BED-4908-AFDC-588319C8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6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2F53-9AE6-4D12-B802-13614D9E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D8F48-6CC4-4CD7-B738-302CCB304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64696-27B1-4EA7-A78D-56017D26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453FE-F4E0-4B1C-A2D8-05D5CF8C5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17C75-8972-4408-AE70-F59A9C061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DC32B-65B4-445D-A56C-CFA9D32E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8EEA4-8381-4E79-A3EE-D232E141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9709F-514D-4A28-8F48-62BA4712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153F-A9DA-4F85-9FBB-963BC08A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82C-FD8D-40C9-97BD-ACED1A2D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22F4C-0D33-4368-B3A2-1AB46907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1D04E-0C04-466E-8639-5ABE89F2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0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94FC0-F5DA-434A-8724-A6AE83CE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E26BD-55ED-4677-9446-BE04524B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A9FB1-D3C5-4353-954C-B48F48D0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3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70D4-3624-4F2B-B3B4-057A2D46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A1AB-E96A-44B8-AAE5-720A96BB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B8DA-34C4-4149-855F-4AEE07AC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FD29-2FD4-4C8D-BCCB-B0E97669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41F0-1D9B-47E8-A101-36D2C9E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E1238-8A61-4A85-991D-D0F8FA7A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8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D81F-7CDC-452A-8499-A53B963D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4F0E0-5CC3-4EAA-85E1-2B19F62E7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C6AD5-17E9-4ADC-82A7-167DC4335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B32F-5F9C-4AA5-9AEB-A54D8F9E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5EB7-E5B7-4E16-99F9-866F089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7FCD0-28B5-4E73-A13C-1C27379C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52C71-E22E-47D5-A977-B31CDA04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CA87-85AB-4056-9B47-F9114B65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D64A-CEC2-411B-9F2C-F30BDE273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608E-A05B-4370-968D-BBA1B4161B4E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7AB2-C05A-478C-955D-F3406EBF3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08E0-F32B-4D7D-A8EE-881BD5FCB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7108-A9AD-4403-940E-08FD793ED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8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957" y="2898347"/>
            <a:ext cx="9878502" cy="2774687"/>
          </a:xfrm>
        </p:spPr>
        <p:txBody>
          <a:bodyPr>
            <a:normAutofit fontScale="90000"/>
          </a:bodyPr>
          <a:lstStyle/>
          <a:p>
            <a:pPr>
              <a:tabLst>
                <a:tab pos="8577263" algn="l"/>
              </a:tabLst>
            </a:pPr>
            <a:br>
              <a:rPr lang="en-IN" sz="53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br>
              <a:rPr lang="en-IN" sz="53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br>
              <a:rPr lang="en-IN" sz="53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br>
              <a:rPr lang="en-IN" sz="53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br>
              <a:rPr lang="en-IN" sz="53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br>
              <a:rPr lang="en-IN" sz="53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br>
              <a:rPr lang="en-IN" sz="53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IN" sz="9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TECHNOLOGY</a:t>
            </a:r>
            <a:r>
              <a:rPr lang="en-IN" sz="8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IN" sz="9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&amp; DEVELOPMENT</a:t>
            </a:r>
            <a:br>
              <a:rPr lang="en-IN" sz="66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731F9-0331-462E-B984-A6AE6882367B}"/>
              </a:ext>
            </a:extLst>
          </p:cNvPr>
          <p:cNvSpPr txBox="1"/>
          <p:nvPr/>
        </p:nvSpPr>
        <p:spPr>
          <a:xfrm>
            <a:off x="4692839" y="1184966"/>
            <a:ext cx="21114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ICT4D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WEEK 5-6</a:t>
            </a:r>
          </a:p>
        </p:txBody>
      </p:sp>
    </p:spTree>
    <p:extLst>
      <p:ext uri="{BB962C8B-B14F-4D97-AF65-F5344CB8AC3E}">
        <p14:creationId xmlns:p14="http://schemas.microsoft.com/office/powerpoint/2010/main" val="153296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9C46-4D60-4883-885F-42C04BA4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Electronics-ICT- Path Breaking Inventions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4550-73BD-4F69-857B-0BC9E15A1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 tube Diode- J.A. Fleming( 1897);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vacuum triode was implemented by Lee De Forest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state transistor-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William Shockley, John Bardeen and Walter Brattain- 1947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Micro-processor- Ted Hoff 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Intel-1969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TV- Philo Farnsworth- 1927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personal computer, the Altair by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1974- used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 Intel Corporation’s 8080 microprocessor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Phone- Martin Cooper- 1973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Internet-  ARPANET- 1983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Email- Ray Tomlinson-1971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WWW- Tim Berners-Lee -1990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VoIP- 1995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Wi-Fi: 1997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Internet- 1999- NTT DoCoMo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ECAE-9E4C-4BBD-AA63-44EA907B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Ongoing Technological Revolution in ICT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4B54-9446-412D-8AE5-7C6247D6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Artificial Intelligence( AI) and Machine Learning</a:t>
            </a:r>
          </a:p>
          <a:p>
            <a:r>
              <a:rPr lang="en-US" dirty="0"/>
              <a:t>Internet of Things (IoT)</a:t>
            </a:r>
          </a:p>
          <a:p>
            <a:r>
              <a:rPr lang="en-US" dirty="0"/>
              <a:t>Blockchain</a:t>
            </a:r>
          </a:p>
          <a:p>
            <a:r>
              <a:rPr lang="en-US" dirty="0"/>
              <a:t>AR, VR, Metaverse</a:t>
            </a:r>
          </a:p>
          <a:p>
            <a:pPr>
              <a:lnSpc>
                <a:spcPct val="100000"/>
              </a:lnSpc>
            </a:pPr>
            <a:r>
              <a:rPr lang="en-IN" dirty="0"/>
              <a:t>Wearable internet</a:t>
            </a:r>
          </a:p>
          <a:p>
            <a:pPr>
              <a:lnSpc>
                <a:spcPct val="100000"/>
              </a:lnSpc>
            </a:pPr>
            <a:r>
              <a:rPr lang="en-US" dirty="0"/>
              <a:t>Web 3.0</a:t>
            </a:r>
          </a:p>
          <a:p>
            <a:r>
              <a:rPr lang="en-US" dirty="0"/>
              <a:t>Big Data Analytics</a:t>
            </a:r>
          </a:p>
          <a:p>
            <a:r>
              <a:rPr lang="en-US" dirty="0"/>
              <a:t>3D printing</a:t>
            </a:r>
          </a:p>
          <a:p>
            <a:r>
              <a:rPr lang="en-US" dirty="0"/>
              <a:t>Driverless Car</a:t>
            </a:r>
          </a:p>
          <a:p>
            <a:r>
              <a:rPr lang="en-US" dirty="0"/>
              <a:t>Genetic engineering</a:t>
            </a:r>
          </a:p>
          <a:p>
            <a:r>
              <a:rPr lang="en-US" dirty="0"/>
              <a:t>Quantum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12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EE407-9E4E-4D8E-8030-E03AF64244C1}"/>
              </a:ext>
            </a:extLst>
          </p:cNvPr>
          <p:cNvSpPr txBox="1"/>
          <p:nvPr/>
        </p:nvSpPr>
        <p:spPr>
          <a:xfrm>
            <a:off x="2035036" y="989448"/>
            <a:ext cx="8589893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Technology became the chief way by which Humans controlled its environment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Technological Revolution enabled Europe to modernise and Develop;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Through colonisation, technology led modernisation and Development was introduced in the 3</a:t>
            </a:r>
            <a:r>
              <a:rPr kumimoji="0" lang="en-IN" sz="32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World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Technology, especially ICT, became engine for current phase of Globalization </a:t>
            </a:r>
          </a:p>
        </p:txBody>
      </p:sp>
    </p:spTree>
    <p:extLst>
      <p:ext uri="{BB962C8B-B14F-4D97-AF65-F5344CB8AC3E}">
        <p14:creationId xmlns:p14="http://schemas.microsoft.com/office/powerpoint/2010/main" val="268794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Closely Linked, re-produce each other</a:t>
            </a:r>
          </a:p>
          <a:p>
            <a:r>
              <a:rPr lang="en-IN" dirty="0"/>
              <a:t>Technology projected as secular, scientific, value-neutral, a-political, universal </a:t>
            </a:r>
          </a:p>
          <a:p>
            <a:r>
              <a:rPr lang="en-IN" dirty="0"/>
              <a:t>Hence, technology led development is secular, scientific, value-neutral, a- political, and universal</a:t>
            </a:r>
          </a:p>
          <a:p>
            <a:r>
              <a:rPr lang="en-IN" dirty="0"/>
              <a:t>Technology played both way</a:t>
            </a:r>
          </a:p>
          <a:p>
            <a:pPr lvl="1"/>
            <a:r>
              <a:rPr lang="en-IN" dirty="0"/>
              <a:t>widened the gap between technology have and have nots</a:t>
            </a:r>
          </a:p>
          <a:p>
            <a:pPr lvl="1"/>
            <a:r>
              <a:rPr lang="en-IN" dirty="0"/>
              <a:t>Helped poor &amp; marginalised to leap frog</a:t>
            </a:r>
          </a:p>
          <a:p>
            <a:r>
              <a:rPr lang="en-IN" dirty="0"/>
              <a:t>Technology led development was not sustainable- environmental destruction, resource exhaustion, global warming, climate change</a:t>
            </a:r>
          </a:p>
          <a:p>
            <a:r>
              <a:rPr lang="en-IN" dirty="0"/>
              <a:t>Socio-cultural impact- mass society, anomie, individualism, loss of social and cultural capital, cultural homogenisation, Hegemony</a:t>
            </a:r>
          </a:p>
        </p:txBody>
      </p:sp>
    </p:spTree>
    <p:extLst>
      <p:ext uri="{BB962C8B-B14F-4D97-AF65-F5344CB8AC3E}">
        <p14:creationId xmlns:p14="http://schemas.microsoft.com/office/powerpoint/2010/main" val="6135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31461B-E1CE-3EB7-B7EC-CAE9A8E150F6}"/>
              </a:ext>
            </a:extLst>
          </p:cNvPr>
          <p:cNvSpPr/>
          <p:nvPr/>
        </p:nvSpPr>
        <p:spPr>
          <a:xfrm>
            <a:off x="2550694" y="1645920"/>
            <a:ext cx="2406317" cy="2136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867BCE-044F-5774-AC3B-3FB3D05461D8}"/>
              </a:ext>
            </a:extLst>
          </p:cNvPr>
          <p:cNvSpPr/>
          <p:nvPr/>
        </p:nvSpPr>
        <p:spPr>
          <a:xfrm>
            <a:off x="4263989" y="904776"/>
            <a:ext cx="2406317" cy="2136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D560E0-3F95-4F6B-05D0-DE854BD5E7E9}"/>
              </a:ext>
            </a:extLst>
          </p:cNvPr>
          <p:cNvSpPr/>
          <p:nvPr/>
        </p:nvSpPr>
        <p:spPr>
          <a:xfrm>
            <a:off x="3917483" y="2767263"/>
            <a:ext cx="2752824" cy="2136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DB1A3-9E22-48FA-3BE7-998E49D4F888}"/>
              </a:ext>
            </a:extLst>
          </p:cNvPr>
          <p:cNvSpPr txBox="1"/>
          <p:nvPr/>
        </p:nvSpPr>
        <p:spPr>
          <a:xfrm rot="19371534">
            <a:off x="3125048" y="2569945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4E802-741E-600F-20C8-A932060CAF89}"/>
              </a:ext>
            </a:extLst>
          </p:cNvPr>
          <p:cNvSpPr txBox="1"/>
          <p:nvPr/>
        </p:nvSpPr>
        <p:spPr>
          <a:xfrm rot="19371534">
            <a:off x="4672410" y="3930113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FDA3-91F8-FCB4-DA87-9AF9D6662C64}"/>
              </a:ext>
            </a:extLst>
          </p:cNvPr>
          <p:cNvSpPr txBox="1"/>
          <p:nvPr/>
        </p:nvSpPr>
        <p:spPr>
          <a:xfrm rot="19371534">
            <a:off x="4828596" y="1493166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Globalisation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02E89-8BED-095C-3C96-1B1219E095AA}"/>
              </a:ext>
            </a:extLst>
          </p:cNvPr>
          <p:cNvSpPr txBox="1"/>
          <p:nvPr/>
        </p:nvSpPr>
        <p:spPr>
          <a:xfrm>
            <a:off x="724301" y="5584069"/>
            <a:ext cx="1138428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Globalization of American or western notion of development which is propelled by technology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DCA7-9C5B-849E-A112-940A5FDC1C98}"/>
              </a:ext>
            </a:extLst>
          </p:cNvPr>
          <p:cNvSpPr txBox="1"/>
          <p:nvPr/>
        </p:nvSpPr>
        <p:spPr>
          <a:xfrm>
            <a:off x="1491520" y="222030"/>
            <a:ext cx="855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Globalization Technology- Seamless Web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20F627-0F58-3352-A174-62B4C400BA5F}"/>
                  </a:ext>
                </a:extLst>
              </p14:cNvPr>
              <p14:cNvContentPartPr/>
              <p14:nvPr/>
            </p14:nvContentPartPr>
            <p14:xfrm>
              <a:off x="2214360" y="650880"/>
              <a:ext cx="8548560" cy="5837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20F627-0F58-3352-A174-62B4C400B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5000" y="641520"/>
                <a:ext cx="8567280" cy="58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7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38240" y="327585"/>
            <a:ext cx="8572560" cy="6028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Group Project Outline</a:t>
            </a:r>
            <a:endParaRPr lang="en-IN" sz="48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663" y="685800"/>
            <a:ext cx="8489137" cy="567055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Understanding the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Why was this project developed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What are the objectives of the project?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What is the project context?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(policy environment, socio-economic conditions,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What were the project processes ( assemblage of activities,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methodologies and tools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What are the strengths (e.g. resources and capacities available) and weaknesses (e.g. vulnerable conditions) of the project?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What are the external opportunities and threats that affect the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project?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What is the expected results of the project?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What are the achievements and impacts? Were there any unintended consequences?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Understanding ICT4D through the Project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•    Which perspective and approach of Development implicit in the project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Who were included and excluded?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Is the project replicable in other socio-economic contexts?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What social mechanisms would be required to be triggered for replicating the project in other contexts?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Source and References: Useful references for further information</a:t>
            </a:r>
            <a:endParaRPr lang="en-IN" sz="2200" dirty="0"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1A4A7-6FE8-421D-8D4F-76CE7A47BE35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15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540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02D65-2561-ACB7-CEF6-A131E9D0E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</a:t>
            </a:r>
            <a:r>
              <a:rPr lang="en-IN" b="1" dirty="0">
                <a:solidFill>
                  <a:srgbClr val="C00000"/>
                </a:solidFill>
              </a:rPr>
              <a:t> Engineering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10C47A-2EAC-0051-E8CA-728CC8F7F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LEARNING FROM </a:t>
            </a:r>
            <a:r>
              <a:rPr kumimoji="0" lang="en-IN" sz="32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SECOND HAND EXPERIENCE</a:t>
            </a:r>
            <a:endParaRPr lang="en-IN" sz="32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BAA3B-D9F5-AC06-93EE-7CA5E93794C2}"/>
              </a:ext>
            </a:extLst>
          </p:cNvPr>
          <p:cNvSpPr txBox="1"/>
          <p:nvPr/>
        </p:nvSpPr>
        <p:spPr>
          <a:xfrm>
            <a:off x="2960803" y="1030288"/>
            <a:ext cx="6122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FORWARD ENGINEERING 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 </a:t>
            </a:r>
            <a:b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FIEST HAND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4A3D1-A649-9683-15B0-F2735A80D6CE}"/>
              </a:ext>
            </a:extLst>
          </p:cNvPr>
          <p:cNvSpPr txBox="1"/>
          <p:nvPr/>
        </p:nvSpPr>
        <p:spPr>
          <a:xfrm>
            <a:off x="3369365" y="5059017"/>
            <a:ext cx="5146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Outcome (O)= f( Process, Context)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0A1AD-C274-80C8-8679-948E68AB828D}"/>
              </a:ext>
            </a:extLst>
          </p:cNvPr>
          <p:cNvSpPr txBox="1"/>
          <p:nvPr/>
        </p:nvSpPr>
        <p:spPr>
          <a:xfrm>
            <a:off x="4263887" y="5735637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F: Social Mechanisms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8EB43F-F241-7E3A-7A9E-9EF611580900}"/>
                  </a:ext>
                </a:extLst>
              </p14:cNvPr>
              <p14:cNvContentPartPr/>
              <p14:nvPr/>
            </p14:nvContentPartPr>
            <p14:xfrm>
              <a:off x="751320" y="558720"/>
              <a:ext cx="10413360" cy="570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8EB43F-F241-7E3A-7A9E-9EF6115809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960" y="549360"/>
                <a:ext cx="10432080" cy="57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07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520" y="1468909"/>
            <a:ext cx="7612982" cy="7848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THANKS FOR LISTENING!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961" y="3149956"/>
            <a:ext cx="991008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BE SAFE …GOOD WISHES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23968-B119-2BAF-F741-DBD4E1093348}"/>
              </a:ext>
            </a:extLst>
          </p:cNvPr>
          <p:cNvSpPr txBox="1"/>
          <p:nvPr/>
        </p:nvSpPr>
        <p:spPr>
          <a:xfrm>
            <a:off x="1239253" y="513329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https://forms.gle/j4JPW9pdEBYcGCMX6</a:t>
            </a:r>
          </a:p>
        </p:txBody>
      </p:sp>
    </p:spTree>
    <p:extLst>
      <p:ext uri="{BB962C8B-B14F-4D97-AF65-F5344CB8AC3E}">
        <p14:creationId xmlns:p14="http://schemas.microsoft.com/office/powerpoint/2010/main" val="318084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568-F409-40EB-8ADC-44DC8803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1113" cy="89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pick up the thread- Development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F5BD-BEFA-4018-B63E-7903CC70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Development is highly contested concept having wide ranges of meanings and connotations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common parlance, it denotes a process of growth and progression towards </a:t>
            </a:r>
            <a:r>
              <a:rPr lang="en-US" u="sng" dirty="0"/>
              <a:t>betterment; </a:t>
            </a:r>
            <a:r>
              <a:rPr lang="en-IN" dirty="0"/>
              <a:t>a positive growth which is </a:t>
            </a:r>
            <a:r>
              <a:rPr lang="en-IN" u="sng" dirty="0"/>
              <a:t>considered</a:t>
            </a:r>
            <a:r>
              <a:rPr lang="en-IN" dirty="0"/>
              <a:t> qualitatively </a:t>
            </a:r>
            <a:r>
              <a:rPr lang="en-IN" u="sng" dirty="0"/>
              <a:t>good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It is a </a:t>
            </a:r>
            <a:r>
              <a:rPr lang="en-IN" u="sng" dirty="0"/>
              <a:t>value judgemental </a:t>
            </a:r>
            <a:r>
              <a:rPr lang="en-US" dirty="0"/>
              <a:t>concept, highly political and linked to power structure in society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Development as a discourse denotes various meanings getting assigned to the word development through narratives, speech, communication, language.</a:t>
            </a:r>
          </a:p>
          <a:p>
            <a:r>
              <a:rPr lang="en-US" dirty="0"/>
              <a:t>Dimensions of development- Economic, Social, Cultural, Political, Environmental, Human</a:t>
            </a:r>
          </a:p>
          <a:p>
            <a:r>
              <a:rPr lang="en-IN" dirty="0"/>
              <a:t>Approaches to Development: </a:t>
            </a:r>
            <a:r>
              <a:rPr lang="en-US" dirty="0"/>
              <a:t>Income Approach :Welfare, Rights Based, Capability, Sustainability</a:t>
            </a: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Human development: Increasing choices to have meaningful life: Health, Education, Resources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Alternate perspectives on Development: Marxian and Gandhian model</a:t>
            </a:r>
          </a:p>
        </p:txBody>
      </p:sp>
    </p:spTree>
    <p:extLst>
      <p:ext uri="{BB962C8B-B14F-4D97-AF65-F5344CB8AC3E}">
        <p14:creationId xmlns:p14="http://schemas.microsoft.com/office/powerpoint/2010/main" val="369832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6542-7569-4D5B-BCBA-ABD75715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55696" cy="767936"/>
          </a:xfr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pick up the thread- Globalization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5403-93A0-4C49-9868-51D74EB3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062"/>
            <a:ext cx="10601739" cy="50181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Globalization is greater and faster interconnectedness of people, places, information, objects, activities, and exchanges across the Globe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May denote process, condition, structure, force, Policy, marketing strategy, predicament, an age.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Deep impact on all aspects of people’s life, academic disciplines, science, research, and technology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Alternative perspectives on its existence, extent, origin, key drivers, nature and impacts.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It is multi-faceted and Multi-dimensional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For globalists it has brought economic prosperity, democracies, equality, peace, human rights, global governance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For escapists, on both side of political spectrum, it adversely impacted local people, created greater inequality, served interest of ‘Haves’ of ‘the North’, environmental destruction, consumerism, socio-cultural turmoil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Its relationship with Development is mixed and Indeterminate</a:t>
            </a:r>
            <a:endParaRPr lang="en-IN" sz="2400" dirty="0"/>
          </a:p>
          <a:p>
            <a:pPr>
              <a:spcBef>
                <a:spcPts val="0"/>
              </a:spcBef>
            </a:pP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3363C3-1075-D0CC-B5FE-848AE9C012B7}"/>
                  </a:ext>
                </a:extLst>
              </p14:cNvPr>
              <p14:cNvContentPartPr/>
              <p14:nvPr/>
            </p14:nvContentPartPr>
            <p14:xfrm>
              <a:off x="1726560" y="3434400"/>
              <a:ext cx="7130880" cy="273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3363C3-1075-D0CC-B5FE-848AE9C012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200" y="3425040"/>
                <a:ext cx="7149600" cy="27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42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CA25-D033-42B6-8287-4B08F75E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 Meaning &amp; Definitions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CEEE-5981-43D7-AE7E-0ABB296C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application of scientific knowledge for practical purposes, especially in industry, for creating product/services/process or any other specific purpose</a:t>
            </a:r>
          </a:p>
          <a:p>
            <a:r>
              <a:rPr lang="en-US" dirty="0"/>
              <a:t>technology as a bridge between science and new products, </a:t>
            </a:r>
            <a:r>
              <a:rPr lang="en-IN" dirty="0"/>
              <a:t>products, systems, and services</a:t>
            </a:r>
            <a:r>
              <a:rPr lang="en-US" dirty="0"/>
              <a:t>.“(Michael Bigwood in </a:t>
            </a:r>
            <a:r>
              <a:rPr lang="en-US" i="1" dirty="0"/>
              <a:t>Research-Technology Management.)</a:t>
            </a:r>
          </a:p>
          <a:p>
            <a:r>
              <a:rPr lang="en-US" dirty="0"/>
              <a:t>“the use of science-based knowledge to meet a human need.“(</a:t>
            </a:r>
            <a:r>
              <a:rPr lang="en-IN" dirty="0"/>
              <a:t>J. </a:t>
            </a:r>
            <a:r>
              <a:rPr lang="en-IN" dirty="0" err="1"/>
              <a:t>Paap</a:t>
            </a:r>
            <a:r>
              <a:rPr lang="en-IN" dirty="0"/>
              <a:t>)</a:t>
            </a:r>
          </a:p>
          <a:p>
            <a:r>
              <a:rPr lang="en-IN" dirty="0"/>
              <a:t>Thus, </a:t>
            </a:r>
            <a:r>
              <a:rPr lang="en-US" dirty="0"/>
              <a:t>Technology is applying scientific knowledge to solve Societal problems.</a:t>
            </a:r>
            <a:endParaRPr lang="en-IN" dirty="0"/>
          </a:p>
          <a:p>
            <a:r>
              <a:rPr lang="en-US" dirty="0"/>
              <a:t>Technology is used to: Produce goods or services, carry out goals, such as scientific investigation or sending a spaceship to the moon,  solve problems, such as disease or famine.</a:t>
            </a:r>
          </a:p>
          <a:p>
            <a:r>
              <a:rPr lang="en-US" dirty="0"/>
              <a:t>technology is one of the most significant forces affecting business competition (</a:t>
            </a:r>
            <a:r>
              <a:rPr lang="en-IN" dirty="0"/>
              <a:t> Michael Porter)</a:t>
            </a:r>
            <a:br>
              <a:rPr lang="en-US" dirty="0"/>
            </a:br>
            <a:r>
              <a:rPr lang="en-US" dirty="0"/>
              <a:t>technology-intensive and technology-driven world of business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3A65A1-3917-1DB2-45AB-6869B3620635}"/>
                  </a:ext>
                </a:extLst>
              </p14:cNvPr>
              <p14:cNvContentPartPr/>
              <p14:nvPr/>
            </p14:nvContentPartPr>
            <p14:xfrm>
              <a:off x="1982160" y="3013920"/>
              <a:ext cx="8675640" cy="64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3A65A1-3917-1DB2-45AB-6869B36206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2800" y="3004560"/>
                <a:ext cx="86943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5092B9-2932-03EB-5F84-CF1E701ABD49}"/>
                  </a:ext>
                </a:extLst>
              </p14:cNvPr>
              <p14:cNvContentPartPr/>
              <p14:nvPr/>
            </p14:nvContentPartPr>
            <p14:xfrm>
              <a:off x="2364480" y="498960"/>
              <a:ext cx="9352800" cy="561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5092B9-2932-03EB-5F84-CF1E701ABD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5120" y="489600"/>
                <a:ext cx="9371520" cy="56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F033-8C32-4056-846A-63ED82DA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and events driving technological revolution- Centered in Europe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4075-BF88-4523-A17B-D1FE24C0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sz="2800" dirty="0">
                <a:latin typeface="Georgia" panose="02040502050405020303" pitchFamily="18" charset="0"/>
              </a:rPr>
              <a:t>Scientific Revolution- 16th-17th century Europe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endParaRPr lang="en-US" sz="3200" dirty="0"/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sz="3200" dirty="0"/>
              <a:t>Enlightenment Movement: 18</a:t>
            </a:r>
            <a:r>
              <a:rPr lang="en-US" sz="3200" baseline="30000" dirty="0"/>
              <a:t>th</a:t>
            </a:r>
            <a:r>
              <a:rPr lang="en-US" sz="3200" dirty="0"/>
              <a:t> century 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endParaRPr lang="en-US" dirty="0"/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dirty="0"/>
              <a:t>Industrial revolution: </a:t>
            </a:r>
            <a:r>
              <a:rPr lang="en-US" sz="2800" dirty="0"/>
              <a:t>18-19</a:t>
            </a:r>
            <a:r>
              <a:rPr lang="en-US" sz="2800" baseline="30000" dirty="0"/>
              <a:t>th</a:t>
            </a:r>
            <a:r>
              <a:rPr lang="en-US" sz="2800" dirty="0"/>
              <a:t> century </a:t>
            </a:r>
            <a:endParaRPr lang="en-US" dirty="0"/>
          </a:p>
          <a:p>
            <a:endParaRPr lang="en-US" sz="2800" b="1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AA2894-81E7-1778-5F51-444FE1ED6C4B}"/>
                  </a:ext>
                </a:extLst>
              </p14:cNvPr>
              <p14:cNvContentPartPr/>
              <p14:nvPr/>
            </p14:nvContentPartPr>
            <p14:xfrm>
              <a:off x="803520" y="3152520"/>
              <a:ext cx="5866920" cy="306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AA2894-81E7-1778-5F51-444FE1ED6C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160" y="3143160"/>
                <a:ext cx="5885640" cy="30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8CE7B4-9A67-FF43-090D-1C98C8A56689}"/>
                  </a:ext>
                </a:extLst>
              </p14:cNvPr>
              <p14:cNvContentPartPr/>
              <p14:nvPr/>
            </p14:nvContentPartPr>
            <p14:xfrm>
              <a:off x="796320" y="2759400"/>
              <a:ext cx="7720200" cy="269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8CE7B4-9A67-FF43-090D-1C98C8A566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960" y="2750040"/>
                <a:ext cx="7738920" cy="27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44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A72E-9128-4B64-9520-A129E02F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Revolution- 16th-17th century Europe</a:t>
            </a:r>
            <a:b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35DE-AA9D-4A95-BED1-BB5DB4C3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/>
            <a:r>
              <a:rPr lang="en-US" sz="2600" dirty="0">
                <a:latin typeface="Georgia" panose="02040502050405020303" pitchFamily="18" charset="0"/>
              </a:rPr>
              <a:t>Replacing common sense by abstract reasoning &amp; rationality</a:t>
            </a:r>
          </a:p>
          <a:p>
            <a:pPr marL="228600" lvl="1"/>
            <a:r>
              <a:rPr lang="en-US" sz="2600" dirty="0">
                <a:latin typeface="Georgia" panose="02040502050405020303" pitchFamily="18" charset="0"/>
              </a:rPr>
              <a:t>science had replaced Christianity as the focal point of European civilization.</a:t>
            </a:r>
          </a:p>
          <a:p>
            <a:pPr marL="228600" lvl="1"/>
            <a:r>
              <a:rPr lang="en-IN" sz="2600" dirty="0">
                <a:latin typeface="Georgia" panose="02040502050405020303" pitchFamily="18" charset="0"/>
              </a:rPr>
              <a:t>Copernicus- 15th century- heliocentrism-sun at the centre of the universe; </a:t>
            </a:r>
          </a:p>
          <a:p>
            <a:pPr marL="228600" lvl="1"/>
            <a:r>
              <a:rPr lang="en-IN" sz="2600" dirty="0">
                <a:latin typeface="Georgia" panose="02040502050405020303" pitchFamily="18" charset="0"/>
              </a:rPr>
              <a:t>Galileo Galilei- </a:t>
            </a:r>
            <a:r>
              <a:rPr lang="en-IN" sz="2000" b="0" i="0" dirty="0">
                <a:effectLst/>
                <a:latin typeface="arial" panose="020B0604020202020204" pitchFamily="34" charset="0"/>
              </a:rPr>
              <a:t>father of modern physics, Father of modern science</a:t>
            </a:r>
            <a:endParaRPr lang="en-IN" sz="2600" dirty="0">
              <a:latin typeface="Georgia" panose="02040502050405020303" pitchFamily="18" charset="0"/>
            </a:endParaRPr>
          </a:p>
          <a:p>
            <a:pPr marL="228600" lvl="1"/>
            <a:r>
              <a:rPr lang="en-IN" sz="2600" dirty="0">
                <a:latin typeface="Georgia" panose="02040502050405020303" pitchFamily="18" charset="0"/>
              </a:rPr>
              <a:t>Kepler- </a:t>
            </a:r>
            <a:r>
              <a:rPr lang="en-US" sz="2600" dirty="0">
                <a:latin typeface="Georgia" panose="02040502050405020303" pitchFamily="18" charset="0"/>
              </a:rPr>
              <a:t>Kepler's laws of planetary motion, elliptical orbits of planets</a:t>
            </a:r>
            <a:endParaRPr lang="en-IN" sz="2600" dirty="0">
              <a:latin typeface="Georgia" panose="02040502050405020303" pitchFamily="18" charset="0"/>
            </a:endParaRPr>
          </a:p>
          <a:p>
            <a:pPr marL="228600" lvl="1"/>
            <a:r>
              <a:rPr lang="en-IN" sz="2600" dirty="0">
                <a:latin typeface="Georgia" panose="02040502050405020303" pitchFamily="18" charset="0"/>
              </a:rPr>
              <a:t>French philoso</a:t>
            </a:r>
            <a:r>
              <a:rPr lang="en-IN" dirty="0">
                <a:latin typeface="Georgia" panose="02040502050405020303" pitchFamily="18" charset="0"/>
              </a:rPr>
              <a:t>pher René Descartes,17th century- </a:t>
            </a:r>
            <a:r>
              <a:rPr lang="en-IN" b="1" i="0" dirty="0">
                <a:effectLst/>
                <a:latin typeface="arial" panose="020B0604020202020204" pitchFamily="34" charset="0"/>
              </a:rPr>
              <a:t>analytical geometry, cartesian coordinate system, </a:t>
            </a:r>
            <a:r>
              <a:rPr lang="en-IN" dirty="0">
                <a:latin typeface="Georgia" panose="02040502050405020303" pitchFamily="18" charset="0"/>
              </a:rPr>
              <a:t>matter &amp; motion ; </a:t>
            </a:r>
            <a:r>
              <a:rPr lang="en-IN" b="1" i="0" dirty="0">
                <a:effectLst/>
                <a:latin typeface="arial" panose="020B0604020202020204" pitchFamily="34" charset="0"/>
              </a:rPr>
              <a:t>Cogito</a:t>
            </a:r>
            <a:r>
              <a:rPr lang="en-IN" b="0" i="0" dirty="0">
                <a:effectLst/>
                <a:latin typeface="arial" panose="020B0604020202020204" pitchFamily="34" charset="0"/>
              </a:rPr>
              <a:t>, </a:t>
            </a:r>
            <a:r>
              <a:rPr lang="en-IN" b="1" i="0" dirty="0">
                <a:effectLst/>
                <a:latin typeface="arial" panose="020B0604020202020204" pitchFamily="34" charset="0"/>
              </a:rPr>
              <a:t>ergo sum- I think, therefore I am</a:t>
            </a:r>
            <a:endParaRPr lang="en-IN" dirty="0">
              <a:latin typeface="Georgia" panose="02040502050405020303" pitchFamily="18" charset="0"/>
            </a:endParaRPr>
          </a:p>
          <a:p>
            <a:pPr marL="228600" lvl="1"/>
            <a:r>
              <a:rPr lang="en-IN" b="0" i="0" dirty="0">
                <a:effectLst/>
                <a:latin typeface="Linux Libertine"/>
              </a:rPr>
              <a:t>Blaise Pascal- numerical calculator, </a:t>
            </a:r>
          </a:p>
          <a:p>
            <a:pPr marL="228600" lvl="1"/>
            <a:r>
              <a:rPr lang="en-IN" dirty="0">
                <a:latin typeface="Georgia" panose="02040502050405020303" pitchFamily="18" charset="0"/>
              </a:rPr>
              <a:t>Newton, late 17th century- classical Mechanics, Gravity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26A659-0B83-E06B-8598-BE835CC3FE19}"/>
                  </a:ext>
                </a:extLst>
              </p14:cNvPr>
              <p14:cNvContentPartPr/>
              <p14:nvPr/>
            </p14:nvContentPartPr>
            <p14:xfrm>
              <a:off x="933840" y="1504800"/>
              <a:ext cx="11252160" cy="489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26A659-0B83-E06B-8598-BE835CC3FE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480" y="1495440"/>
                <a:ext cx="11270880" cy="49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0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B07B-521F-40D6-B374-6C17F70B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Enlightenment Movement: 18th century 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60E1-A75E-4342-940A-1B95CEEC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Bef>
                <a:spcPts val="1500"/>
              </a:spcBef>
              <a:spcAft>
                <a:spcPts val="1500"/>
              </a:spcAft>
            </a:pPr>
            <a:r>
              <a:rPr lang="en-US" sz="2600" dirty="0"/>
              <a:t>Intellectual movement centered in France; it led to French Revolution</a:t>
            </a:r>
          </a:p>
          <a:p>
            <a:pPr lvl="1">
              <a:spcBef>
                <a:spcPts val="1500"/>
              </a:spcBef>
              <a:spcAft>
                <a:spcPts val="1500"/>
              </a:spcAft>
            </a:pPr>
            <a:r>
              <a:rPr lang="en-US" sz="2600" dirty="0"/>
              <a:t>Objective knowledge based on science, reason, rationality</a:t>
            </a:r>
          </a:p>
          <a:p>
            <a:pPr lvl="1">
              <a:spcBef>
                <a:spcPts val="1500"/>
              </a:spcBef>
              <a:spcAft>
                <a:spcPts val="1500"/>
              </a:spcAft>
            </a:pPr>
            <a:r>
              <a:rPr lang="en-US" sz="2600" dirty="0"/>
              <a:t>Enlightenment movement fundamentally changed how human live, think, relate, rule, and being ruled.</a:t>
            </a:r>
          </a:p>
          <a:p>
            <a:pPr lvl="2">
              <a:spcBef>
                <a:spcPts val="0"/>
              </a:spcBef>
            </a:pPr>
            <a:r>
              <a:rPr lang="en-US" dirty="0"/>
              <a:t>Science, not common sense, feeling, emotions, religion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Knowledge as objective truth, can be found by scientific method</a:t>
            </a:r>
          </a:p>
          <a:p>
            <a:pPr lvl="2">
              <a:spcBef>
                <a:spcPts val="0"/>
              </a:spcBef>
            </a:pPr>
            <a:r>
              <a:rPr lang="en-US" dirty="0"/>
              <a:t>Rule as social contract, not divine Right</a:t>
            </a:r>
          </a:p>
          <a:p>
            <a:pPr lvl="2">
              <a:spcBef>
                <a:spcPts val="0"/>
              </a:spcBef>
            </a:pPr>
            <a:r>
              <a:rPr lang="en-US" dirty="0"/>
              <a:t>Individualism, Humanism</a:t>
            </a:r>
          </a:p>
          <a:p>
            <a:pPr lvl="2">
              <a:spcBef>
                <a:spcPts val="0"/>
              </a:spcBef>
            </a:pPr>
            <a:r>
              <a:rPr lang="en-US" dirty="0"/>
              <a:t>Right of Liberty, Equality- Democracy- Rule of Law</a:t>
            </a:r>
          </a:p>
          <a:p>
            <a:pPr lvl="2">
              <a:spcBef>
                <a:spcPts val="0"/>
              </a:spcBef>
            </a:pPr>
            <a:r>
              <a:rPr lang="en-US" dirty="0"/>
              <a:t>Nation-state</a:t>
            </a:r>
          </a:p>
          <a:p>
            <a:pPr lvl="2">
              <a:spcBef>
                <a:spcPts val="0"/>
              </a:spcBef>
            </a:pPr>
            <a:r>
              <a:rPr lang="en-US" dirty="0"/>
              <a:t>Man controlling environment/nature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FB74B3-4A2D-C2BB-953E-4E5A75B66DAE}"/>
                  </a:ext>
                </a:extLst>
              </p14:cNvPr>
              <p14:cNvContentPartPr/>
              <p14:nvPr/>
            </p14:nvContentPartPr>
            <p14:xfrm>
              <a:off x="1247760" y="3890520"/>
              <a:ext cx="6025680" cy="202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FB74B3-4A2D-C2BB-953E-4E5A75B66D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0" y="3881160"/>
                <a:ext cx="6044400" cy="20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425A7F-3B3B-3D93-0E84-4075E0D40ABC}"/>
                  </a:ext>
                </a:extLst>
              </p14:cNvPr>
              <p14:cNvContentPartPr/>
              <p14:nvPr/>
            </p14:nvContentPartPr>
            <p14:xfrm>
              <a:off x="1599840" y="2895120"/>
              <a:ext cx="7482240" cy="300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425A7F-3B3B-3D93-0E84-4075E0D40A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0480" y="2885760"/>
                <a:ext cx="7500960" cy="30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14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CCC-3F7A-447C-BD15-F9570E22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4113" cy="11456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revolution: 18-19th century 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E267-C079-444F-A604-DAB0C197F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41496" cy="4720051"/>
          </a:xfrm>
        </p:spPr>
        <p:txBody>
          <a:bodyPr>
            <a:normAutofit fontScale="40000" lnSpcReduction="20000"/>
          </a:bodyPr>
          <a:lstStyle/>
          <a:p>
            <a:endParaRPr lang="en-US" sz="2600" dirty="0"/>
          </a:p>
          <a:p>
            <a:r>
              <a:rPr lang="en-US" sz="5000" dirty="0"/>
              <a:t>Great invention and application of science for making life better. Human started to control and harness nature in big way</a:t>
            </a:r>
          </a:p>
          <a:p>
            <a:pPr lvl="1"/>
            <a:endParaRPr lang="en-US" sz="45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IN" sz="5000" b="1" dirty="0"/>
              <a:t>Industrial Revolution 1.0( IR1)</a:t>
            </a:r>
            <a:r>
              <a:rPr lang="en-IN" sz="5000" dirty="0"/>
              <a:t>: Invention of the steam Engine in 18</a:t>
            </a:r>
            <a:r>
              <a:rPr lang="en-IN" sz="5000" baseline="30000" dirty="0"/>
              <a:t>th</a:t>
            </a:r>
            <a:r>
              <a:rPr lang="en-IN" sz="5000" dirty="0"/>
              <a:t> Century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lang="en-US" sz="4500" dirty="0"/>
              <a:t>production was mechanized for the first time, driving social change as people became increasingly urbanized. Start of the Industrial Age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sz="5000" b="1" dirty="0"/>
              <a:t>Industrial Revolution 2.0( IR2)</a:t>
            </a:r>
            <a:r>
              <a:rPr lang="en-US" sz="5000" dirty="0"/>
              <a:t>:  19th Century: Invention and use of Electricity, Telegraph and Telephone- Led to mass production, control from a distance, and many new products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sz="5000" b="1" dirty="0"/>
              <a:t>Industrial Revolution 3.0( IR3)</a:t>
            </a:r>
            <a:r>
              <a:rPr lang="en-US" sz="5000" dirty="0"/>
              <a:t>: starting 1950s: Solid state electronics and Computing</a:t>
            </a:r>
          </a:p>
          <a:p>
            <a:pPr lvl="2">
              <a:spcBef>
                <a:spcPts val="0"/>
              </a:spcBef>
            </a:pPr>
            <a:r>
              <a:rPr lang="en-US" sz="5000" dirty="0"/>
              <a:t>ICT Revolution</a:t>
            </a:r>
          </a:p>
          <a:p>
            <a:pPr lvl="2">
              <a:spcBef>
                <a:spcPts val="0"/>
              </a:spcBef>
            </a:pPr>
            <a:r>
              <a:rPr lang="en-US" sz="5000" dirty="0"/>
              <a:t>Information and Knowledge Society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sz="5000" b="1" dirty="0"/>
              <a:t>Industrial Revolution 4.0( IR4)</a:t>
            </a:r>
            <a:r>
              <a:rPr lang="en-US" sz="5000" dirty="0"/>
              <a:t>:  fusion of advances in artificial intelligence (AI), robotics, the Internet of Things (IoT), genetic engineering, quantum computing, and more</a:t>
            </a:r>
            <a:endParaRPr lang="en-IN" sz="5000" dirty="0"/>
          </a:p>
          <a:p>
            <a:pPr lvl="1"/>
            <a:endParaRPr lang="en-IN" sz="2600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439D8F-DB07-93BF-B021-A7EDFEF4CDBB}"/>
                  </a:ext>
                </a:extLst>
              </p14:cNvPr>
              <p14:cNvContentPartPr/>
              <p14:nvPr/>
            </p14:nvContentPartPr>
            <p14:xfrm>
              <a:off x="924840" y="2966040"/>
              <a:ext cx="10461960" cy="321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439D8F-DB07-93BF-B021-A7EDFEF4C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480" y="2956680"/>
                <a:ext cx="10480680" cy="32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6D6CA-F9A6-6DB7-63B7-246364077F7F}"/>
                  </a:ext>
                </a:extLst>
              </p14:cNvPr>
              <p14:cNvContentPartPr/>
              <p14:nvPr/>
            </p14:nvContentPartPr>
            <p14:xfrm>
              <a:off x="7825320" y="2630160"/>
              <a:ext cx="3743280" cy="269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6D6CA-F9A6-6DB7-63B7-246364077F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5960" y="2620800"/>
                <a:ext cx="3762000" cy="27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57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breaking Technological Innovations &amp; Inventions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 Engine- James Watt- 1765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Spinning mule-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Samuel Crompton- 1779;</a:t>
            </a:r>
            <a:r>
              <a:rPr lang="en-IN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Loom- </a:t>
            </a:r>
            <a:r>
              <a:rPr lang="en-IN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Edmund Cartwright- 1785; </a:t>
            </a:r>
            <a:r>
              <a:rPr lang="en-IN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spinning jenny - James </a:t>
            </a:r>
            <a:r>
              <a:rPr lang="en-IN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Hargreaves- 1770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Telegraph- Morse- 1844, Telephone- Graham Bell-1876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Electricity- </a:t>
            </a:r>
            <a:r>
              <a:rPr lang="en-IN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Benjamin Franklin- 1752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Thomas Alva Edison- 1879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Engine- Motor car- </a:t>
            </a:r>
            <a:r>
              <a:rPr lang="en-IN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Karl Benz(1879)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Henry Ford- first time mass production of Cars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plane- Wright Brothers- 1902-03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0BB7C7-6CC4-19E6-3618-BCA1FE65611F}"/>
                  </a:ext>
                </a:extLst>
              </p14:cNvPr>
              <p14:cNvContentPartPr/>
              <p14:nvPr/>
            </p14:nvContentPartPr>
            <p14:xfrm>
              <a:off x="1513800" y="1897200"/>
              <a:ext cx="9270720" cy="398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0BB7C7-6CC4-19E6-3618-BCA1FE656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440" y="1887840"/>
                <a:ext cx="9289440" cy="40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41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and Devlopment Week 5 Autumn</Template>
  <TotalTime>91</TotalTime>
  <Words>1374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</vt:lpstr>
      <vt:lpstr>Bookman Old Style</vt:lpstr>
      <vt:lpstr>Calibri</vt:lpstr>
      <vt:lpstr>Calibri Light</vt:lpstr>
      <vt:lpstr>Cambria</vt:lpstr>
      <vt:lpstr>Georgia</vt:lpstr>
      <vt:lpstr>Linux Libertine</vt:lpstr>
      <vt:lpstr>Times New Roman</vt:lpstr>
      <vt:lpstr>Wingdings</vt:lpstr>
      <vt:lpstr>Office Theme</vt:lpstr>
      <vt:lpstr>1_Office Theme</vt:lpstr>
      <vt:lpstr>       TECHNOLOGY &amp; DEVELOPMENT </vt:lpstr>
      <vt:lpstr>Let us pick up the thread- Development</vt:lpstr>
      <vt:lpstr>Let us pick up the thread- Globalization</vt:lpstr>
      <vt:lpstr>Technology: Meaning &amp; Definitions</vt:lpstr>
      <vt:lpstr>Factors and events driving technological revolution- Centered in Europe</vt:lpstr>
      <vt:lpstr>Scientific Revolution- 16th-17th century Europe </vt:lpstr>
      <vt:lpstr>Enlightenment Movement: 18th century </vt:lpstr>
      <vt:lpstr>Industrial revolution: 18-19th century </vt:lpstr>
      <vt:lpstr>Path breaking Technological Innovations &amp; Inventions</vt:lpstr>
      <vt:lpstr>Electronics-ICT- Path Breaking Inventions</vt:lpstr>
      <vt:lpstr>Ongoing Technological Revolution in ICT</vt:lpstr>
      <vt:lpstr>PowerPoint Presentation</vt:lpstr>
      <vt:lpstr>Technology and Development</vt:lpstr>
      <vt:lpstr>PowerPoint Presentation</vt:lpstr>
      <vt:lpstr>Group Project Outline</vt:lpstr>
      <vt:lpstr>Reverse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TECHNOLOGY &amp; DEVELOPMENT </dc:title>
  <dc:creator>Pol Sc Help</dc:creator>
  <cp:lastModifiedBy>Pol Sc Help</cp:lastModifiedBy>
  <cp:revision>1</cp:revision>
  <dcterms:created xsi:type="dcterms:W3CDTF">2023-03-25T12:26:25Z</dcterms:created>
  <dcterms:modified xsi:type="dcterms:W3CDTF">2023-03-25T13:57:34Z</dcterms:modified>
</cp:coreProperties>
</file>