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5"/>
  </p:notesMasterIdLst>
  <p:sldIdLst>
    <p:sldId id="257" r:id="rId3"/>
    <p:sldId id="258" r:id="rId4"/>
    <p:sldId id="609" r:id="rId5"/>
    <p:sldId id="618" r:id="rId6"/>
    <p:sldId id="464" r:id="rId7"/>
    <p:sldId id="271" r:id="rId8"/>
    <p:sldId id="807" r:id="rId9"/>
    <p:sldId id="272" r:id="rId10"/>
    <p:sldId id="283" r:id="rId11"/>
    <p:sldId id="274" r:id="rId12"/>
    <p:sldId id="275" r:id="rId13"/>
    <p:sldId id="276" r:id="rId14"/>
    <p:sldId id="277" r:id="rId15"/>
    <p:sldId id="794" r:id="rId16"/>
    <p:sldId id="267" r:id="rId17"/>
    <p:sldId id="268" r:id="rId18"/>
    <p:sldId id="278" r:id="rId19"/>
    <p:sldId id="279" r:id="rId20"/>
    <p:sldId id="806" r:id="rId21"/>
    <p:sldId id="620" r:id="rId22"/>
    <p:sldId id="790" r:id="rId23"/>
    <p:sldId id="808" r:id="rId24"/>
    <p:sldId id="809" r:id="rId25"/>
    <p:sldId id="792" r:id="rId26"/>
    <p:sldId id="273" r:id="rId27"/>
    <p:sldId id="791" r:id="rId28"/>
    <p:sldId id="795" r:id="rId29"/>
    <p:sldId id="796" r:id="rId30"/>
    <p:sldId id="797" r:id="rId31"/>
    <p:sldId id="619" r:id="rId32"/>
    <p:sldId id="799" r:id="rId33"/>
    <p:sldId id="800" r:id="rId34"/>
    <p:sldId id="801" r:id="rId35"/>
    <p:sldId id="802" r:id="rId36"/>
    <p:sldId id="803" r:id="rId37"/>
    <p:sldId id="804" r:id="rId38"/>
    <p:sldId id="805" r:id="rId39"/>
    <p:sldId id="280" r:id="rId40"/>
    <p:sldId id="798" r:id="rId41"/>
    <p:sldId id="793" r:id="rId42"/>
    <p:sldId id="281" r:id="rId43"/>
    <p:sldId id="28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1" d="100"/>
          <a:sy n="71" d="100"/>
        </p:scale>
        <p:origin x="376" y="60"/>
      </p:cViewPr>
      <p:guideLst/>
    </p:cSldViewPr>
  </p:slideViewPr>
  <p:notesTextViewPr>
    <p:cViewPr>
      <p:scale>
        <a:sx n="1" d="1"/>
        <a:sy n="1" d="1"/>
      </p:scale>
      <p:origin x="0" y="0"/>
    </p:cViewPr>
  </p:notesTextViewPr>
  <p:sorterViewPr>
    <p:cViewPr>
      <p:scale>
        <a:sx n="100" d="100"/>
        <a:sy n="100" d="100"/>
      </p:scale>
      <p:origin x="0" y="-137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2-10-22T03:30:41.751"/>
    </inkml:context>
    <inkml:brush xml:id="br0">
      <inkml:brushProperty name="width" value="0.05292" units="cm"/>
      <inkml:brushProperty name="height" value="0.05292" units="cm"/>
      <inkml:brushProperty name="color" value="#FF0000"/>
    </inkml:brush>
  </inkml:definitions>
  <inkml:trace contextRef="#ctx0" brushRef="#br0">1984 8239 414 0,'0'0'0'0,"0"0"0"0,0 0 0 0,25 0 14 0,-10-5 2 16,-1-4-2-16,24-6 2 0,6-4 17 0,-1 8-1 15,-4-8 1-15,6 1 0 0,-6-3-6 0,-5 1 1 16,-1-8-1-16,8 2 1 0,2 7-20 0,-9 3 0 15,5-3 0-15,0-3 0 0,0 5-1 0,0 4 0 16,-5-2 1-16,-1-7 0 0,3 7-6 0,-7 5 1 16,5-3-1-16,0 4 0 0,-5 0 3 0,-8 1 0 15,-6 3 1-15,3 1-1 0,5-2 1 0,-8-1 1 0,-10 5 0 16,1 4-1-16,-1 0 2 0,-1 0 1 0,-4-4-1 16,0 0 1-16,0 0 0 0,0 2 0 0,0 0 0 15,0-4 1-15,0 3 1 0,-5-3 2 0,5 4-2 16,-8 0 1-16,1-2 0 0,-6-2 1 0,3 4-1 15,5 0 2-15,-1 0-3 0,6 0 0 0,-4 2 0 16,4 0 2-16,0-2 2 0,0 0 2 0,0 2-1 16,4 3 1-16,5 5 3 0,-3-1 1 0,3 2-1 15,6 6 2-15,0 9-1 0,0-2 0 0,-6 0 1 16,-3-3 0-16,-6 3 4 0,0 6 1 0,0-4-1 0</inkml:trace>
  <inkml:trace contextRef="#ctx0" brushRef="#br0" timeOffset="3173.93">28771 5391 276 0,'0'0'0'0,"0"0"0"15,0 0 0-15,0 0 0 0,0 0 1 0,0 0-1 16,-21 11 1-16,19-7 0 0,0-2 1 0,1-2 0 15,-1 4 1-15,-2-2 8 0,0-1 1 0,1-1-1 16,-5 2 2-16,-3 2 13 0,0-2 1 0,1-2-1 16,-8-2 1-16,-3-4-10 0,3 3 0 0,1-3 0 15,0 6 1-15,4-7-5 0,2-1 1 0,0 5-1 16,1-9 1-16,1 3-2 0,2-4 2 0,-1 2-2 16,-1-4 1-16,-2-5 5 0,3-5 0 0,3 3 0 0,-3-10 1 15,1 5-1-15,3 0 1 0,0-2-1 0,-1-3 1 16,-1 2-1-16,2 4 1 0,4-9 0 0,4 3 1 15,2 3-5-15,-1-1 1 0,1 0 0 0,-1-9-1 16,-1-2-3-16,-2-2 0 0,0-5 0 0,2-2 1 16,1 5-3-16,3 10 1 0,3-8-1 0,2 8 1 0,0 5-4 15,0-2 1-15,0 0 0 0,6 3 0 0,1-1-2 16,-3-4 1-16,-6-10 0 0,6-1 0 0,3 6-3 16,-1 9 2-16,-4-3-2 0,5 3 2 0,3 0-3 15,-1 6 2-15,4-4-2 0,6 11 1 0,0 3-1 16,1-1-1-16,2-2 0 0,6 2 2 0,4 0-2 15,-4 0 1-15,-2 0 0 0,4-5 1 0,-2 0-3 0,-5 1 1 16,1-7 0-16,4-2 1 0,-2 13-2 0,-7 0 0 16,1 0 0-16,6 0 1 0,-3 10-2 0,-5 1 1 15,-1-1 1-15,0 1-1 0,-4 2 0 0,-7 2 1 16,-3 6-1-16,1-5 1 0,-2 3 0 0,-4 0 0 16,1 7 0-16,1-2 0 0,-4 6 1 0,-4-4-1 0,1 4 0 15,0 2 1-15,-3 0 0 0,-1-2 0 0,2-6 0 16,0 2 1-16,-2 2-1 0,-2-7 0 0,0-1 1 15,0 3-1-15,0-6 1 0,0 1 0 0,0-1 1 16,0 6-1-16,-2-3 1 0,-2-3 0 0,2 2 1 16,2-1-1-16,2-1 0 0,0 2 0 0,-2 0 1 15,0 1 0-15,2-5-2 0,-2 0 2 0,0 0-1 16,0 2 1-16,0 2-2 0,0-4 1 0,0 0-1 16,0 0 1-16,0 0-2 0,0 0 1 0,-2 0-1 15,0 0 2-15,0 0-3 0,0 0 1 0,2 0-1 16,0 0 2-16,0 0-2 0,0 0 1 0,0 0 0 0,0 0 0 15,0 0-1-15,0 0 2 0,0 0-1 0,0 0 0 16,0 0 4-16,0 0 1 0,0 0 0 0,0 0 0 16,0 0 6-16,0 0 2 0,0 0-1 0,0 0 0 15,0 0 4-15,0 0 0 0,0 0 0 0,0 0 1 0,0 0 1 16,0 0 0-16,0 0 0 0,0 0 1 0,0 0-4 16,0 0 1-16,0 0 0 0,0 0 0 0,0-6-2 15,0 3 0-15,0 1-1 0,0 2 1 0,0-4-9 16,0 4 0-16,0 0 0 0,0 0 0 0,0 0-4 15,0 0 1-15,0-4-1 0,0-1 2 0,0-1-5 0,0 1 1 16,0 1-1-16,0 0 2 0,0 2-3 0,0-3 1 16,0 5-1-16,0-4 1 0,0-2-1 0,0-3 0 15,0 4 0-15,-2 1 0 0,-1-2 0 0,-1 1 0 16,2-3 0-16,0-3 0 0,0 0 0 0,0-4 0 16,-1-4 0-16,-1-5 0 0,4 4-1 0,2 5 1 15,-2 0-1-15,0-4 1 0,2 4-2 0,-2 6 1 0,0-2 0 16,3-13 1-16,3 0-1 0,0-1 0 0,-3 1 0 15,1 4 1-15,2-4-1 0,1-1 0 0,1 5-1 16,1 1 2-16,2-1 0 0,0-4 0 0,2-6 0 16,-2-5 0-16,1 1 0 0,-1 4 0 0,0 1 0 15,0-10 2-15,4 5-2 0,6 4 1 0,1 1 0 16,6-1 0-16,2 0-1 0,-2 2 0 0,-2 2 0 16,4-2 1-16,-1-11-1 0,-1-2 0 0,-2-7 0 15,4 3 0-15,-4 2-1 0,-1 8 1 0,4 0 0 0,3 1 0 16,0 4-1-16,-1 6 1 0,3-4-1 0,3 8 1 15,-1-4-1-15,-1 3-1 0,0-3 1 0,3 4 0 16,-5 1-1-16,-3-2 1 0,2-8 0 0,5-1 0 16,0 6-2-16,-1 5 2 0,1-7 0 0,4 8 0 0,0 3-1 15,-2 5 0-15,0-5-1 0,4 1 2 16,-6 2 0-16,-5 3 0 0,0 0 0 0,3-4 0 0,-3 5 0 16,-6 1-1-16,0 5 1 0,6 2 0 0,-6 6 0 15,-4 3 1-15,-2-4-1 0,-3-5 1 0,0 10-1 16,0-5 1-16,0 5 0 0,-1-5 0 0,-1 5 0 15,-4-1 0-15,1 0 0 0,-5-3 0 0,0-1 0 16,-1 5 0-16,-2-5 0 0,0 5 1 0,-1-1 0 0,-1 0 0 16,0-3 0-16,0 12 0 0,0-1 3 0,-2-4-1 15,-2 2 1-15,2 0-1 0,0 0 0 0,-2-6 2 16,0 2-1-16,0-2 1 0,0 1-1 0,1-1 1 16,-1-3-1-16,2-1 1 0,-2-1-3 0,0-2 1 15,0 2 1-15,2-3-1 0,0 3-2 0,0-4 0 16,0 4 0-16,0-4 2 0,0 2-3 0,0 1 1 15,0-3-1-15,0 2 1 0,0 2-1 0,0-4 0 0,0 4 0 16,0-4 0-16,0 2 0 0,0-2 0 0,0 0 0 16,0 0 0-16,0 0-1 0,0 0 1 0,0 0 0 15,0 3 0-15,0-3-1 0,0 4 1 0,0-4-2 16,0 0 2-16,0 0-1 0,0 0 1 0,0 0-1 16,0 0 1-16,0 0-1 0,0 0 0 0,0 0 0 15,0 0 0-15,0 0 0 0,0 0 0 0,0 0-1 16,0 0 1-16,0 0 0 0,0 0 1 0,0 0-1 0,0-4 1 15,0 4-1-15,0-3 1 0,0 3-1 0,-2-2 1 16,0 2-1-16,0-4 1 0,1 4-1 0,-1-6 1 16,0 6-2-16,0-3 2 0,0 1 0 0,0-2 0 0,0 4-1 15,1-4 0-15,-1 3 0 0,0 1 1 16,0-4-2-16,0 2 1 0,0 2 0 0,0-4-1 0,2 4 0 16,-1-3 0-16,-1 1 0 0,2 2 1 0,0-4-1 15,0 4 1-15,0 0 0 0,-2 0 1 0,0 0-1 16,0 0 0-16,0 0 0 0,-2 4 1 0,1-2-1 15,1 1 1-15,0 1 0 0,0 2 0 0,0-5 0 16,0 3 0-16,1 0 0 0,1-4 0 0,0 2 0 0,0 1 0 16,0-3 0-16,0 2 0 0,0 2 0 0,0-4 0 15,0 0 0-15,0 0 0 0,0 0-1 0,0 0 1 16,0 0 0-16,1 0 0 0,1 0-2 0,0 0 2 16,0 0 0-16,2-4 0 0,-1 2-1 0,1-1 1 15,0 1-1-15,0-2 1 0,-1-1-1 0,1 1 1 16,-2 2-1-16,0 2 1 0,0-4-1 0,0 4 1 0,-1-3 0 15,1 1 0-15,0 2-1 0,0 0 1 0,-2 0 0 16,0 0 0-16,0 0-1 0,0 0 0 0,0 0-1 16,0 2 2-16,0 1-2 0,0-3 0 0,0 4 0 15,2-4 1-15,-2 2-3 0,0 2 2 0,0-4 0 16,0 1-1-16,0 3-1 0,0-4 1 0,2 0-1 16,0 0 1-16,-1 0-2 0,1 0 1 0,0 0-1 15,4-4 2-15,-1 3-1 0,1-5 0 0,0-1 1 16,-3-1-1-16,5-1 2 0,-3 1 0 0,-1 1 0 15,0-1 1-15,0 3-2 0,-3-1 2 0,1 1 0 0,0 1 0 16,0 2 0-16,0-2 0 0,0 4 0 0,-2-3-1 16,0 1 1-16,0 2 1 0,0 0-1 0,-2 2 1 15,0 1-1-15,0 3 1 0,0-2 0 0,-3 5 0 16,-1-2-1-16,2 1 1 0,1-1 0 0,-1 1 0 0,0-3 0 16,0 1 0-16,3-2 0 0,-1-4 0 15,0 2 0-15,0 1 0 0,0-3 0 0,0 4 0 0,0-4 0 16,2 2 0-16,0 2 0 0,0-4 0 0,0 1 0 15,0 3 0-15,0-4 0 0,0 0 0 0,0 0 0 16,0 0 0-16,0 0 0 0,0 0 0 0,0-4 0 16,0 3 0-16,0 1 0 0,0-6 0 0,0-1 0 0,0 5 0 15,0-2 0-15,0 2 0 0,0-2 0 0,0 4 0 16,0-3 0-16,0 3 1 0,0 0-1 0,0 0 1 16,0 0 0-16,0 0 0 0,0 0 2 0,0 0-1 15,0 0 0-15,2 3 2 0,0-3 0 0,0 4 1 16,0-2-1-16,2 2 2 0,-3-2-1 0,3 1 1 15,0 1-1-15,1-2 1 0,-1 2-1 0,0-3-1 0,0 3 1 16,-1-4 0-16,1 4-1 0,-2-4 0 0,0 2-1 16,0 1 2-16,0-3-3 0,-1 2 1 0,1 2 1 15,0-4-1-15,0 4-2 0,0-4 2 0,0 0-1 16,0 2 0-16,-2 1-1 0,0-3 1 0,0 4 1 16,0-2-1-16,0-2 0 0,0 4 0 0,0-4 1 15,0 0-1-15,0 0-1 0,0 0 0 0,0 0 0 16,0 0 2-16,0 0-3 0,0 0 1 0,0 0-1 15,0 0 1-15,0 0-1 0,0 0 0 0,0 0 0 16,1-4 0-16,3-2-1 0,0 1 1 0,-2-5 0 0,5-10 0 16,-1 1-1-16,-2 1 1 0,-1 3-2 0,-1 9 2 15,-2-3-1-15,0 3 1 0,0 1-1 0,0 1 1 16,0-1 0-16,0 5 0 0,0-4 0 0,-2 2 0 0,0 2 0 16,1 0 0-16,-1 0 0 0,-8 2 0 0,1 5 0 15,0-1 0-15,-1-1 0 0,-8 14 1 0,3-2 0 16,4-4 1-16,0-2-1 0,5-5 1 0,2 1-2 15,0-5 0-15,1 2 0 0</inkml:trace>
  <inkml:trace contextRef="#ctx0" brushRef="#br0" timeOffset="4727.06">31448 2850 87 0,'0'0'0'0,"0"0"0"15,0 0 0-15,0 0 1 0,0 0 1 0,0 0 1 0,26-6-1 16,-5 1 11-16,5-4 2 0,-2-3-2 0,6-2 2 16,-2 1 2-16,-4 1 0 0,6-3-1 0,3 1 2 15,1 1 14-15,-2 3 0 0,1-1 1 0,3-2 0 0,-1 6-12 16,-3 3 0-16,-3-2 0 0,-2-9 1 0,-7 6-5 15,-5 5-1-15,-4 3 1 0,-2-7 0 0,-3 6-2 16,-2 2 0-16,-4 0 0 0,0 0 1 0,0-3-4 16,0 3 0-16,0 0 1 0,-10 0 0 0,-10 3 1 15,-4 3 0-15,-2-2 0 0,-14-4 0 0,1 5 0 16,8 1 0-16,5-3 0 0</inkml:trace>
  <inkml:trace contextRef="#ctx0" brushRef="#br0" timeOffset="5242.68">28886 5628 803 0,'0'0'0'16,"0"0"0"-16,0 0 0 0,0 0 1 0,0 18 0 15,0-12 0-15,4-1 0 0,0-1 13 0,-1-4-1 16,1 0 1-16,15-7-1 0,14-5 5 0,5-2 1 16,1-7 0-16,9-3 1 0,-1 0-16 0,-3 0 2 15,5-12-1-15,3-1 1 0,4-2-5 0,0 0 0 0,7 0 0 16,4-11 1-16,-7-6-2 0,-6 2 0 0,4-4 0 16</inkml:trace>
  <inkml:trace contextRef="#ctx0" brushRef="#br0" timeOffset="13006.97">3358 7125 740 0,'0'0'0'0,"0"0"0"0,0 0 0 0,0 0 0 16,0 0 1-16,0 0 0 0,0 0 1 0,0 0-2 15,0 0 0-15,20 15 0 0,-14-19 0 0,1 2 0 16,-1-3 0-16,-3 1 0 0,-1-1 0 0,4-5 1 16,1-3 0-16,-1 6 0 0,3-3 0 0,1 1-1 0,1 4 0 15,2-3 0-15,4-9 0 0,11 8 0 0,-2 0 0 16,-2 3 0-16,8-9 0 0,-3 6 0 0,5 3 0 15,-2 1 0-15,5-8 0 0,-4 7 1 0,-1 1 0 16,-4-10 0-16,17 6 2 0,-2-1-2 0,-1 1 1 16,-2 0-1-16,4 3 1 0,-1-3 1 0,-4 1-1 15,6 5 0-15,-2-3 1 0,2 2 2 0,-6-1 1 16,-6-1-1-16,12-1 1 0,-2-1-2 0,-4-1 1 16,9 1-1-16,-3 7 2 0,3-5-3 0,-5-1 2 15,2 1-2-15,4 4 2 0,-1-2 0 0,-9-1 1 0,-4-1-1 16,8-1 1-16,8-1 1 0,1 1 1 0,-9 5-1 15,11-2 1-15,-4 1 0 0,-3-3 0 0,-12-1 0 16,4 3 1-16,4-2-2 0,2 3 0 0,-1-3 1 16,10 6 0-16,2-4-6 0,-7 2 2 0,-8 2-2 15,2 6 1-15,-1-6-3 0,-10 2 1 0,-4 2 1 16,15 1-1-16,-4-1-1 0,2-2 0 0,6 0 0 16,1 9 0-16,-1-2 0 0,-6-3 0 0,-2 3 0 15,2 0 0-15,2-3 0 0,-8-1 0 0,-3 5 0 0,9-1 1 16,2-7 1-16,-8 2 1 0,8 1 0 0,0 8 0 15,-2-2 3-15,-2-5-1 0,-2 3 1 0,4 6 0 16,0-6-3-16,-9-3 1 0,-4 3 0 0,5 1 0 0,1 8-2 16,-8 3 2-16,-8-6-2 0,3-6 1 0,-2 6 0 15,-1 5-1-15,-1-1 0 0,5 1 0 0,-5-1 1 16,-2 5-1-16,-2 2 0 0,-7 0 0 0,3 2 1 16,0-4 0-16,1-3-1 0,-10 5 2 0,0-4-1 15,-4-7 1-15,-2 4 0 0,-7 10 0 0,2-6 1 16,2-1-1-16,-6 8 1 0,0-4-1 0,-9 4 2 15,0-3 0-15,-1 1-1 0,-5 2 1 0,-3 0-2 0,3 0 2 16,0-1-1-16,2 3 1 0,8-4-1 0,-8-4 0 16,-7-5 1-16,-14 5-1 0,4-2-1 0,-1-3 0 15,-5 1 1-15,-1 5-1 0,9 2 0 0,-1-2 0 16,-7-1 1-16,-3-2-1 0,-3 6-1 0,-1 2 2 16,-5-6-1-16,-6 0 1 0,5 2-2 0,6 2 1 15,-1-6-1-15,-18 1 0 0,9-6 0 0,-1-4 0 0,-13 1 0 16,0 1 1-16,7-2-3 0,-7-2 1 0,-15-7 0 15,0 4 1-15,13-1-2 0,2-1 0 0,-7-4 0 16,-13-2 1-16,1-2-1 0,12-4 0 0,1-3 1 16,-3-1-1-16,7-4 0 0,2 1 0 0,-11 1 0 15,7-2 0-15,15-1-1 0,-2-4 1 0,-9-1 0 16,-11 1 0-16,6 4-1 0,14 4 2 0,13-2-1 16,-3-4 0-16,2 2 0 0,1 2 0 0,2 2 0 15</inkml:trace>
  <inkml:trace contextRef="#ctx0" brushRef="#br0" timeOffset="14639.06">9171 7934 728 0,'0'0'0'0,"0"0"0"0,0 0 0 0,0 0 8 0,0 0 0 15,0 0-1-15,0 0 2 0,0 0-4 0,2 17-1 16,3-13 1-16,5 0 0 0,1 7 7 0,2-2 0 16,-2-3 0-16,-2-3 1 0,1 3-1 0,-1 0 0 15,-1-3 1-15,-1-3-1 0,8 0-6 0,-4 2-1 16,2-2 1-16,8-2-1 0,8 2 1 0,-1 0 1 0,-2 0-2 15,-1 0 2-15,-1 6 0 0,4-4 1 0,-4 0 0 16,6-2-1-16,0 5 1 0,0-3 0 0,1 2 0 16,8-8 0-16,-3 4-2 0,1 4 0 15,4-4 1-15,-2-4 0 0,8 2-4 0,-3 2 2 0,1-9-1 16,4 0 1-16,3 5-1 0,-8 2 1 0,-8-4-1 16,7-7 2-16,0 8-4 0,-4 1 1 0,5-2 1 15,1 1-1-15,4-1 1 0,-5 3 1 0,-1-1-1 16,4-2 1-16,3 4-1 0,-7 2 1 0,-4 0-1 15,2-3 2-15,6 1 0 0,-6 2-1 0,5 2 1 0,4-4-1 16,8-2 1-16,-9 4 0 0,-10-5-1 0,9-3 1 16,-3 6-2-16,0-2 2 0,1 3 0 0,5-9-1 15,1 7 0-15,-4 1 0 0,1-2 1 0,1 0 0 16,2 2-2-16,-7 2 2 0,-10-3-2 0,3 1 2 0,1 4-2 16,0 1 1-16,0-3-1 0,4 0 2 0,1 0-2 15,1 6 1-15,0-6-1 0,2 0 2 0,1 0-3 16,-9 0 1-16,-5 0-1 0,7-4 0 0,1 8 0 15,-2-4-1-15,-1 0 0 0,4 0 1 0,1 0-1 16,1 0 0-16,2 0-1 0,-3-9 1 0,-3 3-1 16,-3 1 0-16,-5-1 1 0,1 6-1 0,1-2 0 0,0-3 0 15,3-1 0-15,5 6 0 0,1-4-1 0,-3-1 1 16,-2-1 0-16,2 6 1 0,-7 0-2 0,-4 0 1 16,0-6 0-16,-4 6 0 0,3 0-1 0,3-3 1 15,-6 3 0-15,2 3 0 0,-4-3-1 0,-3-3 1 16,1 3-1-16,2 5 2 0,-1-1-2 0,-5-4 1 15,-3 0-1-15,0 4 1 0,0-2-1 0,-2-2 1 0,-3 0-1 16,-1 3 1-16,-4-3-1 0,1-3 1 0,-2 1-1 16,-2 4 1-16,-1 1-1 0,1-3 0 0,2 0 0 15,-4 2 1-15,0-2-1 0,0 0 0 0,0 0 0 16,0 0 1-16,0 0-1 0,0 0 0 0,0 0 0 16,0 0 2-16,0 0-2 0,0 0 1 0,0 0-1 15,0 0 1-15,0 0 1 0,0 0 0 0,0 0 1 16,0 0-1-16,0 0 7 0,0 0 1 0,0 0-1 15,0 0 1-15,0 0 8 0,0 0 0 0,0 0 0 16,0 0 0-16,0 0 3 0,0 0 0 0,0 0 1 16,0 0 0-16,0 0 0 0,0 0-1 0,0 0 0 0,0 0 1 15,0 0-5-15,0 0 1 0,0 0 0 0,-4 0 1 16,1 0-4-16,1 0 0 0,-2 0-1 0,2 0 2 0,0 0-4 16,0 0 2-16,2 0-2 0,-3 0 2 0,1 0-9 15,2 0 1-15,-4 0-1 0</inkml:trace>
  <inkml:trace contextRef="#ctx0" brushRef="#br0" timeOffset="18991.84">30164 5873 99 0,'0'0'0'16,"0"0"0"-16,0 0 0 0,0 0-1 0,0 0 1 16,0 0 0-16,0 0 0 0,0 0 0 0,0 0 0 15,0 0 0-15,0 0 1 0,-1-18 2 0,1 16-1 16,0-2 0-16,-2 0 0 0,-2-3 4 0,0-1 1 16,2 3-2-16,0-1 2 0,1 1 0 0,-1-1 1 0,2 2-2 15,-2 4 2-15,-2 0 0 0,2-3 0 0,2 1 0 16,-2 2 1-16,-1 2 6 0,1 1 2 0,2-3-1 15,-2 2 1-15,-4 6 11 0,-1-3 1 0,-1 4-1 16,-6 6 1-16,-1 2 8 0,3-2 1 0,3-2 0 16,4-4 0-16,3 1-7 0,0-5 1 0,2-3-1 15,0 2 0-15,0-4-5 0,0 3 0 0,0-3 0 16,2 0 0-16,0 0-7 0,-2 0 0 0,0 0 0 16,3 0 0-16,-1 0-3 0,0 0 0 0,2-3 0 15,1-3 1-15,3-3-4 0,-1 0 1 0,1 3-1 0,-1 0 1 16,-1-7-4-16,-3 2 1 0,-1 2-1 0,-2 0 2 15,0 3-5-15,0 0 2 0,0-3 0 0,-2 0 0 16,-1 3-2-16,-1 1 1 0,-2 1-1 0,-3 4 0 0,-2 0-1 16,2 0 1-16,1 4 0 0,-7 1-1 0,-3 6 0 15,-1 2 0-15,2 2-1 0,-1 6 2 0,-1-6-4 16,4-4 2-16,4 2-2 0,2 7 2 0,3-5-3 16,4-2 0-16,0-3 0 0,0 1 2 0,2-2-3 15,0 0 1-15,0-3 0 0,2-6 1 0,0 4-2 16,0-3 0-16,0-1 0 0,0-1 0 0,0-1-1 15,-2 0 1-15,0 2-1 0,5-9 1 0,4 3-1 0,1-3 0 16,-1-1 0-16,2-1 1 0,0-4-1 0,-1 0 0 16,-3 6 0-16,-1 4 2 0,-2 1-2 0,-1-2 1 15,1 1-1-15,0 3 1 0,-2 0-1 0,-2 2 1 16,0-4 0-16,5 4 0 0,-1 0 0 0,-6 0 1 16,-2 0 0-16</inkml:trace>
  <inkml:trace contextRef="#ctx0" brushRef="#br0" timeOffset="20955.04">30056 5912 313 0,'0'0'0'16,"0"0"0"-16,0 0 0 0,0 0 27 0,0 0 1 15,0 0-1-15,0 0 1 0,21 2 4 0,-17-2 2 0,-1 0-1 16,1 0 1-16,0 0-25 0,-1 0 0 0,1 0 0 16,-2 4 0-16,-2-4-8 0,2 0 1 0,2 0 1 15,-3 0-1-15,-1 0-2 0,0 0 0 0,2 0 0 16,0 3 0-16,-2-3 0 0,0 0 0 0,0 0 0 16,0 0 0-16,0 0 0 0,0 0 0 0,0 0 0 15,0 2 0-15,0-2 1 0,0 0 0 0,0 0 0 16,0 4 0-16,0-4 5 0,0 0 1 0,0 0-2 15,0 0 2-15,0 0 8 0,0 0-1 0,0 0 1 0,0 0 1 16,0 2 3-16,0 0 0 0,0 0 0 0,0-2 1 16,0 0 0-16,0 0 0 0,0 0 1 0,0 3-1 15,0-3-2-15,0 2 0 0,0 2 0 0,0-4 0 16,0 2-3-16,0-2 2 0,0 0-1 0,0 4 1 0,0-1-5 16,0 3 0-16,0-2 1 0,-2 7-1 0,-1 0-2 15,1 4 1-15,2-2 1 0,2 2-1 0,1-2 1 16,1 0 0-16,-2 0 1 0,2-4 0 0,1-3 4 15,1 3 0-15,-4 0 0 0,-2 2 1 0,2 4 0 16,1-2 0-16,-1-2 0 0,-2-1 0 0,0 1-2 16,0 2 1-16,0-4 0 0,2-1 0 0,0 1-4 0,0-2 2 15,-2-1 0-15,0 3-1 0,0 2-6 0,0-5 0 16,0 0 0-16,0 7 0 0,0-4-6 0,0-3 1 16,0 3 1-16,0-2-1 0,0 3-2 0,2-3 0 15,-1-1 0-15,1 3 0 0,-2-2-1 0,0 1 0 16,0-3 0-16,4 5 2 0,-2-1-2 0,-2-2 0 15,0 1 0-15,2-1 0 0,-2 3 0 0,0-3 0 0,0-1 0 16,4 3 0-16,-3 2 0 0,-1-5 0 0,0 3 0 16,2 0 1-16,2 2-1 0,-2 2 0 15,-4-3 0-15,2 1 1 0,2-2-1 0,-2 2 0 0,-2 2 0 16,2-1 1-16,2 2-1 0,-2-1 0 0,-2-1 0 16,-2 1 1-16,2 3-1 0,2-1 0 0,0-2 0 15,4 2 1-15,-4 6-1 0,0-8 0 0,4-2 0 16,0 0 0-16,-1 2 0 0,-1-4 0 0,-2 2 0 15,2 4 1-15,2-2-1 0,-4-5 0 0,0-1 0 16,3 3 0-16,-1 1 0 0,-2-2 1 0,0-2-1 0,4 7 1 16,-2-5-1-16,-2 0 0 0,0-3 0 0,2 5 2 15,-2 2-2-15,0-6 0 0,0 3 0 0,3 3 0 16,-1 2 0-16,-2-1 0 0,0-4 0 0,2-1 0 16,-2-2-2-16,0 6 2 0,0-7 0 0,2 3 0 0,0-3-1 15,-2 3 1-15,-2-3 0 0,2 3 0 0,0-3-1 16,0 1 1-16,0 1-1 0,0-1 1 0,0 4-1 15,0-2 1-15,0-3-1 0,0 3 1 0,0 1-1 16,-2 1 1-16,-2-2-1 0,1 6 1 0,1-2-1 16,0 0 1-16,2-5 0 0,0 6 0 0,0 1-2 15,0-5 2-15,0-3 0 0,0 0 0 0,0-1 0 0,0-2 0 16,0 1 0-16,0-3 0 0,0 2 0 0,0-4 0 16,0 4 0-16,2 1 0 0,0-3 0 0,0 2 0 15,-2-4 0-15,0 0 2 0,0 4 0 0,0-3 1 16,0-1 0-16,0 4 1 0,0-4 3 0,0 0-1 15,0 0 1-15,0 0 0 0,0 0 2 0,0 0 1 16,0 0-1-16,0 0 1 0,0 0 0 0,0 0 0 0,0 0 0 16,0 0 0-16,0 0-3 0,0 0 0 0,0 0 0 15</inkml:trace>
  <inkml:trace contextRef="#ctx0" brushRef="#br0" timeOffset="21457.05">29868 7174 878 0,'0'0'0'0,"0"0"0"0,0 0 0 15,0 0 18-15,0 20 0 0,0-18 0 0,0 0 1 16,0-2 0-16,0 0 1 0,2 2-1 0,0-2 2 16,0 0-10-16,0 0 1 0,-1 0 1 0,1 0-1 0,-2 3-9 15,0-3 2-15,2 2-1 0,2 2 1 0,-2-4-3 16,0 0 0-16,1 0 0 0,1 0 1 0,4 4 0 15,-1-4 2-15,-1 5-2 0,1-3 1 0,2 5 3 16,3-1 0-16,-3 3 0 0,2 1-1 0,0 1 4 16,-2-2 1-16,1 0-1 0,-1 3 0 0,0-1 7 0,1-4 1 15,-1-1 0-15,0 3-1 0,1 2 6 0,-3-3-1 16,2-3 1-16,5 1-1 0,-1-1 1 0,-4-1 0 16,-2-2 0-16,3 2 0 0,-3-2 0 0,-3-1 0 15,0 1 1-15,5-2-1 0,-2-2-2 0,-3-1 0 16,0 3 0-16,3-4 1 0,3 2-7 0,-1-3 2 15,0 1 0-15,4-5 0 0,2-6-6 0,-2 2 0 16,-4 5 0-16,6-1 1 0,2 0-3 0,-2 5 0 16,-6-4 0-16,1 3 0 0,1 1-3 0,-2 4 2 0,-1-5-1 15,-1 1 1-15,4-2-3 0,0 1 1 0,-1 3 0 16,3 0-1-16,0-2-1 0,-2 2 0 0,-4-3 1 16,-1 3-1-16,2 0-4 0,-1 2 1 0,-1-4-1 15,-1 2 1-15,-1 2-1 0,-2-3 0 0,-2 3 0 16,2-2 0-16,1-2-1 0,-1 4 0 0,-2 0 0 15,2 0 1-15,-2 0-2 0,0 0-1 0,0 0 1 16,2-4 0-16,-2-1-3 0,0-1 2 0,0-3-1 16,2-2 0-16,-2-4 0 0,-2-2 0 0,-2 0 1 0</inkml:trace>
  <inkml:trace contextRef="#ctx0" brushRef="#br0" timeOffset="38356.28">25260 7136 866 0,'0'0'0'0,"0"0"0"0,0 0 0 0,0 0 1 16,0 0 1-16,0 0-1 0,0 0 2 0,0 0 6 15,0 0 0-15,23-2-1 0,-10-1 3 0,3-1-5 0,1-2 2 16,-2-1 0-16,4-2 0 0,1 1 0 0,-1 3 0 16,-6-1-1-16,4 0 2 0,-2-1-4 0,-2 5-1 15,2 2 1-15,-1 0-1 0,3 2 0 0,0 2 0 16,-4-1 0-16,0 7 0 0,2 5 1 0,-2-4-1 15,0 4 1-15,-4 5 0 0,4-1 1 0,0-1-1 16,0 3 1-16,-1 3 0 0,-5-3-1 0,-1-1 1 0,-3-1-1 16,5 7 1-16,-4-2 8 0,-3-2 0 0,-1 8 1 15,4-4-1-15,-4 6 3 0,0-1 0 0,0 3 0 16,0-5 0-16,0 5-2 0,0-4 2 0,-2-1 0 16,-3 1 0-16,-3-9-5 0,3-3 2 0,-5-3-1 15,-3 4 1-15,-2-2-4 0,1-4 0 0,-1 1 0 16,0 1 1-16,4 0-5 0,-1-6 0 0,-1 3 1 15,-5 1 0-15,1 2-3 0,2-1 1 0,0 1-1 16,-2-4 1-16,-1 3-3 0,1-3 0 0,0-2 1 16,-1-5-1-16,-3 3-1 0,4 1 0 0,2-3 0 0,2 1 0 15,2-4 2-15,2 1 0 0,0 1-1 0,-6-8 2 16,-2 2-3-16,4 1 0 0,2-1 0 0</inkml:trace>
  <inkml:trace contextRef="#ctx0" brushRef="#br0" timeOffset="40003.86">29808 5819 703 0,'0'0'0'0,"0"0"0"0,0 0 0 16,0 0 21-16,0 0 1 0,0 0-1 0,0 0 0 15,0 0 31-15,0 0 0 0,0 0-1 0,6 19 2 16,-6-19-36-16,0 0 0 0,0 0 0 0,0 0 0 0,0 0-12 15,0 0-1-15,0 0 1 0,0 0 1 0,0 0-5 16,0 0 0-16,0 0 0 0,0 0 0 0,0 0-1 16,0 0 0-16,0 0 0 0,0 0 1 0,0 0-1 15,0 0 1-15,0 0 0 0,-7 0 1 0,-5 0-1 0,-1-8 1 16,0 3-1-16,2-1 1 0,2 2 0 0,1 3 2 16,5-7-1-16,1 3 1 0,-2-1-1 0,0 0 0 15,1-3 1-15,-3-6 0 0,-5-9 3 0,0 4 0 16,1-3-1-16,3-3 1 0,3 0 7 0,0 8-1 15,-3-3 1-15,-2-7-1 0,5 8 7 0,0-1 1 16,-5-7 1-16,0 4-1 0,7-2-7 0,0 2-1 16,-6-6 1-16,-1 0-1 0,5 1-5 0,4-9 1 15,-1-10 0-15,-3-6 0 0,2 8-4 0,2-1 2 0,2 1-1 16,3 7 0-16,7-1-1 0,-3 11 1 16,-7-1-2-16,0 6 2 0,5-6 0 0,1-4 2 0,-3-5-1 15,1-2 1-15,3 8 0 0,0 3 0 0,1-3-1 16,3-3 1-16,0 7 0 0,-2 4 1 0,0-4 0 15,4 5 0-15,-2-1 3 0,-2 5 1 0,0 1-1 16,2 6 2-16,-1 2 0 0,-3 0 1 0,0 2-1 16,-1 5 1-16,-3 2-4 0,-1 2 1 0,-4-4 1 15,-2 8-1-15,0-4-3 0,2 0 1 0,0 0 0 0,0 0 0 16,0 2-2-16,0 2 0 0,-2-4 0 0,-3 1 1 16,-3 7-2-16,1-3-1 0,-2 1 1 0,-6 0 1 15,-6-3-3-15,1-3-1 0,3 0 1 0,0 0-1 16,2 0-2-16,2 0 0 0,0-9 1 0,2 3-1 15,2-3-2-15,1 4 0 0,3-8 0 0,-1-8 0 0,-1-5-5 16,1-2 1-16,6-5 0 0,2-14 0 0,3 8-7 16,3 0 0-16,-1-4-1 0,6 4 2 0,0 4-4 15,2 1 0-15,4 1 0 0,1-4 0 0,3 3 1 16,-1-1-1-16,2-8 1 0,-1-2 1 0,-1 3 4 16,2 12 1-16,1 0-1 0,3-3 1 0,5 1 3 0,1 8 1 15,1 3-1-15,2 8 1 0,1 2 1 0,-7-4 0 16,-3 6 1-16,4 3 0 0,1-1 0 0,-1 1 1 15,-2 1-1-15,3 7 1 0,1-2-2 0,-4-2 1 16,-2 2-1-16,-2 2 1 0,2-2-2 0,-2-2 1 16,-4 2-1-16,1 2 1 0,-3-2 1 0,-3-2 0 15,-4 2 0-15,4 5 0 0,-6-1 1 0,-4-4 0 0,1 0 0 16,1 6 0-16,-2-6 0 0,-5 0 1 0,-2-6-1 16,2 6 1-16,0 0 1 0,0 0 0 0,-2 0 1 15,-2-4 0-15,0 1 2 0,2 1-1 0,0 2 1 16,0-4-1-16,0 2 1 0,-2 2 0 0,-3 0 0 15,-3 0 0-15,1 0-5 0,1 0 1 0,1-4 0 16,-1 4 1-16,1-5-2 0,1 1 0 0,2 2 0 16,0-1 0-16,0-1-2 0,2 2 2 0,2-4-1 15,2-1 1-15,1-8-2 0,3-2 0 0,-1-1 0 16,10-10-1-16,2-2 2 0,-3 8 0 0,-1 3 0 0,2 10 0 16,2 0 0-16,-2 3 1 0,-4 0 0 0,-2-3 0 15,-2 9 0-15,0 0 0 0,1 0 0 0,-1 4 0 16,-3-2 0-16,-5-2 0 0,3 0 0 0,2 15 0 0,1 3 0 15,1-3 0-15,-3 4 0 0,-3 10 1 0,0-8-1 16,0-6 0-16,-2-4 0 0,-2 8 1 0,2-5-1 16,2-4 0-16,-2-5 0 0,-6 1 1 0,3 1-1 15,1-7 1-15,-2 0-1 0,-3 2 1 0,1 2-1 16,2-4 1-16,0 0-1 0,-1 0 2 0,-3 0-2 16,3 0 0-16,1 0 0 0</inkml:trace>
  <inkml:trace contextRef="#ctx0" brushRef="#br0" timeOffset="40502.25">30101 5672 577 0,'0'0'0'16,"0"0"0"-16,0 0 0 0,26 26 15 0,-15-18 0 0,-3-3-1 15</inkml:trace>
  <inkml:trace contextRef="#ctx0" brushRef="#br0" timeOffset="40921.61">30207 5481 766 0,'0'-13'0'0,"0"-13"0"16,4-8 0-16,-2-1 10 0,0-1 0 0,1 3 0 16,1-10 0-16,-2-2 11 0,2 1-1 0,3-6 0 15,4-4 1-15,2 5-2 0,0 6 2 0,2 6-2 16,-2 9 1-16,0 4-8 0,0 0 2 0,1-2-2 16,-1-2 1-16,0 2-2 0,2 2 0 0,1 0 0 0,7-6 0 15,-5 9-3-15,1 6 1 0,0 1 0 0,10-1 0 16,-3 7-1-16,-3 6 1 0,-1-1-1 0,6-3 1 15,-2 8-4-15,-3 2 2 0,1-1 0 0,2-1-1 16,2 6 0-16,0 3 0 0,0-6-1 0,0-5 2 0,0 4 2 16,-2 2 0-16,-2-6 0 0,2-6 1 0,-2 1 0 15,-5 5 1-15,-1-8 1 0,5-3-1 0,-5-2 0 16,-3 6 1-16,0-6 1 0,4-8-1 0,-6 1-4 16,-2-5 0-16,-2 3 0 0,3 5 1 0,-3-3-6 0,-2-2 1 15,1-5 1-15,1 0-1 0,-1-5-1 0,-1-5-1 16,2-8 0-16,3-11 2 0,1 2-2 0,0 6 0 15,3 0 0-15,3 3 1 0,0 6-2 0,-3 4 1 16,1 1 0-16,0 10 0 0,-2-2 0 0,-2-2 0 16,-2-7-1-16,4 1 1 0,0 8-2 0,-2 7 1 15,-2 1-1-15,0-3 1 0,1 6-1 0,-1 2 2 16,-2 2-2-16,-2 0 1 0,1-2-1 0,-2 8 0 16,-5-5 0-16,3-5 1 0,0-3-1 0,0 7 0 15,-3-4 0-15,1 9 0 0,-4-1 0 0,1 1 0 0,-1 1 0 16,2-1 0-16,-2-3-1 0,-2 5 1 0,0 2 0 15,-1 2 0-15,-5 0-1 0,1 0 1 0,-2 2-2 16</inkml:trace>
  <inkml:trace contextRef="#ctx0" brushRef="#br0" timeOffset="69947.48">21055 8956 564 0,'0'0'0'0,"0"0"0"0,0 0 0 16,0 0 0-16,0 0 0 0,0 0 0 0,0 0 0 15,0 0 1-15,19 22 1 0,-14-15-1 0,4-1 2 16,4 5 5-16,0 2 1 0,1-3 0 0,0-5-1 16,-4-1 6-16,-3 1 1 0,1-1-1 0,3-2 1 0,-2 2-5 15,-1-4 0-15,-3-4 0 0,5 0 0 0,1 2-1 16,-2-1 0-16,6-1 0 0,5-13 0 0,8-3 0 16,-5 3 1-16,-3-3-1 0,8-5 1 0,9 3 17 15,-3 0 1-15,-6-8 0 0,7 4 0 0,-1-6 5 16,-2 3 0-16,5-7 1 0,6 1 0 0,-4-2-5 0,-4-4 1 15,8-10-1-15,-2-2 2 0,2 4-7 0,2 5 2 16,11-10 0-16,1 1 0 0,-1 1-12 0,-2-5 2 16,6-12 0-16</inkml:trace>
  <inkml:trace contextRef="#ctx0" brushRef="#br0" timeOffset="81495.75">12210 10474 892 0,'0'0'0'0,"0"0"0"0,28-4 0 0,-13-2 10 0,5-3 0 16,3-2 0-16,16-15 0 0,7-4 2 0,-3 2 2 16,-5-7-1-16,1-2 1 0,0-2 0 0,0-2 1 15,2-8 0-15,11-3-1 0,0-9-4 0,4-8 1 16,11-15 0-16,2 2 0 0,-6 4-7 0,1-2 1 16,12-28-1-16</inkml:trace>
  <inkml:trace contextRef="#ctx0" brushRef="#br0" timeOffset="92811.9">13613 11893 577 0,'0'0'0'0,"0"0"0"0,0 0 0 0,0 0 7 0,0 0 1 15,0 0 0-15,0 0 0 0,0 0 2 0,0 0 0 16,0 0 0-16,0 0 0 0,0 0 14 0,0 0-1 16,0 0 1-16,0 0-1 0,0 0 0 0,0 0-1 15,0 0 1-15,0 0-1 0,0 0-6 0,0 0 0 16,0 0-1-16,0 0 2 0,0 0-2 0,0 0 0 16,0 0 0-16,0 0 1 0,0 0-1 0,22 21 1 0,-16-12 0 15,3 10 0-15,6 1-3 0,0-1 1 0,-6-4-1 16,3-1 0-16,1-2 3 0,2-5 0 0,-1-1 0 15,5 3 0-15,2-5 6 0,-7-3-1 0,1-2 0 16,6-3 2-16,7-2 5 0,-4-1 0 0,-9-2 0 16,4-4 0-16,-5-6-6 0,5-3 1 0,-4-6-1 15,4-6 2-15,1 1-6 0,-1 1 0 0,5-5 0 16,6-6 0-16,0 2-6 0,3-2 2 0,1 2-1 16,10-3 0-16,1-1-1 0,-2-1-1 0,-4-10 0 15,-5-9 0-15,5 13 4 0,-9 7 1 0,-2-3-1 16,1 3 1-16,1 2-1 0,0 6 0 0,4 0 0 0,5-6 1 15,0-2-1-15,-4-1 2 0,2-6-1 0,-1 2 1 16,9-4-8-16,-6 9 0 0,-8-2 0 0</inkml:trace>
  <inkml:trace contextRef="#ctx0" brushRef="#br0" timeOffset="98127.02">15512 11953 1004 0,'0'0'0'0,"0"0"0"0,0 0 0 15,0 0 9-15,0 0 0 0,0 0 0 0,0 0 0 16,0 0 8-16,0 0 1 0,0 0-2 0,0 0 2 0,0 0 13 16,0 0 0-16,0 0 0 0,0 0 1 0,0 0-16 15,26 5-1-15,-13-12 1 0,15-8 1 0,7 0-6 16,-1 4 1-16,-5 2 0 0,5-6 0 0,1 2 0 16,-1 0 2-16,-4-2-1 0,3-2 1 0,1 2-3 15,-1 4 0-15,1-2 0 0,1-2 2 0,-1 2 9 0,-2 6 1 16,-1-1-1-16,8-3 2 0,0 2 0 0,-5 3 2 15,0-1 0-15,-5-6 0 0,3 9-7 0,-4 2 1 16,-6-5-1-16,1-3 1 0,-5-1-3 0,-5 6 1 16,0 3 0-16,4 2 0 0,-7-4-5 0,-5 2 2 15,1 0 0-15,-3 2-1 0,-3 0-4 0,0 0 2 16,0 0-1-16,0 0 0 0,0 0-5 0,0 0-1 16,0 0 1-16,0 0 1 0,0 0-5 0,0 0 1 0,0 0-1 15,0 0 2-15,0 0-3 0,0 0 0 0,0 0 0 16,0 0 1-16,0 0 0 0,0 0-1 0,-5-5 0 15,1 1 1-15,4 2 0 0,-4 2 1 0,3 2-1 16,-1 0 0-16,0 0 1 0,2 0 1 0,-4 1-1 16,4-1 0-16,4 0 2 0,-2 0-1 0,-2 2 1 15,3 3-1-15,3 6 2 0,1 2 0 0,-5-2-1 16,2-2 1-16,-2-1-2 0,2-3 1 0,-1 0-1 16,-3-5 2-16,0 2-2 0,0 2 1 0,0-3-1 15</inkml:trace>
  <inkml:trace contextRef="#ctx0" brushRef="#br0" timeOffset="112594.51">21314 11713 904 0,'0'0'0'0,"0"0"0"15,0 0 0-15,0 0 13 0,0 0 2 0,-19 9 0 16,17-11-1-16,2 2 10 0,-3 0-1 0,3 0 1 16,0 2-1-16,0 0 1 0,0-2 0 0,0 0-1 15,0 0 2-15,0 0-7 0,0 0 1 0,0 0 0 0,0 2 0 16,0 2-10-16,0-4 0 0,0 1 0 0,3 7 1 16,3 7-4-16,3 0 0 0,2 3 1 0,12 3 0 0,3 1-3 15,2-5 1-15,2-6-1 0,-1-2 2 16,5 0 4-16,0-1 0 0,-3-2 0 0,8-3 0 0,2 1 6 15,-2-4 0-15,4 0 0 0,6 0-1 0,-3-4 1 16,-1 4 0-16,5 0-1 0,4-3 2 0,-3 1 3 16,-8 0 2-16,-1-2-2 0,7-2 1 0,-1 3-2 15,-1 3 2-15,1-2-1 0,3-2 0 0,-3 0-3 0,-1 4 1 16,-6 0 0-16,-2-3 0 0,-2 1-5 0,-2 2 1 16,3-2-1-16,-3 0 0 0,-1 0-4 0,-6 2 0 15,0 4 0-15,-2-6 1 0,-2 2-5 0,-7 4-1 16,3 0 1-16,6-3 1 0,-5 3-4 0,-4 0 0 15,-6 0 0-15,-2-1 1 0,-2 1-2 0,-1-4 1 16,-2 4 0-16,-2-2 0 0,-1-2 0 0,3 0-1 0,-2 0 0 16,-2 2 1-16,0-1-1 0,4 1 0 0,-4-2 0 15,0 0 2-15,0 0-2 0,0 0 0 0,0 0 0 16</inkml:trace>
  <inkml:trace contextRef="#ctx0" brushRef="#br0" timeOffset="134337.5">25268 11882 878 0,'0'0'0'0,"0"0"0"0,0 0 0 0,0 0 10 16,0 0 0-16,0 0 0 0,0 0 1 0,0 0 10 15,0 0 1-15,0 0 0 0,0 0 0 0,0 0-2 16,0 0 2-16,0 0-1 0,0 0 0 0,0 0-10 15,0 0 2-15,0 0-2 0,0 0 1 0,0 0-4 16,0 0 0-16,0 0 0 0,0 0 0 0,0 0-3 0,22 4 1 16,-11 0 0-16,6 3-1 0,5-3-1 0,1 1 0 15,-5 1-1-15,1-2 2 0,-4-3-3 0,2 3 2 16,3-4-1-16,8 0 0 0,2 2 3 0,-2 0 1 16,-2 0-2-16,4-4 2 0,-2 0 2 0,-2 2 1 15,2 0-1-15,9 2 1 0,0-4 1 0,-3 0 1 16,-1-3-1-16,1 3 0 0,-2-2-4 0,-4 0 0 0,1 4-1 15,5 0 2-15,-1 0-5 0,-1 0 1 0,0 0-1 16,3 0 2-16,-1 2-3 0,-3 0 1 0,-1-2 1 16,11-2-1-16,-2 2 2 0,-7 2-1 0,-6-4 1 15,4 0-1-15,2 2-1 0,-1 0 2 0,5 0-2 16,1 0 2-16,-2 2-1 0,-1 0 1 0,1-2-1 16,8 0 2-16,-6 2-3 0,-5-2 2 0,-4 0-1 15,6 4 1-15,-3-3-2 0,-3-1 0 0,2 0 1 16,5 4-1-16,-1-2-2 0,-2 0 1 0,-3-2 0 15,3 2 0-15,2 1-2 0,-3 3 1 0,-1-4-1 0,7 2 1 16,4-1-1-16,-7-1 1 0,-8-4-1 0,2 0 1 16,0 1-1-16,0 1 0 0,2 0 0 0,1 3 1 15,1-1-1-15,-2-2 0 0,-4 0 0 0,4 4 0 16,1-4 0-16,-3 0 0 0,-2 0 0 0,1 2 0 0,0-2 0 16,-2-2 0-16,-9 2 0 0,3 0 0 0,-2 0 0 15,-4-4 2-15,2 0-2 0,-4 4 1 0,0 2 0 16,-3 0 0-16,-1-4 0 0,4 2 0 0,0 2 1 15,-3-2 2-15,-4 0-1 0,-1 0 1 0,5 0-1 16,-1 0 1-16,-3 0 0 0,-4 4 0 0,2-4-2 0,2 2 2 16,-3-2-1-16,3 0 1 0,0 0-3 0,0 0 0 15,-1 0 0-15</inkml:trace>
  <inkml:trace contextRef="#ctx0" brushRef="#br0" timeOffset="137172.16">29607 12029 904 0,'0'0'0'0,"0"0"0"0,0 0 0 0,0 0 10 16,0 0 0-16,0 0 0 0,0 0 2 0,0 0 18 16,0 0 0-16,0 0 0 0,0 0 2 0,0 0 14 15,0 0 0-15,0 0 0 0,0 0 0 0,0 0-33 0,0 0 1 16,0 0-1-16,0 0 1 0,0 0-4 0,0 0 0 15,0 0 0-15,0 0 1 0,0 0-2 0,0 0 0 16,38 9 0-16,-1-1 1 0,7-1 0 0,-3-1 2 16,0-4-2-16,6 3 1 0,-2-3-2 0,1-2 0 15,8 0 0-15,4 6 1 0,-4-10-2 0,-2 0 0 16,8 1 0-16,1 1 1 0,1 0-4 0,-2-4 2 0,-3 1-2 16,7 3 2-16,-12 0-2 0,-6-6-1 0,3 3 1 15,-3 3 0-15,-5-5 4 0,-3 1 0 0,-3 2 0 16,-1 4 0-16,-5-2 4 0,-1-3 0 0,-1 1 0 15,-5 2 1-15,2-1-4 0,-3-3 0 0,-6 2 0 16</inkml:trace>
  <inkml:trace contextRef="#ctx0" brushRef="#br0" timeOffset="180113.21">13719 13011 904 0,'0'0'0'0,"0"0"0"0,0 0 0 0,0 0 10 0,21 13 0 16,-12-5 0-16,6 1 2 0,4 0 8 0,-1 1 1 16,-3 1 0-16,0-4 1 0,9-1-3 0,-3-2 0 15,-3-1 0-15,-3-3 0 0,9 0-8 0,-3-2 2 16,-6-7-1-16,2-4 0 0,3-2-5 0,-3-2 1 15,2-5 0-15,9-2 0 0,1-4-3 0,1-2 1 0,7-9-1 16,4-13 1-16,2 2-3 0,0 0 2 0,6-8-1 16,1 4 1-16,-2-5 0 0,1-3 1 0,8-16 0 15,3-8-1-15,13 1 2 0,-1 5 1 0,3-8-1 16,3-23 0-16,-1-5 2 0,6 9 0 0,24-7 0 16</inkml:trace>
  <inkml:trace contextRef="#ctx0" brushRef="#br0" timeOffset="190729.25">30548 12578 778 0,'0'0'0'0,"0"0"0"15,0 0 0-15,0 0 7 0,0 0 0 0,0 0 0 0,0 0 0 16,0 0 2-16,0 0 0 0,0 0 0 0,0 0 0 15,-11-22 7-15,13 18 1 0,0 2-1 0,0-2 0 16,-1-1-2-16,3-1-1 0,0-5 1 0,3 0 0 16,3-2-5-16,1 0 1 0,2 0-1 0,6 0 1 0,-1-4-1 15,-1 0 0-15,0 2 0 0,1 0 2 0,3 0-2 16,-1-5-1-16,6 5 1 0,-1 0 0 0,-1 2 0 16,2 2 2-16,2-2-1 0,4-2 0 0,-3 4 1 15,-3 4 1-15,2-1 1 0,8-1-1 0,-4 1-1 16,-5 3 2-16,3-3-2 0,4-3 1 0,-4 6-2 0,-4 3 1 15,2 2 1-15,3-6-1 0,1 4-6 0,-2 2 2 16,-2 2-1-16,3-2 1 0,3 2-4 0,-4 2 1 16,-2-1 0-16,2-1 0 0,-6 4-1 0,0 1-1 15,4 1 0-15,2-3 0 0,-4 3 4 0,-4 1-1 16,4 2 1-16,4 2 0 0,-2 0 3 0,-4 0 1 16,0 2 0-16,3 4 0 0,-1-6 5 0,-2-6-1 15,-2 6 1-15,2 6-1 0,-1-4 1 0,-5-4 1 0,-1 0-1 16,2 8 1-16,0-6-2 0,-3-2-1 0,-5 4 0 15,6 5 2-15,-4-5-3 0,-2 0 1 0,1-2-1 16,1 8 0-16,0-1-3 0,-2 0 1 0,-4 5 1 16,3-1-1-16,1 2-2 0,-2 4-1 0,0-1 1 15,1 3 1-15,1 0-1 0,-2-3 0 0,-1 1 0 16,-3 2 1-16,-1-6-4 0,0-6 2 0,0-3-1 16,-1 5 0-16,-1 1 0 0,-2-1 0 0,0 2-1 15,2 2 1-15,2 4-2 0,-2-2 2 0,-2-2 0 16,0 0-1-16,1 8 0 0,-1-1-1 0,0 2 1 0,0 1 0 15,0-7 1-15,0-2 0 0,-1-3-1 0,-3 5 1 16,-2-2-1-16,1-5 1 0,1 0 0 0,0 2-1 16,-1 4 1-16,-3 2 1 0,1 0-2 0,-3 1 2 0,3-1-2 15,-1 2 2-15,-3-1-1 0,0 3 1 0,-2-4-2 16,2-6 1-16,0 0-1 0,-2 2 1 0,1-4-2 16,-1-3 2-16,-3 1 0 0,-1 3-1 0,4-3 1 15,-2 1 1-15,-2 3-2 0,-3-2 2 0,-3-1-2 16,1-3 0-16,0-1 0 0,-1-2 0 0,1 2-1 15,1 1-1-15,-1 5 0 0,-4-7 1 0,2-1-2 0,0 0 0 16,-6 0 0-16,-2 4 2 0,2-5-1 0,4 0 1 16,-2-5-1-16,-5 4 0 0,3-2 1 0,0-2-1 15,-4 1 0-15,-8 1 1 0,1-4-1 0,5-1 0 16,-1-3 1-16,-4 1 0 0,4 0 0 0,3 0 0 16,-1-1 0-16,-3 5 0 0,7-4-1 0,1-4 1 15,-7 0-1-15,-4 3 0 0,2-3 0 0,1-2 0 0,-1-1-1 16,-2 1 2-16,2-2-2 0,4 0 1 0,-1-1 1 15,3-1-1-15,1 1-2 0,2-1 1 0,-3-3 1 16,-1-2-1-16,4-2-1 0,2-2 0 0,-3-6 0 16,-3-1 0-16,4 3-1 0,4 3 2 0,0-5-1 15,-4-5 0-15,2 4-1 0,8 1 1 0,-1-1 0 16,3-8 0-16,-1 4-1 0,2 4 1 0,1-2-1 16,-3-2 1-16,4 1-1 0,2 5 1 0,-6-6-1 15,1-2 2-15,3 0-2 0,2 0 1 0,-4-3 0 16,0-9 0-16,2 7 0 0,1 5 1 0,-5-2-1 0,0-3 2 15,1 1-1-15,3 6 0 0,4-2 0 0,3 2 1 16,3 0-1-16,1 4 1 0,2 0 0 0,0-5 0 16,4 1-1-16,2 2 0 0,-1-4 1 0,5-7 0 15,-1 0-1-15,3 3 2 0,3 0-2 0,2-9 1 0,1 6-1 16,3 3 1-16,3-1-1 0,4 1 0 0,0-1-1 16,-1 3 2-16,-3-2-1 0,2-1 0 0,2-4 0 15,-1 1 1-15,-3-3-1 0,0-3 0 0,4 8-1 16,-1 6 1-16,-3-3 1 0,2 3-1 0,2-2-1 15,0 6 1-15,6 1-1 0,0 5 2 0,1 1-2 16,-5-3 0-16,-5 1 0 0,3 6 1 0,-2-2-2 0,-4-2 1 16,-1 1 0-16,3 3 1 0,-3 0-2 0,-4 1 1 15,0-6-1-15,0-1 1 0,0 6-1 0,0 2 0 16,-1 0 0-16</inkml:trace>
  <inkml:trace contextRef="#ctx0" brushRef="#br0" timeOffset="191203.27">30751 13188 1394 0,'0'0'0'0,"0"0"0"0,0 0 0 0,30-30 23 16,-8 8-1-16,3-2 1 0,6-2 0 0,5-2 19 0,1 0-1 16,0 0 1-16,8 4-1 0,-4-2-26 0,-2 2 0 15,4-12-1-15,4-5 2 0,-1 4-13 0,-3 4 1 16,2-3-1-16,3 3 1 0,-5 3-2 0,-4 6 0 16,6-4-1-16,3 2 1 0,-9 0-2 0,-1 4 1 15,3 1 0-15,0 2 1 0,-4 3 1 0,-2-1 1 16,3 0 0-16,-3 4 0 0,-1 0 2 0,-8 2-1 0,-4-2 1 15,0 0 0-15,1 4 2 0,-6 1-1 0,-8 1 1 16,-2-1 0-16,-1 6 1 0,-4 1 0 0,-2-3 0 16,2 2 0-16,-1 2-1 0,-1 0 0 0,0 0 0 15</inkml:trace>
  <inkml:trace contextRef="#ctx0" brushRef="#br0" timeOffset="191676.69">30953 13127 464 0,'0'0'0'0,"0"0"0"0,0 0 0 0,18 2 66 0,-7-1 1 15,-1-1-1-15,3 2 0 0,2 4-7 0,0 1 2 16,-1 1-2-16,1-1 2 0,-3 1-19 0,-3-1-1 16,0 2 1-16,6 2-1 0,-2 4-18 0,-2 2-1 15,-1-2 0-15,8 7 1 0,6 6-13 0,1-2 0 16,-1 0 0-16,4 6 1 0,2-2-2 0,-1-4 2 15,5 0-1-15,7 5 0 0,2-5 0 0,-6 0 0 0,-3 4 0 16,1 2 0-16,-1 0-3 0,-3-1 1 0,3 3 0 16,-1 3-1-16,-3-2 4 0,-7-5-1 0,-3 0 0 15,0-1 0-15,7-2 8 0,-5-5 0 0,-2-2 0 16,1 3 0-16,-1-5 3 0,-1-3 1 0,0-2 1 16,-1 0-1-16,1 4 2 0,-2 0-1 0,-6-2 1 15,2-10 0-15,0 3-6 0,-4-3-1 0,1-1 1 16,-3-6 2-16,1 0-7 0,-1-2 0 0,-1-1 1 15,1-12-1-15,-1-2-3 0,-5 1 1 0,-2-3-1 16</inkml:trace>
  <inkml:trace contextRef="#ctx0" brushRef="#br0" timeOffset="192159.15">30843 13194 866 0,'0'0'0'15,"0"0"0"-15,0 0 0 0,0 0 30 0,0 0 0 16,0 0 1-16,0 0 0 0,0 0 19 0,0 0 0 0,0 0-1 16,18 9 2-16,-14-4-17 0,-2 3-1 0,0-1 1 15,-2 18 1-15,-4 10-16 0,-2 2 0 0,-3 0 0 16,-4 1 0-16,0-5-7 0,0-1 1 0,0 1-1 16,-2 4 1-16,2 4-5 0,0 4 1 0,-6 5-1 15,2 2 1-15,1 2 2 0,-1-7 1 0,-2-5-1 16,3 3 0-16,-3-2 3 0,0-8-1 0,-1 8 0 15,-4 0 1-15,3-2 1 0,-1-4 0 0,-4 6 0 16,-4 3 1-16,0-7-5 0,6-7 0 0,-2-2 0 16,-2-4 0-16,4-4-3 0,1-1 0 0,-3-1 0 0,4 0 0 15,1-3-5-15,3-2 1 0,3-4-1 0,2 2 0 16,3 0-2-16,3-2 2 0,-1-3-1 0,3-4 0 0,3-2-2 16,0-1 1-16,-2 3-1 0,1-4 1 0,1-2-1 15,2 0 2-15,2 2-2 0,0-9 1 0,-1-4-1 16,-1 0 0-16,0 0 0 0</inkml:trace>
  <inkml:trace contextRef="#ctx0" brushRef="#br0" timeOffset="192593.29">30205 12688 1255 0,'0'0'0'0,"0"0"0"16,0 0 0-16,0 0 7 0,0 0 1 0,0 0-1 0,0 0 0 15,0 0 1-15,0 0 1 0,0 0 0 0,0 0 0 16,19 18-2-16,-8-8 0 0,2-1-1 0,11 6 2 16,4 5-3-16,-3-1-1 0,-3 1 1 0,0 3 0 0,1 1 4 15,-1 0 0-15,-1 0 0 0,1 10 1 0,2-10 5 16,0 2 1-16,1 0-1 0,4 4 1 0,3 1 7 15,-6-1-1-15,-4-2 0 0,3-4 2 0,-5 2 0 16,-1 0-1-16,3-2 1 0,2-3 0 0,-3-1-3 16,-6 3-1-16,-2-5 0 0,0-1 0 0,2-4-5 15,-2-4-1-15,-2-1 1 0</inkml:trace>
  <inkml:trace contextRef="#ctx0" brushRef="#br0" timeOffset="192962.72">30956 12338 1269 0,'0'0'0'0,"0"0"0"0,0 0 0 15,0 0 28-15,0 0 0 0,0 0 0 0,0 0 0 0,13 17 1 16,-9-10 1-16,-2 0 1 0,0 8-1 0,1 4-2 15,-1 1 1-15,0 3 0 0,-2 7 1 0,-2-1-15 16,-1-8 2-16,-3 1-1 0,0 8 1 0,5 5-7 16,1 1 1-16,1 1 0 0,-1 6 0 0,-1 5-4 15,-3-2 0-15,-4 1 0 0</inkml:trace>
  <inkml:trace contextRef="#ctx0" brushRef="#br0" timeOffset="193396.12">30997 13127 1419 0,'0'0'0'0,"0"0"0"0,0 0 0 0,23 3 20 16,-7-1 0-16,1 0 1 0,24 2-1 0,6 3 15 15,-3 3-1-15,3-3 1 0,1-7 1 0,1 4-16 16,-1-1 1-16,3 1-1 0,3-4 1 0,-8 4-7 16,-3 0-1-16,-2 3 0 0,4-7 1 0,0 2-6 15,-6 0 0-15,-2 0-1 0,0-4 2 0,0 2-6 0,-3 0 0 16,-2-2-1-16,-1 0 2 0,3 2-3 0,-4 0 0 16,-10 0 0-16,1-7 1 0,-6 3-2 0,0 4 0 15,-1-2 0-15,1-4 1 0,-3 3-1 0,-7 1 0 16,1-2 0-16</inkml:trace>
  <inkml:trace contextRef="#ctx0" brushRef="#br0" timeOffset="193742.33">30295 13173 690 0,'0'0'0'0,"0"0"0"0,0 0 0 0,0 0 25 15,0 0 2-15,0 0 0 0,0 0 0 0,0 0 11 16,0 0 2-16,0 0-2 0,0 0 1 0,-2 22-12 16,-2-10 0-16,0 1 0 0,-7 16 1 0,-2 9-13 15,2-7 0-15,0-5 0 0,3-2 1 0,3-3-7 16,-1-4 0-16,-1-4 0 0,1 2 1 0,1-2-5 16,-1-2 2-16,-1-7-1 0</inkml:trace>
  <inkml:trace contextRef="#ctx0" brushRef="#br0" timeOffset="194210.21">30026 13383 954 0,'0'0'0'0,"0"0"0"0,-22 8 0 0,7-4 12 16,2-1-1-16,4 3 0 0,1-4 0 0,3 0 17 15,-1-1 2-15,-1 3-2 0,-3 2 1 0,3-4-2 0,3 1 0 16,-1 1 0-16,-1 0 1 0,2-1-11 0,1-1 0 15,1-2 0-15,-2 2 1 0,2 4-4 0,0-3-1 16,0-3 1-16,1 2-1 0,-1 2-2 0,0 0 2 16,2 0-2-16,0-1 1 0,0 1-2 0,2 0 2 15,0-4-2-15</inkml:trace>
  <inkml:trace contextRef="#ctx0" brushRef="#br0" timeOffset="194595.43">31007 13352 1394 0,'0'0'0'0,"0"0"0"0,0 0 0 15,3 18 16-15,-3-10 1 0,0-1-1 0,4 1 0 0,-4-1 7 16,-2 1 0-16,0-1 0 0,0 0 0 0,1 1-3 16,-1-3 0-16,0 1-1 0,-2 5 1 0,-1 2-14 15,-3 0 0-15,2 2 0 0,1 7 1 0,1 6-5 16,2 4 0-16,0 0 0 0,4-1 2 0,0 5-3 16,0 1 0-16,2 4 0 0,3 5 0 0,4-5 0 15,-1-9 1-15,-3-1-1 0,2 7 0 0,5-7-1 0,-3-3 0 16,-6 6 0-16,1-3 1 0,3-1-1 0,-1-2 1 15,-8 0-1-15,2 3 1 0,-2-4-1 0,-2-5 1 16,0 0-1-16,2 0 1 0,0-5-1 0,-2-6 0 16,-2-3 0-16,4 1 2 0,2-3-2 0,0-4 0 15,0-2 0-15</inkml:trace>
  <inkml:trace contextRef="#ctx0" brushRef="#br0" timeOffset="194732.61">31033 14392 1218 0,'0'0'0'0,"0"0"0"0</inkml:trace>
  <inkml:trace contextRef="#ctx0" brushRef="#br0" timeOffset="200492.33">19711 13080 904 0,'0'0'0'16,"0"0"0"-16,0 0 0 0,0 0 9 0,0 24 0 0,4-18 0 16,-4 3 1-16,0-1 8 0,4 1 0 0,0 0 0 15,3 1 0-15,2 1-1 0,3-4 0 0,-3-3-1 16,0-2 2-16,4-2-9 0,0 0 1 0,2 0-1 15,2-6 1-15,3-7-4 0,3 0 1 0,-3-4 0 16,6-7-1-16,6-4 0 0,3-3-1 0,5-3 1 16,-1 3 0-16,0-9 0 0,-2-6 1 0,2-10 0 15,6-7 0-15,3 5 3 0,-1 6 1 0,9-4-1 16,2-1 1-16,-1-7-4 0,-3-3 0 0,6-7-1 16</inkml:trace>
  <inkml:trace contextRef="#ctx0" brushRef="#br0" timeOffset="207897.55">21826 12974 866 0,'0'0'0'0,"0"0"0"16,0 0 0-16,0 0 7 0,0 0 0 0,0 0 1 15,0 0 0-15,0 0 10 0,0 0 1 0,0 0-1 16,0 0 1-16,0 0-6 0,0 0 0 0,0 0 0 16,0 0 1-16,0 0-5 0,0 0 1 0,0 0-1 15,32 8 1-15,-10-8-3 0,1 0 1 0,-5 0 0 16,7 0-1-16,-3 1 0 0,0 1 1 0,-7-2 0 0,2 4 0 15,0-4-2-15,-2 0 2 0,-1 0 0 0,7 4 0 16,1-4-1-16,1-2-1 0,-3 0 1 0,6 4 1 16,2 0-1-16,0-2 1 0,4-2-1 0,7 2 1 0,0 0 0 15,-2-2 0-15,1-2 0 0,1 2 0 0,-8 1-4 16,-1-7 2-16,0 1-1 0,4 1 1 0,-1 2 1 16,1 1 1-16,1-1 0 0,6 2-1 0,0 0-2 15,2-2 0-15,7-3 1 0,-1 3 0 0,-10 1-3 16,-4-1 0-16,-1-2 1 0,5 1-1 0,4 3 3 15,-2 0-1-15,0-2 1 0,9 2 0 0,0 1-4 0,-3 1 1 16,1 0 1-16,-5 0-1 0,-6 0-2 0,-3 0 1 16,0-2-1-16,1-4 2 0,4 4-2 0,2 2 1 15,0 2-1-15,8-4 1 0,-3-1 0 0,-7 3-1 16,0-6 0-16,0 0 0 0,-1 4 0 0,-7 2 0 16,3-1 0-16,1-11 0 0,3 9 2 0,-5 3-1 15,4 0 0-15,6 0 2 0,0-4-3 0,-4 4 1 0,-1 4-1 16,-1-10 1-16,-4 6 2 0,-3 2 0 0,0-4-1 15,2-3 2-15,-4 1-1 0,-2 2 1 0,2 2-1 16,5-2 1-16,-5 2-1 0,0 0 1 0,6-2-1 16,3 0 2-16,-2 4-2 0,-5 0 1 0,-2 0-1 15,-2-4 2-15,4 2-1 0,-4 2-1 0,-5-2 1 16,-1 0 0-16,2 4-1 0,-1-2 0 0,-3-2-1 16,3-2 2-16,3 2-3 0,0 2 1 0,-1-1 0 15,-1-2 0-15,-3 1 5 0,-1 1 1 0,3-1-1 16,-1-3 1-16,-3 3 3 0,-6 2 2 0,-1-1-1 15,1-1 0-15,-2 0 4 0,-3 0 1 0,-3 0-1 0,3 0 1 16,-4 0-2-16,0 0-1 0,-2 0 1 0,2 0 0 16,-2 0-3-16,0 0 1 0,0 0-1 0,0 0 1 15,0 0-3-15,0 0 1 0,0 0 1 0,0 2-1 0,0-2-1 16,0 0 2-16,0 0-1 0,0 0 0 0,0 0-2 16,0 0 2-16,0 0-1 0,0 0 0 0,0 0-1 15,0 0 0-15,-2 0 0 0,-6-7 2 0,-1-10-3 16,-2-5 0-16,0-12-1 0</inkml:trace>
  <inkml:trace contextRef="#ctx0" brushRef="#br0" timeOffset="-195671.22">26168 13019 1332 0,'0'0'0'0,"0"0"0"0,0 0 0 16,0 0 0-16,0 0 1 0,0 0 0 0,0 0 0 16,18-8 8-16,-12 8 1 0,-2 0-1 0,3 0 1 15,2 2 11-15,3 0 1 0,-3-2-1 0,2 0 0 0,4 0-7 16,0 0 0-16,0 0 0 0,5 4 0 0,1-4-3 15,-3-2-1-15,-3 0 0 0,2 2 0 0,2 0-2 16,-3 0 1-16,-1 0-1 0,11 0 1 0,6-4-5 16,0 1 1-16,1 1-1 0,5 2 0 0,-1 0-2 15,0 0 0-15,0 0 0 0,3 2 0 0,-3-2 1 16,-2-2-1-16,2 0 0 0,1 2 0 0,1 0 1 16,4 0-1-16,3 0 0 0,1 2 1 0,1 0 0 0,-1 1-1 15,-2-3 0-15,-1 4 0 0,-5-2 0 0,-3 0 0 16,1 1 0-16,4 5 0 0,2-3-1 0,0-1 0 15,3-2 1-15,5 7 0 0,5-7 0 0,-6 0 0 16,-7 0 1-16,-2 7 0 0,-6-7 1 0,2-2 2 16,6 0-1-16,2 4 0 0,0-4 1 0,-2-2-1 15,-1-2 1-15,3 4 0 0,2-5-1 0,-8 1 1 0,-7 0-1 16,1 2 2-16,1-5-1 0,-6-1 1 0,1 3-1 16,3 3 1-16,-4-2 2 0,-2 1 0 0,2-1 0 15,4 4 1-15,-4-2-1 0,-4-2 1 0,0 1-1 16,-3 3 1-16,1-2-1 0,-2 0 1 0,-6 2-1 15,-3 4 1-15,-4-1-1 0,-1-3 1 0,-1-5-1 16,3 5 1-16,-4 2-1 0,-4-2 0 0,0-2 0 16,1 2 2-16,-1 2-5 0,0-2 2 0,0 0-1 15</inkml:trace>
  <inkml:trace contextRef="#ctx0" brushRef="#br0" timeOffset="-186016.77">29205 12154 1030 0,'0'0'0'0,"0"0"0"0,0 0 0 0,0 0 9 16,0 0 0-16,0 0 0 0,0 0 1 0,0 0 33 15,0 0 2-15,-11 20 0 0,14-16 0 0,3 0-8 16,0-1 0-16,-3 1 0 0,1 3 1 0,2 3-23 16,-1-1 1-16,1-1-1 0,-1-3 1 0,-1 3-4 0,-2-3 1 15,2 1-1-15,1 1 2 0,3 2-7 0,-3-1 1 16,-1-3 0-16,3 1 1 0,3 1-3 0,1-1-1 16,-2-2 1-16,4 1 1 0,0 1 2 0,-1-2 0 15,-3-2 0-15,2-1 0 0,-4 1 2 0,1 0 1 16,-1-2-1-16,3 2 2 0,3 0-1 0,-2 2 0 15,-2-4 1-15,6-8 0 0,6-1 1 0,-1 1-1 0,1-3 1 16,-1-4-1-16,1 4-1 0,-5 4 1 0,-4-3-1 16,1-4 0-16,0-1 1 0,-2 3-1 0,-2 1 1 15,2-2 0-15,1-2-1 0,-3 2 1 0,-2 2-1 16,3-2 1-16,1-2-2 0,-2 2-1 0,-3 2 0 16,1 0 1-16,2-2-2 0,1 2 1 0,-1 1 0 15,2-1 0-15,-1-2-2 0,-3 0 1 0,2 2-1 16,8-4 1-16,2-1-2 0,-2-1 1 0,-4 0-2 15,0-7 2-15,-2 5-2 0,-2 2-1 0,0-1 1 16,1-6 0-16,-5 3-3 0,-1 6 1 0,-4 0 1 0,2-1-1 16,0 5 0-16,-2 3-1 0,-4 1 1 0,0-4-1 15,1 1 0-15,1 5 1 0,0 1-1 0,-2-5 0 16,-1-1 0-16,-3 5 0 0,3-1-1 0,-3 1 2 16,2 1-2-16,1 2 1 0,-1 0-1 0,-1 0 2 0,-1 2-3 15,3 0 0-15,-1 0 0 0,-3 0 1 0,0 2 0 16,3 0 0-16,0 0-1 0,3-2 1 0,1 0-1 15,0 0 0-15,2 0 0 0,0 0 2 0,0 0-2 16,0 0 1-16,0 0-1 0,0 0 1 0,0 0 0 0,0 0-1 16,0 0 0-16,6 0 1 0,3 4-1 0,4-4 1 15,0 1 1-15,7-1-1 0,3 0 0 0,-5 2 0 16,-1-2 1-16,-6-2-1 0,1 1 0 0,-3 1 0 16,-2 0 1-16,1 0 0 0,-1-4-1 0,-1 4 1 15,-2 0-1-15,-3 0 0 0,1 0 0 0,0 0 0 16,0 0 1-16,-2 0 0 0,0 0-1 0,0 0 2 15,0 0-2-15,0 5 1 0,0 3 0 0,-2-1-1 0,-2 1 0 16,-5 3 1-16,-2 4 1 0,2 0-1 0,1-2 1 16,4-6-1-16,3 2-1 0,-1-1 1 0,2-4 1 15,0-3-1-15,-2 3 1 0,-2 0-1 0,2-2 0 16,2 0 1-16,0 3-1 0,0 1 0 0,0-2 1 16,0-1-1-16,0-1-1 0,0 2 2 0,0 0-1 15,0 1 1-15,0 3-2 0,0-3 0 0,0-1 0 16,0 3 2-16,0 1-2 0,0 1 1 0,0-3-1 15,0-3 2-15,2 1-2 0,0-4 1 0,0 2 0 16,-2 2 0-16,0-2-1 0,0-2 1 0,0 0-1 16,0 1 1-16,0 1-1 0,0-2 1 0,0 0-1 0,0 4 0 15,0 0-1-15,0 1 1 0,0-3 1 0,0 0-1 16,0-2-1-16,0 0 1 0,0 2-1 0</inkml:trace>
  <inkml:trace contextRef="#ctx0" brushRef="#br0" timeOffset="-173428.35">25760 12831 1130 0,'0'0'0'15,"0"0"0"-15,0 0 0 0,0 0 3 0,0 0 0 16,0 0 1-16,0 0 0 0,0 0 7 0,0 0 1 15,0 0-1-15,0 0 0 0,0 0 7 0,0 0 1 16,0 0-1-16,0 0 1 0,0 0 5 0,0 0-1 0,0 0 1 16,0 0-1-16,0 0-9 0,0 0-1 0,-19 4 1 15,2 5 0-15,-7 8 4 0,0-1 0 0,3-1 0 16,-1-2 1-16,3-2 0 0,3 1 2 0,-3-3-1 16,-5 4 0-16,-1 0 0 0,3-2 1 0,0 2 0 15,-1 4 0-15,1 0-3 0,-2-1 1 0,-8 3-1 16,-3-4 1-16,1 2-3 0,2 1 1 0,-3 1-1 15,-4-2 1-15,2-1-3 0,3 1 0 0,1 2 0 16,-8-1 0-16,3 1 1 0,7-2 0 0,-3-1-1 0,-1 3 2 16,-1-2-6-16,1-2 0 0,-8-2 0 0,-7 0 1 15,1 0-1-15,5-2 2 0,-9-4-1 0,5 3 0 16,1-3-2-16,3-1 0 0,-1 3 0 0,-3-4 0 16,-7 1 0-16,3-2 0 0,0-4 0 0,-4 3 0 15,4 1-3-15,9 0-1 0,-5 0 1 0,-3 3 1 16,3-3-4-16,1-4 0 0,-5 3 1 0,-2 1 0 0,2-2-2 15,5-2 1-15,-1 0-1 0,0 4 0 0,5-2-1 16,0-2 1-16,-6 0 0 0,-8 5 0 0,-1-3-1 16,6-4 0-16,-4 0 0 0,-2 4 0 0,6-2 0 15,5 0 1-15,-1 4-1 0,-10 0 0 0,-3-8 0 0,1 0 0 16,0 1 0-16,1 1 1 0,5 0 0 0,5 2 0 16,-1-4-1-16,-6 4 1 0,0-4-1 0,0-1 2 15,-5-3-2-15,-3 3 1 0,5-1-1 0,5 2 0 16,-2 1 0-16,0 3 1 0,4-10 1 0,7 1-1 15,-11 2 0-15,0-1 0 0,0-1 1 0,10-2 0 16,-6 0-1-16,3-8 2 0,6 0-2 0,1 5 1 0,-5-3 1 16,2-4-1-16,0 6-1 0,3 8 2 0,-1-8-2 15,-2-2 1-15,2 2 0 0,4 4 0 0,0 0 0 16,2-7 1-16,-1 6-2 0,1 3 0 0,-6 0 0 16,-1-4 2-16,1 0-2 0,7 2 0 0,-1-2 0 15,0 3 1-15,3-3-2 0,1 2 1 0,-1 2 0 16,4 1 1-16,8 1-2 0,3 1 0 0,-3-3 0 15,-2 0 1-15,5-1-1 0,2 3 2 0,-1 0-2 16,-5-1 1-16,7 1-1 0,1-1 0 0,0 4 0 16,2-3 0-16,2 1 0 0,3 1 1 0,3-3-1 0,-1 1 0 15,2 3-1-15,2 2 1 0,-1-1 0 0,-1-3 0 16,2 1-1-16,2 1 1 0,-6 2 0 0,3 0 1 16,1-2-2-16,0 1 0 0,0 3 0 0,2 0 1 15,0 0-1-15,0 0 0 0,0 0 0 0,0 0 1 0,0 0-1 16,0 0 0-16,0 0 0 0,0 0 1 0,0 3-1 15,0 1 0-15,0 0 0 0,0 18 1 0,-7 8-1 16,1-2 0-16,4 0 0 0,2-4 1 0,-2-9-1 16,-1-6 0-16,1 0 0 0,2-1 1 0,2-1-1 15,-2-5 0-15,0 0 0 0,0-2 1 0,0 2-1 16,0 2 0-16,0-3 0 0,0-1 0 0,0 0 0 0,0 0 0 16,0 0 0-16,0 0 0 0,0 0 0 0,0 0 0 15,0-1 0-15,2-9 0 0,-1-5 0 0,-1-1 0 16,0-1 0-16,0-9 0 0,0-6 0 0,0 6 0 15,-3 0 0-15,-1-4 0 0,4 8 0 0,0 3 0 16,-6 3 0-16,4-5 2 0,1 10-2 0,-1 4 0 16,0-1 0-16,0 1 1 0,2-1-1 0,0 6 0 0,0 1 0 15,0-3 1-15,0 0-1 0,0 2 0 0,0 2 0 16,4 0 1-16,-2 2-1 0,-1 2 0 0,1-4 0 16,6 4 1-16,9 3-1 0,3 2 0 0,-5 1 0 15,11-1 1-15,0 2-1 0,-5-2 0 0,-10-5 0 16,2-4 1-16,-4 2-1 0,0 2 0 0,-3-4 0 15,2-8 1-15,3 5-1 0,0-1 0 0,0-2 0 16,11-16 2-16,3 1-2 0,-5 1 0 0,-1-4 0 16</inkml:trace>
  <inkml:trace contextRef="#ctx0" brushRef="#br0" timeOffset="-171630.12">20744 11584 916 0,'0'0'0'0,"0"0"0"0,0 0 0 0,0 0 49 0,0 0-1 16,0 0 0-16,-25 2 1 0,20 0-1 0,-1-2 0 15,1 0-1-15,-1 0 1 0,1 0-3 0,-1 0 1 16,0 0 0-16,-5 0 0 0,-2-2-27 0,-4-1 0 16,-3-5 0-16,-8 3 2 0,0-1-6 0,4 0 1 15,-4 1 0-15,-2 1-1 0,0-2-2 0,-3-1-1 0,3 1 0 16,0 5 2-16,-7-3-5 0,1 2 1 0,5 0 0 16,-1 2 0-16,0 2 0 0,1 0 2 0,-12-2-2 15,-6 0 1-15,-1 0-7 0,-4 0 2 0,2 0-2 16,2 4 2-16,7-4-5 0,-2 1 0 0,2 3 0 15,-3-2 2-15,-5-4-3 0,1 0 0 0,-8 2 0 16,-3 4 0-16,5-2 0 0,7-2 0 0,3-2 0 16,5 2 0-16,2 0-1 0,-1-2 1 0,-8-2-2 15,-8-1 2-15,0-4-2 0,8 1 1 0,-4 3 0 16,5 1 0-16,4-2-1 0,4 3-1 0,2-1 1 16,-2-2 1-16,5 1-1 0,-3 5-1 0,-12-6 1 0,-3 0 1 15,2 3-1-15,7 3 1 0,0 0-2 0,-1 2 2 16,4-1 1-16,3-1 0 0,-6 0 0 0,8 4 0 15,-1 4 0-15,-3-6 0 0,-9-2 0 0,-4 5 0 16,7 3 0-16,6-5 1 0,-4 5-1 0,2 5 2 0,7-6 0 16,1 1 0-16,-6 1 0 0,0 6 1 0,3-4-1 15,-1-2 1-15,-15 2 1 0,2 6-1 0,3-2-1 16,8-2 2-16,0 4-1 0,1 0 0 0,5 1 0 16,1 1 0-16,-3-3-1 0,1-1 1 0,6 4-3 15,0-4 2-15,-5 2-1 0,-1-1 0 0,10 3-1 0,0-4 1 16,1-4 0-16,7-5 0 0,1-1-1 0,2-1 1 15,3-4-1-15,3 2 1 0,3 5-1 0,4-7 0 16,-3-4 0-16,1 4 0 0,2 4-1 0,-4-4 1 16,4-5 0-16,0 1 0 0,0 0-2 0,0 2 0 15,0-3 0-15,6-8-1 0,7-8-3 0,-2-3 0 16,4 0 0-16,0 3 1 0,-2 1-10 0,-4 3 2 16,0 0-1-16</inkml:trace>
  <inkml:trace contextRef="#ctx0" brushRef="#br0" timeOffset="-171377.68">17177 11553 766 0,'0'0'0'0,"-5"0"0"15,-1 0 0-15,6 0 1 0,0 0 0 0,0-4 0 16,-2 4 0-16,1 0 2 0,1 0-1 0,0 0 0 16,3 0 0-16,1 4 0 0,-6-4-1 0,-3 2 0 15,-1 5 0-15,-2 2-1 0,-1 3 1 0,-2-1-1 16,0 9 1-16,3-1 3 0,1-1 0 0,-2-1 1 16,1 0-1-16,6-6 6 0,0-2 0 0,-1-5 0 0,-1 2 2 15,-2-1 3-15,6-5 1 0,0 4 0 0,-2-2 0 16,1 2 9-16,-3-4 0 0,2 0 0 0,2 0 0 15,0 0 1-15,0 0 1 0,0 0 0 0,0 0 0 16,0 0 3-16,0 0 2 0,0 0-1 0,0 1 1 16,0 1-1-16,0-2 0 0,0 0 1 0,0 2 0 0,6 2-8 15,3 1-1-15,-3-1 1 0,20 11 1 0,11 5-6 16,-4-5 1-16,-6-7-1 0,-1-4 1 0,3-1 0 16,1-1 1-16,2-4-1 0</inkml:trace>
  <inkml:trace contextRef="#ctx0" brushRef="#br0" timeOffset="-168680.49">27286 12974 904 0,'0'0'0'0,"0"0"0"15,0 0 0-15,0 0 10 0,0 0 0 0,0 0 0 16,-4-19 2-16,4 16 16 0,0 1 1 0,0 0-1 16,2 0 1-16,0-2-8 0,-1 4 1 0,1-3-1 15,0-1 0-15,2 0 3 0,-2 2 1 0,-2 2-1 16,4 0 1-16,1 0-9 0,3 2 0 0,-1 0 0 15,4 4 1-15,0 1-4 0,1-1 1 0,-3 3-1 0,4 6 1 16,4 0-1-16,-2-2 1 0,-4-2-1 0,0 0 1 16,0-2-2-16,0-1 2 0,-1-1-2 0,-1-3 1 15,0-2 0-15,1-2 0 0,-3 0 1 0,8-2-1 16,5-5 2-16,3-3-1 0,3-1 1 0,11-2-1 16,4-4 2-16,-5-1 0 0,-9-3 0 0,3-3 0 0,-4-6-2 15,4 1-1-15,7-10 1 0,3-10 0 0,1 6 1 16,3 1 1-16,7-7-2 0,6 3 2 0,1-3-1 15,-4-1-1-15,2-9 1 0,9-12-1 0,4 8-1 16,2 5-1-16,9-3 0 0</inkml:trace>
  <inkml:trace contextRef="#ctx0" brushRef="#br0" timeOffset="-102281.97">6277 13506 1281 0,'0'0'0'0,"0"0"0"0,0 0 0 16,0 0 2-16,0 0 1 0,0 0-1 0,0 0 0 0,0 0 4 15,4 21-1-15,-4-21 1 0,4 3-1 0,-2 1 2 16,1 0 0-16,1-1 0 0,2-3-1 0,3 0-2 16,-3 0 0-16,-1 2 0 0,5 0 0 0,-1 0-2 15,0-2 2-15,0-4-2 0,6-9 1 0,6-9 0 16,3-4-1-16,0-2 0 0,2-5 0 0,6-5 4 15,0-4 1-15,5-12-1 0,6-6 1 0,2 6 3 0,-1 2 1 16,8-4 1-16,2-7-1 0,4-4 2 0,-2-6 2 16,11-10-2-16,10-3 2 0,1 8-4 0,0-9 2 15,2-25-1-15</inkml:trace>
  <inkml:trace contextRef="#ctx0" brushRef="#br0" timeOffset="-77009.8">30427 9112 452 0,'0'0'0'15,"0"0"0"-15,0 0 0 0,0 0 26 0,0 0 0 0,0 0 0 16,0 0 1-16,0 0 19 0,0 0 0 0,0 0 0 16,0 0 0-16,0 0 7 0,-6-24 0 0,8 20-1 15,2-9 1-15,5-7-22 0,4-3 0 0,0 5 0 16,6-7 1-16,-2 11-16 0,-2 4 0 0,2-1 0 16,9-2 1-16,2 4-7 0,-2 1 1 0,0 5-1 15,4-7 2-15,-1 7 0 0,1 3 0 0,0-2 1 16,4 2 0-16,-3 0 2 0,1 5 0 0,3-5 1 15,6 0 0-15,2 4 2 0,0 2 0 0,0-4 0 16,0-1 1-16,-4 7-6 0,-2 1 2 0,4 0-1 16,0 3 1-16,-4 6 0 0,-3 1 0 0,1 1 1 0,4-1 0 15,1 5-2-15,-7-3 1 0,-5-1-1 0,2 0 1 16,-2 1 1-16,-4 1-1 0,2-1 1 0,2 7 0 16,-2-2 0-16,-3 0 0 0,-3 5 0 0,1 5 1 0,1 3 0 15,-2 0 0-15,1 2-1 0,-3 11 2 0,-1-6-2 16,0-7 0-16,2 0 0 0,-3 1 0 0,3-7-1 15,-2 2 1-15,0 8-2 0,-1-4 2 0,-3 4-3 16,-3 0 2-16,1 3 0 0,0 1-1 0,-2-4-3 0,-3-8 1 16,-2-2-1-16,3 5 1 0,-3-5-3 15,-6 1 0-15,-4 8 0 0,-3-3 1 0,0 6-1 0,0 0 0 16,-6 5 0-16,-6 2 0 0,2-13-2 0,3-4 1 16,-7-1 0-16,-6 1-1 0,-1 3-1 0,2-3 0 15,-2 0-1-15,-5-1 2 0,-3-1-3 0,1-1 2 16,0-4 0-16,-1-2-1 0,1 2-1 0,0-4 0 15,0-2 1-15,-6 1-1 0,2-7-2 0,2-3 2 16,-2-3-2-16,-6-1 1 0,-1 0 0 0,1-3 0 0,1 1-1 16,-5 3 2-16,1-7-2 0,5-1 0 0,-1-2 0 15,-8 8 1-15,5-8-2 0,4 0 1 0,-5-6 0 16,0 4 0-16,-1-3 1 0,3-3-1 0,-6 1 0 16,-6-3 0-16,6-5 0 0,2-3 0 0,-2-4 0 15,2-12 0-15,4 1-1 0,1 1 2 0,-1 4-2 16,-3-5 1-16,1 5-1 0,7 0 0 0,0-8 0 15,0 3 2-15,2-1-2 0,6 1 0 0,0-2 0 16,3-1 0-16,2-3 0 0,4-4 0 0,2-5 0 16,0-4 1-16,5 11-2 0,2 4 1 0,-3-6 0 0,3-2 0 15,4 4-1-15,3 0 1 0,5-5 0 0,1-17 0 16,2 7 0-16,2 2 1 0,4-4-1 0,2 1 0 16,3 6 0-16,2 3 0 0,6 0 0 0,7-17 0 15,0-2 0-15,1 11 1 0,3-8-1 0,-1 9 0 0,3 1 0 16,0 7 0-16,2 3 0 0,1 5 0 0,1 3 0 15,-4-7 1-15,5-5-1 0,6-6 0 0,-2 11 0 16,-3 10 0-16,1-10 0 0,8 10 0 0,-6 5 0 16,-6 9 0-16,3-1 1 0,-1 7-1 0,-1 3-1 0,-5 5 0 15,1-1 0-15,2 6 1 0,-8-4-1 0,-2 2 0 16,1 4 0-16</inkml:trace>
  <inkml:trace contextRef="#ctx0" brushRef="#br0" timeOffset="-76343.11">31094 9385 878 0,'0'0'0'15,"0"0"0"-15,0 0 0 0,0 0 47 0,26 2 0 16,-16 4 1-16,3-6-1 0,1 7-7 0,1 3 2 16,0 3-1-16,10-2 1 0,-1 6-18 0,0-1 2 0,0 3 0 15,-1 1 0-15,1 1-16 0,2-1 0 0,0 3 0 16,2 1 0-16,0-6-6 0,4-1 0 0,1-2-1 16,6 6 2-16,-2-8-4 0,-5-2 1 0,2 0 1 15,-1 6-1-15,-1-6-2 0,-6-4 1 0,0 1 0 16,2-1 0-16,-4-1 0 0,-1-1 0 0,3-3 0 15,2-2 2-15,1 0-2 0,-1-2 1 0,-3-3-1 16,1-1 1-16,-2-1 2 0,0-3 0 0,-2-1 1 16,1 0-1-16,-3-4 2 0,-1-2 0 0,1 3-1 15,3 2 1-15,1-3 0 0,-3-5 1 0,-5-4 0 0,3-8 1 16,-2 1-1-16,-2-3-1 0,3 2 1 0,5 5 0 16,-5-1-1-16,-1 5 2 0,2 5-1 0,1-12 1 15,-1 2 2-15,-4 4 1 0,-2 3 0 0,2 3 1 0,-2-3-4 16,-4 3 1-16,4 1-1 0</inkml:trace>
  <inkml:trace contextRef="#ctx0" brushRef="#br0" timeOffset="-75504.47">29985 10645 452 0,'0'0'0'0,"0"0"0"0,0 0 0 16,0 0 54-16,0 0-1 0,0 0 1 0,0 0 0 15,4 24 8-15,-4-16 0 0,0 1-1 0,0 0 2 16,0 0-29-16,0 1 1 0,0 1-1 0,-4 11 1 0,-1 10-24 15,-3 0 1-15,3-5-1 0,-4-2 0 0,-1-3-8 16,3 2 2-16,-3 0-2 0,-3 2 2 0,2-9-1 16,2-2 2-16,0-2-2 0,-4 0 2 0,3-6 1 15,5-5 1-15,-1-2-2 0,0 4 2 0,5 0-1 16,-1-4 0-16,0 0-1 0,2 0 2 0,0 0-2 16,0 0-1-16,0 0 1 0</inkml:trace>
  <inkml:trace contextRef="#ctx0" brushRef="#br0" timeOffset="-75325.22">29797 10662 766 0,'0'0'0'16,"0"0"0"-16,0 0 0 0,0 0 11 0,0 0 0 16,0 0 1-16,0 0-1 0,0 0 16 0,0 0 0 15,0 0 0-15,19-6 1 0,-2 14-6 0,1 1 1 16,1 2-1-16,7 0 0 0,-4 2-8 0,1 2 1 0,3 0-2 16,4-8 2-16,-2 3 3 0,-2-1 1 0,2-2-1 15,5-5 1-15,-3 2-1 0,-6 2 0 0,0-6 0 16,3-6 1-16,-5 6-3 0,-2 0 1 0,1-4 0 15,1-5 0-15,1 2-1 0,-1-1-1 0,4-3 1 16</inkml:trace>
  <inkml:trace contextRef="#ctx0" brushRef="#br0" timeOffset="-74112.88">29693 9912 841 0,'0'0'0'0,"0"0"0"0,0 0 0 0,0 0 9 16,0 0 0-16,0 0 0 0,0 0 1 0,-2 26 4 15,2-20 0-15,-4 3 1 0,-1-4-1 0,-3 3-5 16,1-1 0-16,-1 3 0 0,-1-1 0 0,-6 0-4 0,0-1 0 15,2-5 1-15,-5 1 0 0,-3 2-5 0,2-1 0 16,1-1 0-16,-5-4 0 0,5 2 0 0,1 0 0 16,-3-4 0-16,-3 0 2 0,5 2-2 0,5-4 0 15,-2 2 0-15,2 1 1 0,3-1-2 0,3 2 0 16,-1-6 0-16,-3 2 1 0,-4 3-1 0,4-1 2 16,6 0-1-16,-1-4 0 0,0-1 0 0,3 5 1 15,1-2 0-15,0 1 1 0,0-3 0 0,4 0 0 0,2 3 1 16,1-3-1-16,3-3 2 0,1 1-1 0,2 1 1 15,8-1 0-15,1 1 1 0,-1 5-1 0,0-2 1 16,-5 1 1-16,0 3 0 0,-1 2-1 0,1-1 1 16,7-1 1-16,1 4-3 0,-1-2 2 0,-4 2 0 15,1-2 0-15,-1 1-1 0,-2 1 2 0,2-2-1 16,-1-2 1-16,1 0-3 0,-2 0 1 0,-4-2 0 16,6-5-1-16,0-1 0 0,0-1 0 0,1 3 1 0</inkml:trace>
  <inkml:trace contextRef="#ctx0" brushRef="#br0" timeOffset="-73160.03">29872 9670 979 0,'0'0'0'0,"0"0"0"0,0 0 0 0,0 0 4 16,-9-20 0-16,7 18-1 0,0-4 2 0,0 2 3 16,0-5 0-16,2 4-1 0,0-7 2 0,0-1 2 15,0-5 0-15,0-1-1 0,0-18 1 0,2 4-4 16,2 5 1-16,-1 2-2 0,1-4 2 0,2 6-3 15,1 9 0-15,1-9 0 0,1-1 0 0,2 5 2 0,2-1 1 16,6 5 0-16,1 5 0 0,-1-1 1 0,0-4 0 16,5 3 0-16,2 5 0 0,0 3 1 0,0-1 1 15,2 0-1-15,0-3 1 0,-4-2 1 0,-2 7 0 16,5 1-1-16,1 3 1 0,1 0 3 0,-1 3 1 16,-2-3-1-16,4 4 1 0,4 2-2 0,-4-1-1 15,1 1 1-15,1 5-1 0,-4 0-1 0,-4 0 1 16,2-3-1-16,-2 5 0 0,-3-2-3 0,-4-2 0 0,-2 4 0 15,-4-4 0-15,-2-1-3 0,-2-1 1 0,-1-1-1 16,-2-1 1-16,-4 5-1 0,2-1-1 0,0-9 1 16,-1 2 0-16,1 0-4 0,-2 0 1 0,-2-2 1 15,-1-2-1-15,-1 2-2 0,2 2 1 0,-2-2-1 16,-3-2 2-16,-6-2-2 0,-2-1 0 0,0-5 0 16,-5-3 0-16,-8-4-1 0,3 1 1 0,5 3-1 15,-1 3 1-15,6 1-2 0,2 0 1 0,-1-4 0 16,-3 2 0-16,4-1-2 0,3 3 0 0,1-4 0 0,2 2 0 15,1 2-2-15,4 3 1 0,-2 0-2 0,3-1 2 16,-1 5-3-16,0-2 0 0,2 3 1 0,0 1-1 16,0 0 2-16,0 0-1 0,0 0 1 0,2 1 0 15,0 3 1-15,1-4 0 0,1 2-1 0,7 11 1 0,10 2 0 16,-1 4 0-16,-1-5 1 0,-2 5 0 0,-1-4 0 16,-4-4-1-16,-7-5 1 0,1 3 0 0,1-3 1 15,-1-1 1-15,-4 1-1 0,1 1 1 0,1-5 0 16,0 0 0-16,-2 3 0 0,1 1 0 0,-1-2 0 15,-2-2 0-15,-2 1 0 0,-1-1 1 0,-1 4 0 0,0 1 0 16,1-1 0-16,-7 3 1 0,-7 8 1 0,-1 0 0 16,-1-4 0-16,-3-6 1 0,-1 4-2 0,5-2 1 15,1 1 1-15</inkml:trace>
  <inkml:trace contextRef="#ctx0" brushRef="#br0" timeOffset="-69077.81">12994 14937 929 0,'0'0'0'0,"0"0"0"16,19 18 0-16,-6-6 9 0,4-3 1 0,3-4 0 15,3-5 0-15,3 0 12 0,2-1 1 0,2-5-1 16,7-1 1-16,-4-6-4 0,5-2 1 0,3-2-1 16,5-5 1-16,1-3-2 0,-4-8 0 0,-2-14 0 15,7-16 1-15,6-2-1 0,4-4 1 0,11-11-1 16,7-5 1-16,-1-14-5 0,3-1 0 0,13-8 0 16,21-21 0-16,2-3-1 0,-4 8-1 0,3-9 0 15,23-15 1-15,0 4-3 0,-9 16 0 0,5-10 0 0,16-18 0 16,-5 15-2-16,-7 24 0 0,21 1 0 0,5-18 1 15,-17 23-4-15,-5 12 2 0,22-3-1 0</inkml:trace>
  <inkml:trace contextRef="#ctx0" brushRef="#br0" timeOffset="-67709.76">7744 16552 363 0,'0'0'0'16,"0"0"0"-16,0 0 0 0,28-12 1 0,-15 1 0 16,7-2 0-16,6-15 2 0,2 2-2 0,0 0 0 15,2-7 0-15,11-1 0 0,2-1 0 0,0-6 2 16,-2-9-1-16,11-12 0 0,-4-1-1 0,1 0 1 0,9-8 0 15</inkml:trace>
  <inkml:trace contextRef="#ctx0" brushRef="#br0" timeOffset="-65475.82">17585 16018 941 0,'0'0'0'0,"0"0"0"0,0 0 0 16,0 0 12-16,0 0 1 0,0 0-1 0,0 0 2 0,0 0 17 15,0 0 0-15,0 0 1 0,0 0 0 0,21-2 5 16,-19 4 0-16,0-1 0 0,9 9 2 0,6 8-25 15,5 5 2-15,-5-1 0 0,9 2-1 0,0 0-7 16,-7-3 1-16,-10-6 0 0,6 0 0 0,-2-6-1 16,2-5 0-16,2-4 0 0,1-2 0 0,6-9-2 15,-3-6 2-15,3-4 0 0,10-12 0 0,-1-6-5 16,6-4 2-16,6-9-1 0,7-2 1 0,6-2-4 0,-2-9 0 16,-4-13 0-16,4-6 1 0,5 2-2 0,5 4 0 15,12-2 0-15,4-18 1 0,-6-3-1 0,-1 4 0 16,5-1 0-16</inkml:trace>
  <inkml:trace contextRef="#ctx0" brushRef="#br0" timeOffset="-64912.83">22095 16140 904 0,'0'0'0'0,"0"0"0"16,41-33 0-16,-12 14 13 0,1 1 2 0,7-8 0 15,6-6-1-15,6-1 13 0,1-3 0 0,2-1 0 16,0-2 1-16,-1-8-4 0,-1-7 0 0,8-11 1 16,9-11 0-16,9-2-15 0,-1-6 1 0,3-11-1 15</inkml:trace>
</inkml:ink>
</file>

<file path=ppt/ink/ink10.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3-04-01T12:46:39.724"/>
    </inkml:context>
    <inkml:brush xml:id="br0">
      <inkml:brushProperty name="width" value="0.05292" units="cm"/>
      <inkml:brushProperty name="height" value="0.05292" units="cm"/>
      <inkml:brushProperty name="color" value="#FF0000"/>
    </inkml:brush>
  </inkml:definitions>
  <inkml:trace contextRef="#ctx0" brushRef="#br0">8442 12619 916 0,'0'0'0'0,"0"0"0"16,0 0 0-16,0 0 9 0,0 0 1 0,0 0-1 15,21-2 1-15,-12-2 11 0,1 0-1 0,-3 1 0 16,15-1 0-16,4-3-2 0,2-3 1 0,-3-1-1 0,4 2 1 16,5-4-9-16,-4-2 1 0,-6-2-1 0,4 4 1 15,-4 0-4-15,6 0-1 0,5-7 1 0,8-1 0 16,-4-3-2-16,4-4 1 0,2-2 0 0,3-5-1 15,6 3 0-15,-1 4 0 0,-3 1 1 0,8-13 0 0,-1 11-2 16,3 3 1-16,7-2-1 0,11 0 2 0,-5 2-2 16,-8 0 1-16,8 0-1 0,3 0 2 0,-1-4-3 15,-12 0 2-15,1-3-2 0,8-3 1 0,-8 5 0 16,-7 8 0-16,3-5 0 0,1 4 0 0,3 4 3 16,-8 3 1-16,-2-2 0 0,-2-1-1 0,-7 1-1 0,-8 4 1 15,-2 1 0-15,3-1-1 0,-3-2-1 0,-7 2 0 16,-4 4 1-16,-1 4 0 0,-1-3-3 0,-7 1 0 15,3 0 1-15,-8 1-1 0,-3 1 0 0,-1-1 2 16,-4 1-2-16,-4-1 2 0,0 1-2 0,2 1 0 16,-6-1 1-16,-9-10-1 0,-1-1 1 0,1 3 0 15,0 2-1-15,-2-2 2 0,-2 4-1 0,5 5 2 16,-1-3-1-16,-4-6 0 0,0 4 0 0,8 7-1 0,2-5 1 16,0-1-1-16,-1 5-3 0,5-1 1 0,-5 2 1 15,7 3-1-15,1-1-1 0,2 0 0 0,-4 2 0 16,2 0 2-16,2-4-3 0,-4 4 1 0,4 4-1 15,0-4 1-15,0 0-1 0,4 0 1 0,-4 0-1 16,2 2 1-16,5 5 0 0,5 3 0 0,-7-1 0 16,10 9 1-16,7 7-1 0,-5-1 1 0,-4-4 0 15,-7 6 0-15,-2-5 1 0,-3-1-1 0,-1 1 0 16,0 7 1-16,0-4 1 0,-1-4-1 0,-9 4 1 16,1 6 0-16,0 6-1 0,3 3 1 0,-3 3-1 0,-1 3 1 15,5 3-1-15,-4-1 0 0,-6-1 1 16</inkml:trace>
  <inkml:trace contextRef="#ctx0" brushRef="#br0" timeOffset="7399.66">21722 11793 929 0,'0'0'0'15,"0"0"0"-15,0 0 0 0,11-19 8 0,-7 15 1 0,0-1-1 16,-1-1 1-16,1 3 8 0,0 3 1 0,-2-2 0 16,-2 0 0-16,0 0-7 0,1 0 1 0,1 0-1 15,-2 0 0-15,-2-5-3 0,-1 1 0 0,-1 5 0 16,0-5 1-16,1 2-5 0,-1 0 1 0,0 3-1 16,-7-1 2-16,-2 4-3 0,-2 3 0 0,0-3 1 15,2 6-1-15,-2 1 1 0,0 2-1 0,0-2 0 16,-3 14 1-16,1 8-1 0,-4-3 0 0,3 2 1 15,-3 5-1-15,3-5 2 0,-3-2-1 0,-5 2 1 0,-6 5-1 16,1-9 2-16,-1 4 0 0,2 7 0 0,2 2 1 16,-3 6 1-16,3-1-1 0,-4 3 1 0,-3 7 1 15,5-8 0-15,0-8 0 0,-9 4 0 0,-10 5 0 16,7 3-3-16,-1-2 1 0,0-1-2 0,4 5 2 0,0 4 6 16,3-6 1-16,-1-2-1 0,0-1 1 0,5-10-6 15,4 0-1-15,-2-1 1 0,-1 3 0 0,1 0-1 16,4-4 0-16,0-1-1 0,3-1 2 0,1 1-2 15,3-3 1-15,4-5-2 0,-5-1 2 0,5-7-2 16,4-5 1-16,1-2 0 0</inkml:trace>
  <inkml:trace contextRef="#ctx0" brushRef="#br0" timeOffset="7770.84">20174 12743 1117 0,'0'0'0'0,"0"0"0"16,0 0 0-16,0 0 15 0,0 0 1 0,0 0-2 15,24-7 2-15,-15 11 20 0,0 1 0 0,1 1 0 16,5 5-1-16,1 8-13 0,1 1 0 0,0 2 0 15,2 3 0-15,-8-7-7 0,-2-1 0 0,-1 0 1 0,-1 1 0 16,-1-3-5-16,1-4 1 0,-3-1 1 0,1 6-1 16,1-1-2-16,-6-4 1 0,0-3-1 0,6 5 2 15,-3-2-7-15,-1-4 1 0,2 1-1 0,5 3 2 0,-5 0-3 16,0-7 0-16,3 0 1 0,4-1-1 0,4 5-3 16,0-1 0-16,2-1 0 0,18-6 0 15,8 0-1-15,-8 0 0 0,-5-6 0 0,0-3 2 0,-2 2-2 16,0 1 0-16,4-3 0 0,7 1 0 0,-2 1 0 15,2-3 0-15,10-1 0 0,1 0 0 0,4-2 0 0,-4-2 0 16,-1-3 0-16</inkml:trace>
  <inkml:trace contextRef="#ctx0" brushRef="#br0" timeOffset="13910.7">3997 17651 1273 0,'0'0'23'0,"39"-6"9"0,-9-1 2 0,-8 0 0 0,8 3-1 0,3-7-24 0,-3-2 1 16,4 1-1-16,5 1 1 0,0-4-6 0,0-1-1 16,0-1 0-16,6 0 2 0,-2 0-5 0,-4 3 1 15,4-1 0-15,7 0 0 0,2 0-1 0,6 0 0 16,7 0 0-16,-1-9 0 0,-1 4-1 0,-9 3 1 15,4 0 0-15,-1 2 0 0,12-3 0 0,-5-1 0 16,-1 2 0-16,4 2 0 0,-7-1-1 0,-8-3 1 0,2-1 0 16,4-1 0-16,-8 1 0 0,2-1 0 0,2-1 0 15,0-8 0-15,-3 4 0 0,-8 4 0 0,-4-1 0 16,0 1 0-16,-6 3 0 0,-5 5 0 0,2-3 0 16,-4-6 0-16,2 5 0 0,-9 7 1 0,1 1-1 15,-1 1 1-15,-8-2-1 0,-2 2 1 0,-5 1-1 16,11 6 2-16,-6-1-1 0,-7-3 0 0,-7 2 0 15,5 1 1-15,0 1-1 0,0 2 2 0,-6-4-1 16,-9 0 0-16,-4 1 0 0,5 1 2 0,-1 0-1 0,-4 0 0 16,4-2 0-16,2 1 0 0,6 1-1 0,-1 2 2 15,3 0-3-15,3 0 0 0,-2-2 0 0,4-2 1 16,-4 2-2-16,2 2 0 0,2 0 0 0,-3 0 1 16,3 0-1-16,0 0 1 0,0 0-1 0,3 2 2 0,-1 0-2 15,2 0 1-15,0-2-1 0,7 2 1 0,9 5 1 16,3 2 0-16,-3 1 1 0,4 6 0 0,-5 1 5 15,-4 0 1-15,-6 5 0 0,2 2 0 0,-1 4 5 16,-6 4 2-16,-8 5 0 0,-2 8-1 0,-1 1-1 16,-1-3-1-16,-7 0 1 0</inkml:trace>
</inkml:ink>
</file>

<file path=ppt/ink/ink11.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2-10-29T04:43:15.692"/>
    </inkml:context>
    <inkml:brush xml:id="br0">
      <inkml:brushProperty name="width" value="0.05292" units="cm"/>
      <inkml:brushProperty name="height" value="0.05292" units="cm"/>
      <inkml:brushProperty name="color" value="#FF0000"/>
    </inkml:brush>
  </inkml:definitions>
  <inkml:trace contextRef="#ctx0" brushRef="#br0">24845 4409 539 0,'0'0'0'0,"0"0"0"16,0 0 0-16,0 0 3 0,0 0 0 0,0 0-1 16,0 0 1-16,0 0 4 0,0 0 1 0,0 0-1 15,0 0 1-15,0 0 0 0,0 0-1 0,26 20 1 16,2-25 0-16,7 1 2 0,2-5 1 0,4 3 0 15,2 3 0-15,4 1-3 0,-1-2-1 0,8 0 1 16,2 4 1-16,-2-2-4 0,-7-7 0 0,5-6 1 16,10 10 0-16,-1 1 0 0,4-2 1 0,10-5 0 0,-1 7 0 15,-8-1-2-15,-3-4 2 0,6-6-2 0,4 9 2 16,1 6 0-16,-3 0 1 0,-4-13 0 0,2 2 0 16,-6 7 2-16,-5 4 0 0,4-3 0 0,3 1 1 0,0 7-1 15,-7-1 1-15,-8-4-1 0,-1 0 2 0,-7 0 0 16,-4 0 1-16,-3-4 0 0,2 4 0 0,-3 0 1 15,-8 4-1-15,-2-2 1 0,-3-2-1 0,-5 7-2 16,-3-1 2-16,-5-4-1 0,-1-2 0 0,-1 0 4 16,-2 3 1-16,-4-3 0 0,2 0 0 0,-2 0 8 0,0 0 1 15,0 0 0-15,0 0 1 0,0 0 2 0,0 0 0 16,0 0 1-16,-14 0-1 0,-12 0 1 0,-5 0 1 16,-3 0 1-16</inkml:trace>
  <inkml:trace contextRef="#ctx0" brushRef="#br0" timeOffset="1950.04">6339 5220 464 0,'0'0'0'16,"0"0"0"-16,30-5 0 0,-17 6 0 0,2 3 0 15,-1-4 0-15,11 4 1 0,5 1-1 0,-6 1 0 16,0-10 0-16,0 2 1 0,-3-1 2 0,3 1-1 15,0-2 0-15,0-5 0 0,2 3-1 0,-1-3 1 16,-3-2-1-16,2-2 1 0,12 3 0 0,-7 1 0 0,-10-6 1 16,5-1-1-16,1 6 0 0,-5 1 0 0,4 3 1 15,6-3 0-15,2 3-1 0,-2 3 2 0,-4 1-1 16,5-7 0-16,-1 5 3 0,4 2 0 0,-5-2-1 16,5-1 1-16,1 5 8 0,-5 0 2 0,-6-4 0 15,4-2 0-15,-3 6-2 0,-5 0 1 0,-1-3-1 16,5-3 2-16,0 2-3 0,0 8 1 0,3-4-1 15,0-4 2-15,3 8 1 0,0 0 1 0,4-4-1 16,-1-4 1-16,3 4-3 0,-3 4 0 0,-5-4 0 16,2-4 0-16,3 4 1 0,-3 0 1 0,-6-4-2 0,-5-3 2 15,3 0-2-15,6 5 1 0,0-8 0 0,4 5 0 16,0-1-2-16,-1 2 0 0,7-1 0 0,1 1 0 16,4-1-3-16,-8-1 0 0,-1-3 0 0,1 3 2 15,-2 2-5-15,-3-5 2 0,0 4 0 0,7 1 0 0,-3-2-2 16,-1 1 1-16,-3-1-1 0,4 6 0 0,7 2-1 15,-2-2 1-15,-2-2 0 0,2 4-1 0,-3-4 1 16,-6-2 0-16,-8 4-1 0,8 4 1 0,-4-8 1 16,2 4 0-16,2-3 0 0,1 6 1 0,1 1-3 15,0-4 2-15,3 0 0 0,4 6 0 0,0-6-1 16,-5 0 0-16,-1-6-1 0,1 8 2 0,1-4 1 0,-7-2 1 16,-2-1-1-16,8 5 1 0,-4 0-2 0,-1-6 1 15,1 2-1-15,8 14 1 0,-5-8-2 0,1-2-1 16,1-2 1-16,4 7 0 0,4-5-4 0,-8-5 1 15,-10 1-1-15,3 8 1 0,1-4 0 0,-4-6 0 16,-1 2 0-16,6 10 0 0,-1-2-2 0,-1-4 1 16,-3 0-1-16,6 5 1 0,3-5-2 0,-4 0 1 15,1 4-1-15,3 5 0 0,11-3-1 0,-12-6 0 0,-11 0 0 16,1 2 1-16,1-4-1 0,0-2 0 0,-3 2 0 16,7 8 1-16,-2-6-1 0,2 0 0 0,-8 0 0 15,8 6 1-15,2-6-1 0,-4 0 0 0,6-4 0 16,-2 9 0-16,3-3 0 0,-3-2 0 0,-6 0 0 15,4 6 0-15,2-6 0 0,-6-4 0 0,-3 2 0 16,-1 4 0-16,8-6 0 0,-4 3 1 0,6-3-1 16,0 8 1-16,3-4 2 0,-5-6-1 0,-2 6 0 15,12 7 1-15,1-7 3 0,-4-1 1 0,-5-5-2 0,2 8 2 16,-1-4-1-16,-1-4-1 0,-2 3 1 0,6 3 0 16,-1-6-3-16,-1 2 1 0,0 4 1 0,-1 4-1 15,7-4 2-15,-5 0 1 0,3-4 0 0,6 8-1 16,-1-4 1-16,-7-4 0 0,-10 4-1 0,0 4 2 0,1-4-4 15,-1-4 0-15,0 4 1 0,4 4-1 0,-4-4-1 16,0 0 1-16,1 2-1 0,1 5 1 0,2-1 2 16,-4-6 2-16,0 0-1 0,6 7 1 0,3-3-1 15,-3-4 0-15,-5 0 0 0,-1 6 1 0,2-3 1 16,2-6 0-16,-10 1 0 0,5 2 0 0,1 0-1 16,2-6 1-16,4 3-1 0,0 4 1 0,-2-1-2 0,1-1 2 15,1 1-1-15,4 1 1 0,5-2-1 0,-6-3 1 16,-3 2-1-16,4 4 1 0,3-2-2 0,-3-2 0 15,-6-4 1-15,-2 8 0 0,5-4-1 0,-1-1 0 16,4 3-1-16,1 0 1 0,2 0-2 0,-3 0-1 16,7 1 1-16,2 3-1 0,1-4-1 0,-6-2 2 15,-3-1-1-15,4 3 1 0,-5-4-3 0,1-2 1 0,4 3 0 16,6 6 0-16,-2 1-1 0,0-8 1 0,1 4-1 16,9 0 1-16,-5 0-1 0,-7 0 2 0,-4-5-2 15,-1 5 1-15,1-6-1 0,2 2-1 0,-3 4 0 16,6 4 1-16,1-4-2 0,-4 0 1 0,1-4-1 15,0 8 1-15,3-4-1 0,-9-4 0 0,-1 1 0 16,3 6 0-16,-3-3-1 0,-3-5 1 0,4 1 0 16,1 10 0-16,-1-3-1 0,-1-3 0 0,6 0 0 15,2 10 0-15,-3-8-2 0,-5-4 2 0,6 2 0 16,-3 2 0-16,1-2-2 0,-5-2 0 0,5-4 1 0,26 14 0 16,-20-10 0-16,-8 2 1 0,10 0-1 0,4 9 1 15,-3-9 1-15,-12-4 0 0,1-1 0 0,-1 14 0 16,-3-16 0-16,1 1 0 0,7 0 0 0,2 16 0 15,-4-10 0-15,-3 0 0 0,5 0 0 0,15 9 1 0,-9-16-1 16,-6 5 2-16,-4 2-2 0,-7 5 1 0,0-10-1 16,-3-1 1-16,-1-3-1 0,-4 14 1 0,1-10-1 15,1 1 1-15,-1 2-1 0,-1 4 1 0,2-4-2 16,-7-1 1-16,0 6 0 0,0-3 0 0,-4 2 0 16,2-2 0-16,-1 0 0 0,-5 4 0 0,0-4 0 0,1 0 0 15,-3 0 0-15,-1 0 0 0,2 0 0 0,-4 0 0 16,1 0 0-16,3 2 1 0,0 1-1 0,1-3 1 15,-3 0 0-15,1 0 1 0,1 0 0 0,0 0 1 16,3 0-1-16,0 0 2 0,0 0-1 0,-3 0 2 16,0 0-1-16</inkml:trace>
  <inkml:trace contextRef="#ctx0" brushRef="#br0" timeOffset="13465.19">18594 8554 414 0,'0'0'0'0,"0"0"0"0,27 33 0 0,-4-12 28 16,-5-4 1-16,3-4 0 0,3 5 0 0,-5-8 7 16,-2-5 0-16,3-1 0 0,1 0 0 0,5-4-22 0,0-4 2 15,5 0-1-15,1-3 0 0,2-6-6 0,3-6 1 16,4-11 1-16,9-13-1 0,2-1-1 0,-1-1 0 15,1-7 0-15,7 6 0 0,3-3-2 0,5 5 1 16,15-1 0-16,0-9 1 0,-4-9 2 0,-1-6 2 16,14-6-1-16,21 3 0 0,0 5 2 0,1-4 0 15,21-20 1-15</inkml:trace>
  <inkml:trace contextRef="#ctx0" brushRef="#br0" timeOffset="25014.02">9909 11599 829 0,'0'0'0'0,"0"0"0"0,0 0 0 0,0 0 12 16,0 0 0-16,0 0 1 0,0 0 0 0,30 8 7 0,-15-5 2 15,-4 3-2-15,11 7 1 0,2 6 1 0,-3-4-1 16,-10-6 0-16,2-2 2 0,6-1-11 0,-4-1 0 16,-6-5 1-16,-4 0-1 0,1 0-4 0,3 0 0 15,1 0 0-15,5-11 0 0,5-5-4 0,2-3 1 16,-5 0-1-16,11 1 2 0,6-5-3 0,5-3 1 16,0-3 1-16,15-7-1 0,4-3 3 0,-4-9 0 0,0-12 0 15,9-3-1-15,4-6 0 0,4 6 0 0,15-8-1 16</inkml:trace>
  <inkml:trace contextRef="#ctx0" brushRef="#br0" timeOffset="36679.71">10567 14340 527 0,'0'0'0'16,"0"0"0"-16,0 0 0 0,0 0 0 0,0 0 1 16,0 0 0-16,0 0 0 0,0 0 18 0,20 0 0 15,-16 0 1-15,1 1 0 0,5 3 8 0,-1 0 1 0,-2 3 0 16,1 1 0-16,-1 1-20 0,1 0 1 0,1-1 0 15,-3-1 1-15,-1-1-7 0,-1-2 2 0,2-1-1 16,-3 1 1-16,5-2-3 0,-1-2 1 0,-7 0-1 16,6 4 0-16,-2-4-1 0,1 0 0 0,1 0-1 15,3-4 1-15,10-5 0 0,-4-3 2 0,0 3-2 16,9-4 1-16,6-4 1 0,-6-3 0 0,0-1 0 16,0-5 0-16,0 0 3 0,3 0 0 0,0-7-1 15,9-4 2-15,1 7 3 0,-3 4 1 0,-4-6-1 16,3 1 1-16,2-3 0 0,-1 4 2 0,1 2-1 0,8 2 1 15,0 2-1-15,-4 0 1 0,-3-4-1 0,6-7 2 16,7-3-4-16,-4 5 0 0,-10-2 1 0</inkml:trace>
  <inkml:trace contextRef="#ctx0" brushRef="#br0" timeOffset="37278.11">16296 14096 892 0,'0'0'0'0,"0"0"0"0,0 0 0 0,0 0 9 16,0 0 0-16,0 0 0 0,0 0 0 0,-20-9 6 15,20 9 1-15,0 0 0 0,1 0 1 0,-1 0 6 16,0 0 1-16,-1 0-1 0,2 1 2 0,7 1-11 0,3 0 1 16,-5 0 0-16,7-2-1 0,5 0-3 0,3-2 2 15,-6-5-1-15,9-6 1 0,0-2-6 0,-3-4 2 16,5-1 0-16,5 1 0 0,3 1-3 0,1-1 1 16,8-2-2-16,6-1 2 0,-3-2-3 0,1-6 1 15,5-5-1-15,8-10 2 0,-3 2-3 0,3 4 1 16,3-3-1-16</inkml:trace>
</inkml:ink>
</file>

<file path=ppt/ink/ink12.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3-04-01T12:47:20.244"/>
    </inkml:context>
    <inkml:brush xml:id="br0">
      <inkml:brushProperty name="width" value="0.05292" units="cm"/>
      <inkml:brushProperty name="height" value="0.05292" units="cm"/>
      <inkml:brushProperty name="color" value="#FF0000"/>
    </inkml:brush>
  </inkml:definitions>
  <inkml:trace contextRef="#ctx0" brushRef="#br0">30377 5161 892 0,'0'0'0'0,"0"0"0"16,46-4 0-16,-12-2 7 0,3 1 1 0,0 1 0 15,3 4 0-15,-5-4-1 0,-3 2 1 0,1-3 0 16,1-4-1-16,1-1-6 0,-3 5 2 0,-6-5-2 16,0-3 1-16,0 8-2 0,-2 3 1 0,0-6-1 15,4 1 1-15,0 3-1 0,-5 4 0 0,-3 4 0 16,1-4 1-16,3 6-1 0,-4 3 2 0,-5 2-2 15,4 8 1-15,-2 1-1 0,-4 4 1 0,2 10-1 0,0 3 1 16,-2-4-1-16,-4-3 1 0,2 4-1 0,0 5 1 16,4 0 1-16,-2 0 2 0,-2 9-2 0,-1-3 1 0,-1 9 2 15,2-4 1-15,0 10-1 0,-5-1 1 0,0-7 0 16,-1-11 2-16,-1 8 0 0,-4 8 0 0,2 3 0 16,2-1 1-16,-3 8 0 0,-2 2 0 0,-1-9 0 15,0-10 0-15,-2 8 0 0,2 5 1 0,0 2-1 16,1-2 0-16,-1 8 0 0,-2 5 0 0,0-14 0 15,2-5 0-15,-1 6 0 0,-3 1 0 0,4 5-1 16,2-6-1-16,2 0 1 0,-4-2 0 0,-2-8 1 0,4-9 0 16,2 5 0-16,0-3 1 0,2 2-4 0,0 1 0 15,-1-5 0-15,-1 10 1 0,-2-9-3 0,0-11 1 16,0-5-1-16,-4 1 2 0,-3-6-2 0,-2-5 1 16,-4 1-1-16,-6 1 1 0,-3-3 2 0,-1 1-1 15,-3 3 1-15,-9-3 0 0,-8 0-3 0,-7-3 1 0,-10-1-1 16,-9-7 2-16,-2 3-3 0,-1 2 1 0,-12-2-1 15</inkml:trace>
  <inkml:trace contextRef="#ctx0" brushRef="#br0" timeOffset="17152.03">30114 9166 1356 0,'0'0'0'0,"0"0"0"16,0 0 0-16,21 6 17 0,-5-6 0 0,3 5 0 16,11 4 0-16,9-1 15 0,-2 1 1 0,-3 4-1 15,-3-2 2-15,-3 2-27 0,-2-5 0 0,0 5 1 16,-1-4 0-16,-3 6-7 0,-3-6 0 0,-3-1 1 16,1-1 0-16,-4 8-2 0,-2 0 0 0,-1-4 0 15,3 8 0-15,0 5 0 0,-2 0 0 0,-3 2 0 16,1 11 0-16,0-1-1 0,0-7 1 0,1-1 0 15,1 13 0-15,-2-2 0 0,1-3 0 0,1 10 0 0,0 4 0 16,4 1 1-16,2-1 0 0,1 2 0 0,-3 6 1 16,-2-8 3-16,0-11 0 0,0 6 1 0,-2-1 0 15,-1 1 1-15,-3-2 2 0,1 1-1 0,1 10 1 16,-3-3-3-16,-5-9 1 0,-2-3-1 0,-3 0 1 0,2-3-2 16,-2-3 0-16,-1-3 1 0,-5 4-1 0,3 3 0 15,1 0-1-15,-3-4 1 0,0 5 0 0,1-1 0 16,-1-4 1-16,-6 3-2 0,-5 3 2 0,-1-9 0 15,1-8 1-15,-3 2 0 0,-1 8 1 0,-4-6 0 16,-2-6 1-16,-7-1 0 0,-4-1-1 0,-4 5 1 0,4-1 0 16,-2-7 0-16</inkml:trace>
  <inkml:trace contextRef="#ctx0" brushRef="#br0" timeOffset="18032.6">30429 11750 1344 0,'0'0'0'0,"0"0"0"15,35-17 0-15,1 8 22 0,-1 5 2 0,-1-5-2 16,1 0 2-16,0 3 21 0,-3 4 1 0,2 0 0 16,3-3 0-16,0 3-20 0,-3 2-1 0,-3 2 1 0,1-2 0 15,2 3-16-15,-5 5 0 0,-2 1 0 0,-1 4 0 16,-2 2-2-16,-5 2 0 0,-6 0 0 0,-2 12 0 0,0 1-1 16,-2-2 0-16,-3 2 0 0,-1 5 1 0,3-5-2 15,-3-4 0-15,-1 4 1 0,0 7 0 0,0-2-3 16,-3 1 1-16,-1 1-1 0,0 7 1 0,2 5-3 15,-2-3 0-15,0 3 1 0,0 1-1 0,0-7-2 16,0-6 1-16,4 4-1 0,-2 5 1 0,-2 1-1 16,0-4 0-16,0-1 0 0,0 11 0 15,0-5 0-15,2-3 0 0,0-3 0 0,1 5 1 0,1-12-1 0,0-3 1 16,1 1-1-16,3 3 1 0,-1 3-1 0,-1 0 2 16,-2-2-1-16,-1 4 0 0,1 0 0 0,0-2 1 15,-2-9 0-15,-4 3 1 0,0-3-1 0,-2-8 0 16,-3-1 0-16,-3 5 2 0,-4-6-2 0,-3 1 0 15,-4 1 0-15,-3 2 1 0,2 0-2 0,-1-1 1 0,-8-5 0 16,-8 1 1-16,-1 1-1 0,1 1 0 0,-2-1 0 16,-5 1 1-16,-3-1-1 0,5 1 1 0,-1 5 1 15,-2 9-1-15,-3-11-1 0,0-7 0 0,-6 2 1 16</inkml:trace>
  <inkml:trace contextRef="#ctx0" brushRef="#br0" timeOffset="18803.1">27614 14989 916 0,'0'0'0'0,"0"0"0"16,-17-34 0-16,9 18 34 0,3 3 1 0,3 0-2 15,2 1 2-15,0 1 24 0,2 2 0 0,0 0 1 16,1 1-1-16,1 3-23 0,2-1 1 0,1 0 0 16,4-1 0-16,2-8-16 0,2 0 2 0,0 4-1 15,6-6 1-15,-5-1-8 0,-1 1 1 0,0 2 0 16,4 0 0-16,-1 0-6 0,-1 4 0 0,2 0 0 15,1 2 0-15,-3 5-1 0,-4 6 0 0,4 2 0 16,5-3 1-16,-1 9-3 0,-4 5-1 0,-1 0 1 16,1 3 0-16,-2 4-2 0,-2 3 1 0,0 1 0 15,-2 3 0-15,-5-1 0 0,-2 0 0 0,-1 6-1 0,3 3 1 0,-2 4-2 16,-2 0 2-16,1 7-2 0,-1 8 2 16,-2-6 2-16,0-5 0 0,2-2 0 0,-2 9 0 0,-4-4-2 15,2-3 2-15,4 3-1 0,2 10 1 0,-4 1-4 16,-2-7 2-16,0 1-2 0,2 0 2 0,0-4-3 15,0-6 1-15,0 3-1 0,6-1 0 0,-2 7-2 16,-1 0 2-16,7 2-1 0,1 2 0 0,0-12-1 16,0-10 0-16,0 1 1 0,-1 4 0 0,3-7-1 15,0-4 1-15,-2 3-1 0,0 3 2 0,0-2-2 16,-1-5 1-16,-3 3 0 0,0 2 0 0,-1 1 0 0,-4-3 0 16,-2-2-1-16,0 0 1 0,0-6-1 0,-4-5 2 15,-5 2-1-15,-4 5 0 16,2-8 0-16,-2-2 2 0,-10 0-1 0,-3 3 0 0,-2-4 2 0,2-2-1 15,0-1 1-15,-2-3 0 0,0 6 1 0,0 0 1 16,-3 0-2-16,-3-2 2 0,2 0 2 0,4 1 0 0,-1-3 0 16,-5-4 1-16,2 3 0 0,1-1 1 15,-7-1 1-15,-3-2-1 0,4 1-1 0,2 5 1 0,-4-3 0 16</inkml:trace>
</inkml:ink>
</file>

<file path=ppt/ink/ink13.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2-10-29T04:44:27.084"/>
    </inkml:context>
    <inkml:brush xml:id="br0">
      <inkml:brushProperty name="width" value="0.05292" units="cm"/>
      <inkml:brushProperty name="height" value="0.05292" units="cm"/>
      <inkml:brushProperty name="color" value="#FF0000"/>
    </inkml:brush>
  </inkml:definitions>
  <inkml:trace contextRef="#ctx0" brushRef="#br0">6915 6299 878 0,'0'0'0'0,"0"0"0"0,0-18 0 0,0 12 6 16,0 2-1-16,-2 1 1 0,-2 1 1 0,4 2 10 0,0-4 1 15,0 2-1-15,0-2 1 0,0-7 3 0,-4 2-1 16,2-4 0-16,-5-13 0 0,1-4-7 0,4 2 0 16,-1 8-1-16,6 1 2 0,-3 8-5 0,0 2 1 15,0-3 0-15,6-2 0 0,0 1-2 0,-1-2 0 16,3-4 0-16,3 4 0 0,8 4 2 0,5-4 0 15,2 0 0-15,11 2 0 0,2 2-3 0,0-2-1 16,0 2 1-16,10 0 0 0,1-4 1 0,2 0 0 0,8 2-1 16,3 2 2-16,4 3-4 0,2-1 1 0,4-4-1 15,0 4 1-15,1-4-3 0,-3-2 2 0,7 4-1 16,10-2 1-16,-4 1-1 0,-6-1 1 0,10-3-1 16,-1-5 2-16,1 12-2 0,-6-6 1 0,-2-4-1 15,6 1 1-15,-12 7-3 0,-3 1 0 0,0-1 0 16,1-2 2-16,5 4-3 0,-14 3 0 0,-7 1 0 15,-4-10 1-15,-3 9-1 0,-7 3 1 0,-1-7-1 16,6-1 0-16,-6 7-1 0,-4-1 1 0,2-5 0 16,-5 5 0-16,1-1 1 0,-7-3 1 0,-11 2-1 0,-4 1 0 15,2-3 2-15,0-2-1 0,-11-1 0 0,1 5 1 16,-5-1-1-16,0 1 1 0,0 0 0 0,0-1 0 16,0 3 0-16,0-1 0 0,-7 0 1 0,1-3-1 15,4 4 0-15,-5-5 0 0,-1 1 1 0,-1 3-1 0,5-1 6 16,1 1 0-16,-5 4 0 0,4 2 2 0,4 0 2 15,0 0 1-15,0 0-1 0,-5 0 1 0,1 0 3 16,4 0 1-16,4 2-1 0,-2 4 1 0,1 3-2 16,3 1 1-16,2-1-1 0,8 9 1 0,3 3-4 15,-4-1 1-15,-4-1-1 0,6 1 2 0,-8 1-6 16,-3 1 0-16,-4 1 0 0,1 4 0 0,1 7-4 0,-4 1 1 16,-4 4-2-16,-1 15 2 0,-3-11-4 0,3-2 2 15,-1-2-2-15</inkml:trace>
</inkml:ink>
</file>

<file path=ppt/ink/ink14.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3-04-01T12:48:28.295"/>
    </inkml:context>
    <inkml:brush xml:id="br0">
      <inkml:brushProperty name="width" value="0.05292" units="cm"/>
      <inkml:brushProperty name="height" value="0.05292" units="cm"/>
      <inkml:brushProperty name="color" value="#FF0000"/>
    </inkml:brush>
  </inkml:definitions>
  <inkml:trace contextRef="#ctx0" brushRef="#br0">29160 6474 892 0,'0'0'0'0,"0"0"0"0,0 0 0 0,0 0 6 16,6 32 1-16,-4-17 0 0,3 24 1 0,1 5 2 16,-1-3 1-16,1-4 0 0,-1 1 0 0,-1-5 5 0,-2-5 0 15,0-2 0-15,4 8 0 0,-1-1-5 0,-1 2-1 16,-2 1 0-16,1 8 1 0,1 8-5 0,0 2 0 16,0 0 0-16,-1 2 1 0,-3-4-3 0,0-7 1 15,4 9-1-15,0 9 1 0,-2 6-3 0,-2-4 1 16,0 2-1-16,3 2 2 0,-1-4-2 0,0 0 0 15,0 4 1-15,2 15-1 0,-2-6-1 0,-1-8 0 0,7 5 0 16,-1 3 0-16,-1 2-1 0,-2-2 1 0,3 4-1 16,1 9 2-16,-1-15-1 0,0-7 1 0,3 8-1 15,1 10 1-15,2-3-1 0,-2-12 2 0,-3-1-1 16,-1 7 0-16,6 4 1 0,2-4 2 0,0 9-2 16,0-1 2-16,0-13-1 0,0-5 1 0,0 11-1 15,-1 10 1-15,1-5 4 0,-2-12 1 0,-5-7-1 16,3 8 1-16,0 1 7 0,-1-1 0 0,-1 3-1 15,4 8 2-15,-2-15-5 0,-2-12 0 0,-1 7 0 16,1 1 0-16,2 2-4 0,-1-4 1 0,-7 0-1 0,5 2 1 16,-3-13-1-16,-1-5 0 0,0 3 0 0,0-3 0 15,-3 3 1-15,-1 2 1 0,0 6-1 0,2-1 2 16,-4-8-6-16,-1-14 2 0,-3 0-1 0</inkml:trace>
</inkml:ink>
</file>

<file path=ppt/ink/ink15.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2-10-29T04:44:56.513"/>
    </inkml:context>
    <inkml:brush xml:id="br0">
      <inkml:brushProperty name="width" value="0.05292" units="cm"/>
      <inkml:brushProperty name="height" value="0.05292" units="cm"/>
      <inkml:brushProperty name="color" value="#FF0000"/>
    </inkml:brush>
  </inkml:definitions>
  <inkml:trace contextRef="#ctx0" brushRef="#br0">11591 5038 665 0,'0'0'0'0,"0"0"0"16,0 0 0-16,0 0 0 0,0 0 0 0,0 0 0 15,0 0 0-15,0 0 13 0,13 24 1 0,-13-18-1 16,0-1 1-16,6 4 3 0,-2-3 1 0,-4 3 0 16,2 1 0-16,1 1-11 0,1 2 2 0,2-8-1 15,-1 5 1-15,-3 5-4 0,2-6-1 0,1-4 1 16,3 1-1-16,-1-2 1 0,3-4-1 0,3 0 1 16,5-4-1-16,12-2 1 0,0-7-1 0,0-1 1 0,5-7 0 15,6-3 1-15,-2 0-1 0,10-12 1 0,5 1 0 16,-4-4 0-16,6-4 2 0,7-1 0 0,12-14 0 15,-1 2 1-15,-1-7 1 0,3-10-1 0,6 3 1 16,2 3 16-16,4-4 1 0,5-17-1 0,13-16 1 0,-7 2 3 16,-2 9 0-16,11-4 0 0</inkml:trace>
  <inkml:trace contextRef="#ctx0" brushRef="#br0" timeOffset="7583.28">5985 11828 829 0,'0'0'0'16,"0"0"0"-16,0 0 0 0,0 0 0 0,0 0 0 16,0 0 0-16,0 0 0 0,22-4 2 0,-16 8 1 15,-1 0 1-15,1 0-1 0,1 1 3 0,-1 1-1 16,3-1 1-16,1-1 0 0,1 3-1 0,2 1 2 15,-8-4 0-15,7-4-1 0,1 0 0 0,-8 0 0 0,1 0-1 16,3 0 1-16,0 0-1 0,-3-2 2 0,0-4-1 16,7 1 1-16,7 1-2 0,-1-2 1 0,-8-10-1 15,17-5 2-15,0 4-1 0,-8 2-1 0,-5-1 1 16,4-5 0-16,-4-1-2 0,3 0 2 0,3-4-1 16,3 1 1-16,2-4-3 0,2-3 2 0,-4-1-1 15,4 5 1-15,2-6-1 0,-4-1 2 0,2-15-2 16,-4-8 2-16,10 4 0 0,-2 9-1 0,-4-5 1 15</inkml:trace>
  <inkml:trace contextRef="#ctx0" brushRef="#br0" timeOffset="9466.44">8195 11250 778 0,'0'0'0'0,"0"0"0"0,0 0 0 16,0 0 13-16,0 0-1 0,0 0 0 0,5-19 2 0,-1 17-1 15,-2 2 2-15,-2-4-1 0,4 4 1 0,-1 0-4 16,-1 0 0-16,-2 0 1 0,4 0-1 0,1 0-7 16,-1 0 1-16,-4 0-1 0,6 0 2 0,3 0-3 15,-3 4 1-15,-3-4-1 0,5 6 2 0,1 3-3 16,4-3 1-16,-3 3-1 0,6 6 2 0,3 5-1 0,0-1 1 16,-3-4-1-16,7-6 0 0,-3 0 2 15,1 1-1-15,-5-3 1 0,-1-3-1 0,0-2 1 0,2-2-1 16,2-2 1-16,3-2-1 0,-1 2 1 0,-3-2-1 15,-1-1 1-15,5-10 0 0,8 0-1 0,-11 2 0 16,-8-6-1-16,8-3 2 0,5 2-1 0,0 1 1 16,-7-7-1-16,1 0 2 0,1 0-1 0,2-2-1 0,6 0 1 15,-2 0 0-15,1-2 0 0,-2-3-1 0,0-8 1 16,4-4 0-16,-2 4 0 0,-3 10-1 0,1-3 1 16,6-1 0-16,-1-2 0 0,-1 7-1 0,-3 4 1 15,4 2-1-15,-4 1 1 0,-5 3-1 0,1-2 1 16,7 3-1-16,-2 0 1 0,2 1-1 0,0 3 1 15</inkml:trace>
  <inkml:trace contextRef="#ctx0" brushRef="#br0" timeOffset="14470.72">5886 13406 527 0,'0'0'0'0,"0"0"0"16,0 0 0-16,0 0 21 0,0 0 1 0,0 0-1 16,24 5 0-16,-14-1 13 0,1 0 1 0,2-2-2 15,11 3 2-15,8-3-2 0,-1-4-1 0,-5-2 1 16,2 1 0-16,2-5-29 0,-2-3 0 0,2-4 1 15,9-9-1-15,-3-6 0 0,1-5 0 0,-2-10 1 16</inkml:trace>
  <inkml:trace contextRef="#ctx0" brushRef="#br0" timeOffset="15281.4">8142 12900 904 0,'0'0'0'0,"0"0"0"16,0 0 0-16,28 20 0 0,-16-9 0 0,1-3 0 15,11 3 1-15,-4 2 0 0,-1-4 0 0,-2-5 0 16,5 2 1-16,-7-6-2 0,0 0 1 0,4-6 0 15,1 2 0-15,4 1-1 0,-3-5 1 0,-3-5-1 16,7-2 1-16,3-3 3 0,-2-8-1 0,2-12 0 16,1-8 1-16,5 1 2 0,-1 4 1 0,-3-2 0 15,9 1 1-15,-3-3-2 0,7 2 2 0,1-1 0 16,9-7 0-16,4-6 1 0,-3-5 1 0,12-12-1 0</inkml:trace>
  <inkml:trace contextRef="#ctx0" brushRef="#br0" timeOffset="27364.04">7805 16752 1042 0,'0'0'0'0,"0"0"0"0,0 0 0 16,0 0 9-16,0 0 1 0,0 0-1 0,0 0 1 0,0 0 16 16,0 0 0-16,0 0 0 0,24-14-1 0,-12 10-7 15,3 2 1-15,-2-2 1 0,11-5-1 0,0 0-13 16,0 1 1-16,-7 3 0 0,0-3 1 0,0 3-5 16,1-1 0-16,-3-1 1 0,9-6 0 0,4-4-3 15,-4-2 2-15,6-5-2 0,0-6 1 0,-2 1 0 16,2 1 0-16,5-6 1 0,8-5-1 0,2-4 0 0,3 2 2 15,10-1-1-15,11-12 0 0,-2-6-2 0,-2-9 2 16,-1-13-1-16</inkml:trace>
  <inkml:trace contextRef="#ctx0" brushRef="#br0" timeOffset="32462.93">28316 9624 866 0,'0'0'0'0,"0"0"0"16,0 0 0-16,0 0 10 0,0 0 1 0,0 0 0 0,0 0 1 15,0 0 10-15,0 0 0 0,0 0 1 0,0 0 0 16,13-25 1-16,-13 22 0 0,-2 1-1 0,-3-2 1 15,-3-1 12-15,3-3 0 0,-1 1-1 0,-7-6 1 0,-8 3-14 16,-1 8-1-16,0 2 0 0,-6 10 2 0,-2 1-6 16,-2-2 1-16,-5 1-2 0,-6 6 2 0,0-1-5 15,-1 0 0-15,-9 4 0 0,3 9 0 0,4-2-9 16,-1 7 1-16,-16 10-1 0,-6 7 2 0,5 6-4 16,5 2 1-16,-8-1-1 0,-4 5 0 0,2-8-1 15,2-2 1-15,-13 11 0 0,-4 8 0 0,4 5 1 16,7-7 1-16,0-4-1 0,-3-6 1 0,3 1 1 0,8-2-1 15,0 5 1-15,2 11 0 0,3-5 1 0,8-6 1 16,-6-5-2-16,-4 3 2 0,5 1-2 0,6-3-1 16,1 3 1-16,0 8-1 0,3-4-2 0,4-13 1 15,0-4-1-15,6 5 1 0,6-10-3 0,3-5 0 16,0 1 0-16,0 4 1 0,5-3-2 0,7-2 1 16,3-3 0-16,1-3 0 0,7-5-1 0,1-4 0 0,4-7 0 15,7 3 1-15,1-3-1 0,1-9 1 0,4 1-1 16,6 0 1-16,3-9-4 0,1-4 2 0,-1-3 0 15</inkml:trace>
  <inkml:trace contextRef="#ctx0" brushRef="#br0" timeOffset="32862.68">28230 10582 916 0,'0'0'0'0,"0"0"0"0,30-21 0 0,-17 6 10 15,-4 2 2-15,1-2-2 0,-3 1 1 0,-5 2 11 16,-4-1 2-16,-3 2 0 0,-3 0-1 0,-1 0-3 16,-2 3 1-16,-2 1-1 0,-12 0 1 0,-1-3-14 15,-2 10 0-15,-7-3-1 0,-2 6 2 0,-4 3 1 0,0 5 0 16,-2 4 0-16,-6 7 0 0,1 2 10 0,1 1 0 15,1-1 0-15,-6 6 1 0,-8-1 4 0,2-5 0 16,-3 6-1-16,-1 7 1 0,8 4 4 0,4 10 0 16,-4 6 0-16,-4 7 1 0,0-5-4 0,1-9-1 15,-5-3 1-15,-3 1 0 0,3 6-7 0,7 8 1 16,-1 8-1-16,0 5 1 0,2-10-8 0,2-13 1 16,-6-2 1-16,0-2-1 0,8 8-5 0,3 2 1 15,1 5-2-15,3 8 2 0,2-6-4 0,5-15 0 0,-5-1 1 16,-5 1-1-16,5-6-4 0,7-1 1 0,-1 2 0 15,3 5 0-15,4 0-2 0,2-3 1 0,-2-6 0 16,2 0 0-16,4-6-3 0,5-5 0 0,2-4-1 16</inkml:trace>
  <inkml:trace contextRef="#ctx0" brushRef="#br0" timeOffset="33295.8">25434 11112 1332 0,'0'0'0'16,"0"0"0"-16,0 0 0 0,0 0 1 0,0 0 0 16,0 0 0-16,-17 24 1 0,15-9 5 0,-2 2 0 15,-1 1-1-15,-10 25 1 0,5 4 4 0,1-1 1 16,-6-1-1-16,-3-1 0 0,8-5-3 0,3-3 0 16,-6 3 0-16,-4 9 1 0,6 2-2 0,3 4 1 15,3 6 0-15,1 3 0 0,2-3 0 0,0-10 0 0,2-2 0 16,4-1 0-16,2-6-1 0,-1-4 1 0,3 2 0 15,1-2 0-15,4-1-1 0,4-3-1 0,1-1 1 16,5 5 0-16,-1-5-3 0,2-10 2 0,6-5-1 16,11 1 1-16,6-1-1 0,-3-6-1 0,10-5 1 15,6 1 0-15,5-7-2 0,1-7 2 0,4-4-2 16,7 1 2-16,1-5-3 0,-2-7 1 0,6-6 1 16</inkml:trace>
  <inkml:trace contextRef="#ctx0" brushRef="#br0" timeOffset="38911.97">16330 18401 1177 0,'0'0'20'0,"41"35"9"16,-17-22 1-16,-9-13 1 0,3-11-1 0,5-6-10 0,-3-5 1 15,-1-8 0-15,3-5 0 0,4 1 1 0,4 1 1 16,0-4-1-16,9-6 2 0,-5-11-2 0,-1-9 1 16,6-14-1-16,6-5 2 0,-2 6-15 0,2 0 1 15,7-10-1-15,7-18 1 0,7 0-7 0,1 0 1 16,5-23-1-16</inkml:trace>
  <inkml:trace contextRef="#ctx0" brushRef="#br0" timeOffset="41045.15">23123 17917 1582 0,'-7'-6'41'0,"-27"-20"27"0,8 2-1 0,4 2 0 0,3 1 1 16,6-3-26-16,2-2 2 0,-4 2-1 0,0 4 0 16,6-3-26-16,-1-8 0 0,-3-8 0 0,-2-17 1 0,2 0-10 15,4 4 0-15,3-6-1 0,3-1 2 0,6 7-3 16,3-2 1-16,2-13-2 0,-1-10 2 0,2 5-5 15,1 5 2-15,-1-2-2 0,6 6 1 0,2 11-2 16,-1-4 1-16,3-11-1 0,1-8 0 0,3 10-1 16,3 6 0-16,6-1 0 0,5 8 0 0,2 4-1 0,2-1 1 15,6-6 0-15,-3-10 0 0,-1 7-5 0,-4 11 1 16,-1 5-1-16,-1 4 1 0,-4 7-3 0,-7 5 1 16,-5 1 0-16,1 7 0 0,1-3-10 0,-7 5 2 15,-4 6-1-15,-1 5 1 0,-8 3-8 0,1-2 2 16,-2-1-1-16,-2 1 1 0,0 2-2 0,2 0 2 15,-2 0 0-15,-4 0 0 0,-3-1-1 0,-3-1 1 16,1 2 0-16,-19-2 0 0,-9-3 2 0,2 0 1 0,-1 3-1 16,1 2 1-16,-3-4 0 0,5-1 2 0,-6 0-1 15,-2 1 0-15,0-3 3 0,7-3-1 0,1 1 1 16,-5-2-1-16,5 2 5 0,5 0 2 0,2-2-2 16,-2 0 1-16,7 0 3 0,5 4 2 0,-1-3 0 15,0 1-1-15,12 4 3 0,3 3 0 0,0 0 0 16,-6-1 0-16,6 1 2 0,4 2 1 0,2-1-1 15,4-5 1-15,6 2 6 0,3 3 0 0,2-1 0 16,14-2 1-16,3 3 6 0,-1 5 0 0,4 3 0 0,-1 4 1 16,-1 3-2-16,2 1 1 0,6 0-1 0,3 3 2 15,-3 7-1-15,-6-1-1 0,-5 2 1 0,-1 6-1 16,-5-4-2-16,-7 0-1 0,-1 4 0 0,-3 7 1 16,-4-2-7-16,-4 3 1 0,-1 6-1 0</inkml:trace>
</inkml:ink>
</file>

<file path=ppt/ink/ink16.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3-04-01T12:48:58.267"/>
    </inkml:context>
    <inkml:brush xml:id="br0">
      <inkml:brushProperty name="width" value="0.05292" units="cm"/>
      <inkml:brushProperty name="height" value="0.05292" units="cm"/>
      <inkml:brushProperty name="color" value="#FF0000"/>
    </inkml:brush>
  </inkml:definitions>
  <inkml:trace contextRef="#ctx0" brushRef="#br0">4606 11091 614 0,'0'0'0'0,"0"0"0"15,9 19 0-15,-3-6 24 0,3 0 1 0,4 2-2 0,-3-4 2 16,4 6 15-16,-2 0 1 0,1-4-1 0,2-4 1 16,0 2-10-16,-1 0 0 0,-2-3 1 0,6-6-1 15,-3 1-17-15,0-1 0 0,-2 0 1 0,-7-6-1 16,3-1-5-16,2 1 0 0,2 0 0 0,6-16 0 0,5-4-3 15,-3-1 0-15,3 1-1 0,0-6 2 0,0-1-4 16,6-8 2-16,4-8-1 16,7-12 1-16,1-1-1 0,7 4 1 0,5-9-1 0,13 4 2 0,-4-2-3 15,-5-6 2-15,11-15-2 0</inkml:trace>
</inkml:ink>
</file>

<file path=ppt/ink/ink17.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2-10-29T04:45:58.573"/>
    </inkml:context>
    <inkml:brush xml:id="br0">
      <inkml:brushProperty name="width" value="0.05292" units="cm"/>
      <inkml:brushProperty name="height" value="0.05292" units="cm"/>
      <inkml:brushProperty name="color" value="#FF0000"/>
    </inkml:brush>
  </inkml:definitions>
  <inkml:trace contextRef="#ctx0" brushRef="#br0">25888 7179 829 0,'0'0'0'0,"0"0"0"0,0 0 0 0,0 0 10 15,0 0 0-15,0 0 0 0,0 0 0 0,0 0 5 16,0 0 0-16,0 0 0 0,0 0 1 0,0 0-11 16,0 0 1-16,0 0 0 0,0 0-1 0,0 0 1 0,0 0-1 15,21 15 1-15,-5-13 0 0,7 0-5 0,1 0 1 16,0-2 0-16,6 3 1 0,2-3-3 0,-1 0 1 16,3 0-1-16,5 0 1 0,2 0-1 0,0 0 0 15,-2-3 0-15,2-3 1 0,-4 0 0 0,1 3 0 16,-1-3 0-16,4 1 0 0,-4-1 3 0,-3 6 0 15,-1-2 1-15,3 0-1 0,-5 2 2 0,-3-4 1 0,-2-1-2 16,1-1 2-16,-5 6 0 0,-7 0 1 0,-4 0-1 16,-2 0 1-16,-3 0 0 0,-1 0 0 0,1 0 0 15,-2 0 1-15,-4 0-3 0,0 0 2 0,0 0-1 16,2 0 1-16,-2 0-1 0,0 0 1 0,0 0-1 16,-2 0 1-16,-2 2-1 0,-5 0 0 0,1 0-1 15</inkml:trace>
  <inkml:trace contextRef="#ctx0" brushRef="#br0" timeOffset="10469.09">18025 8189 452 0,'0'0'0'0,"0"0"0"0,0 0 0 16,0 0 5-16,0 0 1 0,0 0 0 0,0 0-1 16,0 0 5-16,0 0 0 0,0 0 0 0,0 0 1 0,0 0-6 15,0 0 1-15,0 0-1 0,0 0 2 0,0 0 9 16,0 0 1-16,0 0-2 0,0 0 2 0,0 0-7 16,0 0 0-16,0 0 1 0,0 0 0 0,0 0-1 15,0 0 0-15,0 0 0 0,0 0 0 0,21 11 1 16,-14-11 1-16,4 0-1 0,17-3 0 0,17 1 3 15,-6-2 0-15,-13 0 1 0,0 3-1 0,-1-3 0 16,-3-5 0-16,6-3 1 0,5 7 0 0,-1-1 0 0,0-1 1 16,-6-1 0-16,4 6-1 0,1 1 4 0,1-5 2 15,5 0-1-15,-1 3 0 0,1-1-1 0,-2-2 0 16,-3-8 0-16,3-1 1 0,-3 9-7 0,0 2 0 16,-1-1 1-16,5-1-1 0,-1 6-2 0,-1-4 2 15,1 3-2-15,8-3 1 0,2 0-4 0,-2 2 0 16,-4-1 0-16,0 3 1 0,-2 3-4 0,-1-3 1 0,-5-3 0 15,6 1 0-15,1 4 2 0,-7 1 0 0,1 3 0 16,5-6 1-16,1 0-5 0,-5 2 1 0,1 0-1 16,3 3 1-16,-5-5-2 0,-6 0 1 0,0 0-1 15,0 0 2-15,-7-4-1 0,-1 3 2 0,1-1-2 16,-1 2 2-16,-3 3 0 0,-4 1 1 0,1-9 0 16,-1 3 0-16,-4 2-1 0,-1 0 1 0,-6 0 0 15,2 0 0-15,-2 2-2 0,0-1 2 0,2 3 0 16,-2 2-1-16,0-6 0 0,0 0 0 0,0 0-1 15,0 3 2-15,0 3-3 0,0-6 1 0,0 0-1 0,0 2 2 16,0 2-1-16,0-2-1 0,0-1 1 0,-2 5-1 16,0-4 2-16,-2 2 0 0,0-1 0 0,3-3 1 15,-1 6-3-15,0-6 2 0,0 0-2 0,2 2 2 0,0 0-2 16,0-1 2-16,0-1-2 0</inkml:trace>
  <inkml:trace contextRef="#ctx0" brushRef="#br0" timeOffset="13581.95">14507 9000 728 0,'0'0'0'0,"0"0"0"16,0 0 0-16,0 0 3 0,0 0 1 0,0 0-1 16,26 17 1-16,-13-4 14 0,-1-2 0 0,1-9 0 15,-2 4 1-15,4-1-3 0,-2-3 0 0,2-2-1 16,-4 0 1-16,4 0 0 0,-2 0 1 0,-4 0 0 0,10 0-1 16,3-2-7-16,1-3 0 0,-5-1 0 0,3-1 0 15,8 3-6-15,-4 2 0 0,-1-2 0 0,0-1 1 16,0-1-2-16,1 3 0 0,-1-3 0 0,0 0 2 0,0 6-2 15,6 2 0-15,-4-4 0 0,2-3 2 0,-2 5-3 16,2 5 0-16,0-5 0 0,4-3 0 0,1 6 0 16,-3-3 2-16,-4-5-2 0,0 1 1 0,8 4-1 15,-8 0 0-15,-4-4 0 0,-1 2 1 0,3 2-2 16,0 0 0-16,0-5 0 0,4 1 0 0,2 6 0 16,-6 0 0-16,-1-4 0 0,1-2 0 0,0 6-2 0,0 2 2 15,4-4-1-15,2-4 1 0,4 2-1 0,-6 2 1 16,-4-2-1-16,2-3 1 0,2 3 0 0,-2 0 0 15,-4-3 0-15,-1-3 0 0,7 6 0 0,2 0 1 16,-4-3-1-16,2-3 1 0,0 7 2 0,1 1 0 16,1-8 0-16,-2 1 1 0,9 7 0 0,1-4 2 15,-8 0-1-15,-1-1 1 0,-1 3 7 0,-2-2 1 0,0-2-1 16,1 1 2-16,1 1 4 0,1 4 1 0,-3-2-1 16,6-1 2-16,-6-1-9 0,-2 4 0 0,6 0 1 15,4-2 0-15,-1 2-5 0,-5 2 0 0,2-2 0 16,2-2 1-16,1 2-5 0,-3 0 1 0,-6-4-1 15,2-1 2-15,-1 5-3 0,1 0 0 0,-2-4 1 16,0-2-1-16,0 6-2 0,1 4 1 0,1-4 1 16,2-4-1-16,-2 3-1 0,2 1 1 0,1-2-1 15,-1-4 2-15,2 4-3 0,-2 2 1 0,-7-2 0 16,-1-3 0-16,1 3 0 0,-3 2 0 0,-1 0 0 0,-2 0 1 16,0-4-2-16,0 4 1 0,-6 0 0 0,2 0 0 15,0 0 1-15,-1 0 0 0,-3 0 1 0,4 0-1 16,1 0 1-16,-3 0 2 0,-2 0-1 0,-5 0 1 15,2 0 0-15,-4 0 1 0,2 0 0 0,0 0-1 16,0 0 1-16,-2 0-1 0,0-2 1 0,0 1 1 0,0-1-1 16,0 2 1-16,0-4 0 0,-4 4 0 0,-4 4-3 15,-7-2 2-15,2-2-1 0</inkml:trace>
  <inkml:trace contextRef="#ctx0" brushRef="#br0" timeOffset="18897.5">18342 9834 690 0,'0'0'0'0,"0"0"0"0,0 0 0 0,0 0 5 0,0 0 2 16,0 0 0-16,0 0-1 0,0 0 8 0,0 0-1 15,0 0 1-15,0 0 0 0,0 0-9 0,0 0-1 16,0 0 1-16,0 0 1 0,0 0 1 0,0 0 2 16,0 0 0-16,0 0 0 0,0 0-2 0,0 0 0 15,0 0 0-15,0 0 0 0,0 0-1 0,0 0 1 16,0 0-1-16,0 0 1 0,0 0 1 0,26 0 1 0,-15 2-1 16,12 1 1-16,6-1-1 0,3 2 1 0,-2-4 0 15,-6 0 0-15,-3 2 1 0,1 0 1 0,4-4 0 16,0 2 0-16,6 4 10 0,-6-1 0 0,0-6 0 15,2-1 1-15,-4 4 2 0,-1 0 1 0,-5-2 0 16,8-4-1-16,2 6 2 0,0 6 1 0,0-6-1 16,0-4 1-16,-2 2-6 0,-2 2 0 0,4 2 1 15,6-2 0-15,-1 0-4 0,-7 0 1 0,1 0-1 0,4-2 1 16,-1 2-11-16,-4 2 1 0,0-2 0 0,-2-2 0 16,1-1-6-16,-5 1 2 0,1 2-1 0,5-2 1 15,-2 2-4-15,-2 2 0 0,6-2 0 0,-2 0 0 16,6 5-1-16,-2-5 0 0,0 0 0 0,-1 0 0 0,-1 0 0 15,-2 0 0-15,1 0 0 0,1-9 0 0,-1 9-1 16,-2 0 1-16,-3-4-1 0,0-1 1 0,4 1-1 16,-1 4 0-16,-3-2 0 0,6-3 1 0,-4 3-1 15,2 2 0-15,2 0-1 0,2-4 1 0,0 2 0 16,-2 2 1-16,-2-2-1 0,0-3 1 0,0 1-1 16,-2 2 1-16,1-2-1 0,-1-1 1 0,0 1-1 0,-4 4 1 15,-1 0-1-15,5-4 1 0,1 4-2 0,-1 0 2 16,0-1 0-16,0 1 0 0,0 0-1 0,-1 1 1 15,5-2 0-15,3-7 0 0,5 6-1 0,-6 4 1 16,-10-2-1-16,3-7 1 0,1 3-1 0,-2 2 1 16,0-2 0-16,-3-1 0 0,0 3-1 0,-1 2 1 15,7 0 0-15,1 0 0 0,-2 2-1 0,-2 0 1 16,2-2 0-16,6-4 0 0,-2 6 0 0,2 3 0 0,4-5 0 16,-3-3 0-16,1 3 0 0,-4 3 0 0,-4-3 0 15,0-3 0-15,1 3 0 0,-5 3 1 0,-1-3-1 16,1-5 1-16,1 7 0 0,-3 1 0 0,1-3 0 15,0-3 0-15,-3 3 1 0,-3 3 0 0,2-1 0 16,0-2 0-16,-2 2-1 0,-2 2 1 0,-1-2-1 16,-3-6 1-16,4 6-1 0,-3 2 0 0,-4-1 0 15,1-3 0-15,1 0-1 0,-3 0 2 0,-1 0-1 16,0 0 0-16,0 0 1 0,2 0 1 0,-4 0 0 0,0 0 0 16,0 0 1-16,0 0 1 0,0 0-1 0,0 0 2 15,0 0 2-15,0 0 1 0,0 0-1 0,2 0 1 16,1 0 1-16,1 0 0 0,2-5 0 0</inkml:trace>
  <inkml:trace contextRef="#ctx0" brushRef="#br0" timeOffset="22280.69">20829 10807 904 0,'0'0'0'0,"0"0"0"15,0 0 0-15,0 0 4 0,0 0 1 0,0 0-1 0,0 0 1 16,0 0 2-16,0 0-1 0,0 0 1 0,4 18 1 16,-2-12 3-16,-2 0 2 0,0-3-1 0,2-1 0 15,2 2-2-15,-4 0 0 0,3-3 1 0,3 1 0 0,1 2-4 16,1 0 0-16,1-2 1 0,23-2 0 0,9 1 0 16,-4 1 0-16,-2-2 0 0,1-3-1 0,-1 1-1 15,-1-6 1-15,-1 5-2 0,6-1 2 0,1 0-2 16,-1 4 0-16,2-2 1 0,3-1 0 0,7-1-2 15,-10 4 2-15,2 0-2 0,-1-4 2 0,-2 2-3 16,-5 2 2-16,2-2-1 0,6-1 1 0,2-1-2 16,-4 8 0-16,5-4 1 0,7 0-1 0,-3 0 1 0,-11 3 1 15,2-3-1-15,6-3 2 0,-12 3 0 0,-1 0-1 16,1 0 1-16,2 0 1 0,-1 0-1 0,-3 0 1 16,4 0 0-16,6-4 0 0,-2 4-2 0,-3 4 2 15,-3-8 0-15,-2-3-1 0,1 3 0 0,-6 4 1 16,-2-6-2-16,0 1 2 0,2 3 1 0,-6 2 1 15,3-2 0-15,1-4 0 0,-6 4-1 0,-3 2 0 0,3 2-1 16,3-5 1-16,-3 3 2 0,-3 1 2 0,-2-1-2 16,4 0 1-16,1 4 1 0,-3 0 2 0,-4-4-2 15,-4 0 2-15,2 2-5 0,-1 1 1 0,-5 1 0 16,3-2 0-16,-3-2-5 0,1 0 2 0,-2 4-1 16,-2-4 1-16,-1 2-4 0,5-2 1 0,-6 0 0 15,0 0 0-15,0 0 0 0,2 0 0 0,2 0 1 16,-1 0-1-16,-1 0-1 0,2 0 2 0,0 0-1 15</inkml:trace>
  <inkml:trace contextRef="#ctx0" brushRef="#br0" timeOffset="24626.44">13246 11936 904 0,'0'0'0'0,"0"0"0"15,30 0 0-15,-6-4-1 0,2-1 1 0,2-1 0 16,-4-1 0-16,10 3 4 0,-8 0 1 0,-4-1-1 15,2-3 2-15,1 3 4 0,-1 1 1 0,2-2-1 16,4-1 2-16,-2-1-2 0,-4 1 1 0,2-2 0 16,6-2 0-16,-2 3-7 0,-3 4 0 0,9-1 1 15,-3-1-1-15,8-1 2 0,-3 3-1 0,-9 0 1 16,-2-9 1-16,-1 8-2 0,-2 3 2 0,2-2 0 0,8-5 0 16,-1 7-2-16,-3 4 2 0,3 2-1 0,7-4 0 15,-1 0 0-15,-6 5-1 0,-1-5 1 0,0 0 1 16,3 4-2-16,-5 0 2 0,0-3 0 0,-1-1 0 15,3 2-2-15,-6 2 2 0,4-2-1 0,3-6 0 16,1 4-1-16,0 2-1 0,-6 0 1 0,9-4 0 0,9 2-1 16,-3 0 0-16,-7-2 0 0,-3-3 0 0,-5 1-2 15,2 0 2-15,3-1-1 0,7-1 0 0,-3 4 0 16,-4 0-1-16,5-1 0 0,5-1 2 0,7 2-2 16,-5 2 0-16,-3-2 0 0,-2-2 2 0,-3-3-2 0,0 5 0 15,-3 2 0-15,3-2 1 0,-4 2-2 0,-1 2 1 16,5-2 0-16,-1-2 0 0,7 2 0 0,-4 2 0 15,0 0-1-15,-2 2 1 0,4-1 0 0,-5-3 1 16,-3 0-1-16,4 0 1 0,-3 4 0 0,-1-2-1 16,3-2 0-16,5 0 0 0,0 4 1 0,-2-2-1 15,6-4 0-15,-4 0 1 0,1 4 0 0,-4 0 0 16,-5-6-1-16,5 0 2 0,-1 2 1 0,-4 0 1 0,-1-1-1 16,9 1 1-16,-9 0 1 0,1 0 1 0,10 0-1 15,-4 0 1-15,0 1 6 0,-5 1-1 0,-1-6 1 16,7 2-1-16,-9-1-2 0,-3 3 2 0,-4 2-2 15,4-2 1-15,-3 2-4 0,-3 2 0 0,0-2 0 16,-5-4 0-16,0 4 6 0,-2 2 2 0,0 0-1 16,-2-2 0-16,0 0 2 0,-4 0 1 0,-2-2 0 15,1 0 0-15,-1 4 0 0,-5 0 1 0,2-2-1 16,-4 0 1-16,2 0-8 0,0 0 2 0,3 0-2 0,-5 0 1 16,0 0-3-16,0 0 0 0,2 0 0 0,-2 0 1 15,0 0-4-15,0 0 0 0,0 0-1 0</inkml:trace>
  <inkml:trace contextRef="#ctx0" brushRef="#br0" timeOffset="26954.06">8418 13104 577 0,'0'0'0'0,"0"0"0"0,41 0 0 16,-9 2 26-16,-2 0 1 0,0-2 0 0,9-4 0 0,9 4-1 15,-5-3 1-15,-4-1-1 0,2-5 1 0,4 3-11 16,1 2 2-16,-1 2 0 0,4-1 0 0,-1-3-7 16,-5 1 2-16,-4 1-1 0,6 2 0 0,-6-4-6 15,-6-3 1-15,1 3 0 0,7 3-1 0,-2-1-1 16,-2 0 0-16,2 1 1 0,2 3 0 0,6 1-3 15,-6-1 0-15,0 0 1 0,4 4-1 0,-2-4 2 0,-6-2-1 16,0 2 1-16,8 6 0 0,-2-2 1 0,-4-4-1 16,0 0 1-16,13 7 0 0,-3-5 0 0,-5-2 2 15,-5 2 0-15,2 3 0 0,-2-5-1 0,-1 0 0 16,1 0 0-16,4 0 1 0,-2 0-1 0,-4-3 1 16,4-1 0-16,7 4-1 0,-1-2-2 0,-8-2 0 15,2 1 1-15,6 1 0 0,-6-2-3 0,-4 0 0 16,4 1 1-16,2 1-1 0,0-2-1 0,-4 0 1 0,5 4-1 15,5 0 1-15,3 0 0 0,-7 0 0 0,-6-5 0 16,4 5 1-16,-4 0-1 0,0-2 0 0,0-2 1 16,2 4-1-16,0 2 0 0,-2 0 1 0,0 0-1 15,6 3 2-15,-6-5-3 0,-3-3 1 0,-3 1 1 16,4 4-1-16,-3-2 0 0,-2-2 1 0,5 0-1 16,-2 2 0-16,3-2 0 0,-3 0 0 0,2 4-1 15,8 0 2-15,-6-4-2 0,0 0 0 0,-5 0 0 16,1 2 1-16,1-2-2 0,-3-1 1 0,1-1 0 15,5 4 1-15,-2-2-2 0,-3-2 1 0,1 3-1 0,8 1 1 16,2 0-1-16,-10 0 0 0,-1 0 1 0,5 0 0 16,-4 0-1-16,-3-4 0 0,-2 0 0 0,3 0 0 15,6 1 0-15,-5 1 1 0,-3 0-1 0,7 4 0 0,1-2 0 16,-4 0 0-16,-1 2 0 0,9 0 0 0,-4-1-1 16,-9-1 1-16,3-3 1 0,1 1-1 0,-3 0-1 15,3 0 1-15,3-4 0 0,2 5 0 0,0 1-1 16,1 0 1-16,-1-2-1 0,4 2 1 0,-2 0-1 15,-4-2 1-15,-4-2 1 0,6 2-1 0,-9 0-1 0,4-3 1 16,5 1 0-16,0 2 0 0,0 0-1 0,0 1 1 16,0 1-1-16,6 0 1 0,-2 0-1 0,-9 0 1 15,5-8-1-15,-4 6 2 0,2 0-2 0,-3-1 0 16,3-1 0-16,6 2 1 0,0 0-1 0,-8 2 0 16,4 0 0-16,8 4 1 0,-2-4-1 0,-6-4 0 15,0 1 0-15,6 1 0 0,-6 0 0 0,-2 0 0 16,4 0 0-16,6 2 0 0,-5 2 0 0,3 0 0 0,-4-2 0 15,6 0 1-15,-6 0-1 0,-4 0 0 0,2 0 0 16,-3-2 0-16,1-2 0 0,-6 2 0 0,7 1 0 16,1-3 0-16,-2 8-1 0,0-4 1 0,1 1 0 15,5 3 0-15,1-2-1 0,-5-2 1 0,-5-2 0 16,-1 0 0-16,-3 0-1 0,0 1-1 0,0 1 1 16,7-4 1-16,-1 8-1 0,-3-4 0 0,-3 1 0 15,5-1 0-15,3 2 0 0,-5 0 0 0,1-2-1 16,-3-2 1-16,7 2 0 0,-7 2 0 0,1-6 0 15,-2 3 0-15,0-3 0 0,3 2 0 0,1-2-1 16,1 2 1-16,-1 0 0 0,-1 1 1 0,6 1-1 0,0-4 1 16,-3 2-2-16,-3 0 0 0,1-3-1 0,1-1 2 15,-3 4-1-15,-2 0 1 0,-2-3 0 0,7-3 0 16,-5 5-1-16,-2-1 1 0,2 4 0 0,3-2 0 0,1 2-1 16,1 0 1-16,-1-2-1 0,1-3 0 0,1 3-1 15,-5 2 1-15,1-8-2 0,3 3 2 0,-3 3 0 16,-2-4 1-16,7 1 0 0,-2-3 0 0,3 6-2 15,-9 2 2-15,5-2 0 0,1 1 0 0,5-1 0 16,-3 2 0-16,-4 0 0 0,3 0 1 0,-6 0-2 0,-1 0 2 16,1 0-1-16,7-2 1 0,3 2-1 0,-5 0 0 15,-1-2 0-15,3 0 1 0,2 4-1 0,0 0 0 16,-4-4 0-16,3 0-1 0,3 4 0 0,-6 0 1 16,-1-4 0-16,3-4 0 0,-2 5-1 0,-1 1 1 15,-2 0-1-15,3-2 1 0,0 2-1 0,-1 2 0 16,-1-2 0-16,7-2-1 0,-1 2 0 0,-2 0 0 15,0 0-1-15,0-4 1 0,-3 4-2 0,-4 4 2 0,0-4-2 16,27-8 2-16,-17 12-2 0,-7 0 0 0,2-4-1 16,8-8 2-16,-7 12-2 0,-5-4 2 0,1-4-2 15,5-1 2-15,-5 3 1 0,0-2 2 0,-2 0-1 16,-6-1 1-16,0 7 0 0,2-2 1 0,4-4 0 16,2-2 0-16,-5 6 0 0,1 0 0 0,6-1 0 15,0-5 1-15,-5 6 0 0,-1 0 0 0,-4 0 0 16,3-4 0-16,-1 2 2 0,-6 1-1 0,-5-1 0 15,-4 2 2-15,-1 2-1 0,-3-1 0 0,-1-1 1 0,-5 0-1 16,3 0 0-16,-4 0 1 0,2 0-1 0,0 0 2 16,-2 0-1-16,0 0 1 0,0 0-1 0,0 0 2 15,0 0-3-15,0 0 2 0,0 0-2 0</inkml:trace>
</inkml:ink>
</file>

<file path=ppt/ink/ink18.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3-04-01T12:49:26.864"/>
    </inkml:context>
    <inkml:brush xml:id="br0">
      <inkml:brushProperty name="width" value="0.05292" units="cm"/>
      <inkml:brushProperty name="height" value="0.05292" units="cm"/>
      <inkml:brushProperty name="color" value="#FF0000"/>
    </inkml:brush>
  </inkml:definitions>
  <inkml:trace contextRef="#ctx0" brushRef="#br0">28692 6061 766 0,'0'0'0'0,"0"0"0"0,0 0 0 0,0 0 0 0,0 0 1 16,0 0-1-16,28 4 1 0,-16-1 8 0,-1-1 1 15,0-2-1-15,8-3 1 0,1 1 8 0,2 2 0 16,3-6 0-16,6-1 0 0,1-1-1 0,1 3 1 16,7 1-1-16,2-9 1 0,1 6-13 0,-4 3 1 15,1-9 0-15,1-4 0 0,-4 2 0 0,0 6 1 16,8-2-1-16,7 7 1 0,-2-9 0 0,1 2 1 0,1 1 0 16,2 9-1-16,-9-9 1 0,-10 1 1 0,-2 3 0 15,3 6 0-15,-1-7-1 0,-3 5 0 0,-2 2 0 16,-2 6 1-16,2-3-3 0,-1-3 2 0,-3 6 0 15,1 3 0-15,-3 1-1 0,-2-5 0 0,-1 4-1 16,-1 6 1-16,1 0-3 0,-5 0 2 0,-3 2-1 16,2 0 0-16,-2 3 0 0,-1 4-1 0,1-1 1 15,3 5 0-15,-1-2-1 0,-2 5 0 0,0 1-1 16,2 5 2-16,-2-7-3 0,-2 0 2 0,6-1-1 16,2 10 0-16,-1 0 1 0,-3-7 0 0,-2 11 0 0,0 5 0 15,2 1 1-15,2 1-1 0,0 4 0 0,-2-4 2 16,-4-5 0-16,-2-8-1 0,2 2 1 0,3 7 0 0,-3 3-3 15,0-3 1-15,4 5 1 0,2 8-1 0,-3-1 0 16,-2-6-1-16,-1-4 0 0,0-1 1 0,2 3-2 16,-2-2 1-16,0 6 0 0,4 6 0 0,-2-3-1 15,-1-1 1-15,-1-5-1 0,5 6 0 0,-2-7-1 16,-3-5 1-16,2 3 0 0,5 5 0 0,-1 2-1 16,0 3 1-16,2-2 0 0,-3 3 1 0,1-12-2 15,-2-8 1-15,0 7-1 0,4 7 1 0,-3-5 2 0,1 4-1 16,4 2 0-16,-5 15 1 0,-4-12 5 0,-5-8 0 15,2-1 0-15,1 2 1 0,1 4 7 0,-2 4 1 16,2 2-2-16,-1 3 2 0,1-4-3 0,-2-10 0 16,-3 3-1-16,-3 2 1 0,9 2-5 0,-1-2 1 15,-6-2-1-15,1 9 1 0,3 0-4 0,-3-3 0 0,-4 0 0 16,1-4-1-16,7 0-2 0,-5-6-1 0,-5 4 0 16,2 17 1-16,-2 0-3 0,0-12 1 0,0-3-1 15,4 0 2-15,0-2-1 0,-2-1 1 0,-4-1-1 16,4 11 2-16,-1 4-1 0,1-7 1 0,0 0-1 15,2-1 1-15,-2-5 0 0,-2-1 0 0,-2 5 1 16,2 5-1-16,0 2 1 0,0-3-1 0,0 1 1 16,0 0-1-16,0-7 1 0,-2-5 0 0,-2 1 1 15,1 8-1-15,1 7 0 0,0-8-1 0,-4 3 1 16,4-8-1-16,1-5 3 0,-3-5 0 0,0 3 0 16,4 2 1-16,0 1 0 0,0-3 1 0,2 3 0 0,2 2 0 15,-2-1-2-15,-2-7 1 0,0-3-1 0,3 2 1 16,1-3-2-16,-2-3 2 0,-2 4 0 0,2 0 0 15,-2 2-1-15,0 0-1 0,0 5 1 0,3 1 0 0,-1-4-3 16,-2-10 2-16,0-1 0 0,4 3-1 0,-2-1 0 16,0-5 0-16,1 5 0 0,3-3 0 0,-4-4 1 15,-2 0 0-15,2 5-1 0,1 2 1 0,-3 1-2 16,0-3 2-16,0-3 0 0,0 7-1 0,0-7 0 16,-1-4-1-16,-5-3 1 0,-1 10-1 0,1-8-2 0,0-2 2 15,-3 2-1-15,-8 2 0 0,2 0 0 0,1-1-1 16,-9-1 0-16,-5 0 0 0,-2 4 0 0,1 0 0 15,-9-2-1-15,-5 3 1 0,1-1-1 0,1-3 0 16,-6 1 0-16,-3 5 2 0,-1-5-1 0,-4-3 1 16,-14-1 0-16,-4 4 0 0,2-4 0 0,6-1 1 15,-4 5-1-15,-7 2 0 0,-1 0 1 0,4-2 0 16,-3 0 0-16,0 2 0 0,5-2 1 0,6-2-1 0,-2 2 1 16,-10 2 0-16,6-6 1 0,8-7-1 0,0 0 1 15,-1 5 0-15,10-5-1 0,6-2 1 0,-2 2-1 16,-8 2 1-16,0-4 0 0,8-9-1 0,-2-1 1 15,5 3 0-15,8-2-3 0,2-4 1 0,-1 0 0 16</inkml:trace>
  <inkml:trace contextRef="#ctx0" brushRef="#br0" timeOffset="553.04">20576 14429 1117 0,'0'0'0'0,"0"0"0"15,0 0 0-15,0 0 28 0,0 0 1 0,19 2 1 16,-1-4-1-16,5-4 15 0,1-3-1 0,6 2 1 16,13 1 0-16,5-5-14 0,0-4 0 0,3-4 1 15,12-7 0-15,2-2-22 0,1-5 1 0,10-6 0 16,10-4 0-16,10 2-6 0,-8 6 0 0,0-6 1 16,14 0-1-16,2 2 2 0,3 0 1 0,4-2-1 15,14-8 1-15,-2 3 2 0,-9-1 0 0,3-6 0 0,1-5 0 16,1 11 1-16,-7 6 1 0,7 2-1 0,4 4 2 15,-13 2-5-15,-8 3 2 0,3-2 0 0,-1-3 0 16,-11-2-3-16,-13 7 1 0,6-2 0 0,-6 1-1 0,-3 6-1 16,-10 7 0-16,-10-1 0 0,-3 4 0 0,-7 2-3 15,-12 4-1-15,-5 0 0 0</inkml:trace>
  <inkml:trace contextRef="#ctx0" brushRef="#br0" timeOffset="874.2">21800 14593 1419 0,'0'0'0'0,"0"0"0"15,36-26 0-15,5 9 12 0,3 0 1 0,3-5-1 16,5 1 2-16,2-3 9 0,4-2 1 0,11 4-1 16,11 1 1-16,2-5 1 0,-2-5 0 0,0-10 1 15,11-8 0-15,6 5-18 0,-5 3 1 0,8-4-1 16,10-5 1-16,-7 5 3 0,-1 4 1 0,10-2 0 16,0-3 0-16,-10 1 1 0,-7 6 0 0,8-13 1 15,1 0-1-15,-20 7 0 0,-10 8 1 0,1 2-1 0,1 3 1 16,-3 4-3-16,-12 2 2 0,-6 2-1 15,-5 4 0-15,-9-1-5 0,-9 1 1 0,-6-1-1 0</inkml:trace>
  <inkml:trace contextRef="#ctx0" brushRef="#br0" timeOffset="1099.4">24038 12993 1143 0,'0'0'0'0,"37"3"0"0,4 5 0 0,6-1 40 0,-6 3 1 15,2 3-1-15,-1 3 2 0,-10 10 14 0,-4 4 1 16,0 9 0-16,-6 13 1 0,-12 12-21 0,-10 1 0 16,-11 0 0-16,-10 4 0 0,-9 9-15 0,-9 4 1 15,-11 16-1-15,-12 1 2 0,1-4-17 0,1 9 2 16,-12 21-1-16,-18 3 1 0,-7-13-3 0,8-9 1 0,3 13-2 15</inkml:trace>
  <inkml:trace contextRef="#ctx0" brushRef="#br0" timeOffset="5421.09">5059 8842 752 0,'0'0'0'0,"0"0"0"0,0 0 0 0,0 0-1 15,0 0 1-15,0 0 0 0,28 2 0 0,-17 2 5 16,-2 0 0-16,1-3 0 0,-1 3 1 0,6 2 8 16,0-1 1-16,0-1-1 0,-1-4 1 0,9 2-11 15,-6 2 1-15,-3 1-1 0,14-1 1 0,2-4-1 16,-6 0 1-16,-3-4-1 0,11 0 1 0,-1 3-2 16,1 1 2-16,-2-6-2 0,5-3 2 0,2 5-2 15,-7 0 0-15,9-1 1 0,1-3 0 0,2 5-1 0,-6-3 2 16,1 0-2-16,8-7 2 0,3 4 0 0,-7 2 1 15,2-5 0-15,0 5-1 0,-4 1 0 0,0 3-1 16,-3-3 1-16,10 6 0 0,-1 0 0 0,-6-5-1 16,-5 3 1-16,-5 5 0 0,5 1-2 0,-8-4-1 15,-2 0 0-15,-1 8 0 0,-7-1 0 0,-1-1-1 16,4 3 0-16,0-5 1 0,-8 7-2 0,2-2 1 16,2-1 0-16,-4-5 0 0,2 1 1 0,-8 2 0 0,1-5-1 15,2 3 1-15,-7 0 1 0,3-2 2 0,-2-2-1 16,5 0 1-16,-5 3 2 0,2 1-1 0,-4-2 1 15,0-2 0-15,4 0 3 0,-4 0 0 0,2 0 0 16,1 0 1-16,-3 0 5 0,0 0 0 0,2 0 0 16,2 0 0-16,-4 0 3 0,0 0 1 0,0 0-1 15,0 0 0-15,0 0 0 0,0 0 0 0,0 0 0 16,0 0 0-16,0 0 5 0,0 0 0 0,0 0 1 16</inkml:trace>
  <inkml:trace contextRef="#ctx0" brushRef="#br0" timeOffset="8636.45">8165 9064 892 0,'0'0'0'0,"0"0"0"0,0 0 0 0,17 15 9 16,-10-10 0-16,-5-3 0 0,7 2 0 0,2 1-3 15,2 1 2-15,-3-2-1 0,1-1 1 0,-4-3 3 16,-1 0 1-16,0 0 1 0,3 0-1 0,-4 0-4 0,1 2 0 16,-2-2 0-16,1-2-1 0,5 2-3 0,3-3 0 15,-2 1 0-15,4 2 0 0,9 0-2 0,-5 0 2 16,-3-2-1-16,3 0 0 0,3 0 0 0,-5 0 0 16,6 0-1-16,-3 2 2 0,1-3-2 15,1 1 0-15,-2-2 0 0,5-1 2 0,-1 1-1 0,0-2 2 16,-3-3-2-16,7 0 1 0,-2 3 0 0,-4 0 0 15,2-3 1-15,0-4-1 0,-1 6 1 0,-1-1-1 0,2 3 1 16,1-3-1-16,1 4 2 0,2 4 0 0,0 0-1 16,-2-3 1-16,2 6-1 0,-4-3 2 0,6 0-1 15,-4-7 0-15,5 7 0 0,-1 4 1 0,-6-4-2 16,1-4 2-16,-1 6-1 0,-4 3-1 0,1-5 1 16,7-5 1-16,-2 7-3 0,2 1 1 0,-4-3-1 15,0 0 1-15,1 2-2 0,-1 2 0 0,0 0 1 16,6-4 0-16,-2 5-2 0,-4 1 1 0,-2-2-1 15,6-4 0-15,-4 7-1 0,1 1 2 0,-5-5-1 16,8 1 0-16,-7 3-1 0,-3 3 0 0,1-5 0 0,1-1 1 16,-1 3-2-16,-2-1 1 0,1 2 0 0,3-3 0 15,-2 4 0-15,-1-7 0 0,-3 0 0 0,9 2 2 16,-3 3-1-16,1-1 0 0,-1-2 0 0,-1 1 2 16,8-3-2-16,-7-2 1 0,-3 0 1 0,3 2-1 0,7-2 0 15,-8-2 2-15,-1-4-1 0,-4 1 1 0,3 3-1 16,3 0 1-16,-3-3-1 0,3-3 1 0,3 4-1 15,0 1 1-15,-5-1-1 0,2 2 1 0,-1 2-2 16,2-4 2-16,3 3-2 0,-1 1 1 0,2 0 0 16,-4-4 0-16,-5-2 0 0,5 1 0 0,-1 5-2 15,-6 0 2-15,0 0-1 0,5-4 0 0,3 4 0 0,-3 0 0 16,-5-2-1-16,4-2 2 0,-1-1-2 0,-3 5 1 16,-4-6 0-16,4 4 0 0,2 0 1 0,0 2 2 15,1-3 0-15,1 1-1 16,-4 0 1-16,0 0 1 0,0 0-2 0,0 0 2 0,-2 4-1 0,2 0 0 15,0 0 1-15,-1-2 0 0,3 0-2 0,0 2 2 16,-2 0-1-16,5-2 0 0,1 3 3 0,1-1 1 0,-11-2 1 16,2-2-1-16,-3 4-1 0,1 2 0 0,-2 0 0 15,6-4 0-15,-5 0-3 0,-1 0 1 0,2 0 0 16,4-6 1-16,-2 4-4 0,-2 2 2 0,2 0-1 16,2 0 1-16,0 0-4 0,0 0 0 0,0 0 1 15,-2 2-1-15,4 0 1 0,1 2 2 0,-3-2-2 16,-4 1 2-16,2-3 0 0,0 4 2 0,0-2 0 15,4-2-1-15,-2 4 2 0,-6-3 1 0,1 3 0 16,1-4 0-16,-2 0-2 0,-3 2 1 0,-2 0-1 16,1-2 0-16,-1 0-3 0,3 0 0 0,1 0 1 0,-3 6-1 15,1-6-1-15,-2 0-1 0,-2 0 0 0,1 0 1 16,1 0-2-16,-4 0 2 0,0 0-2 0,0 1 1 16,2 3 0-16,-2-4 1 0,0 2-1 0,0-2 1 15,0 0-1-15,0 0 2 0,0 0-2 0,0 0 1 0,0 0 1 16,0 0 0-16,0 0 0 0,0 0 0 0,0 0 0 15,0 0 0-15,0 0 0 0,0 0 1 0,0 0-2 16,0 0 1-16,0 0-1 0,4-2 2 0,-4-3-3 16,1 1 1-16,1-2 1 0</inkml:trace>
  <inkml:trace contextRef="#ctx0" brushRef="#br0" timeOffset="9369.48">12920 9017 414 0,'0'0'0'0,"0"0"0"0,0 0 0 0,0 0 57 16,0 0 1-16,0 0-1 0,0 0 2 0,0 0-13 15,0 0 0-15,0 0 0 0,0 0 0 0,0 0-17 0,0 0 1 16,0 0 1-16,18 19-1 0,-12-14-17 0,-4 3 1 16,5-6-1-16,3-2 1 0,1 3-8 0,2 1 1 15,-2-2 0-15,4 2 0 0,4-3-5 0,-1 3 0 16,-1-2 0-16,2 0 1 0,1 4-2 0,1-6 0 15,1 1 0-15,4 5 0 0,2 1-1 0,-4-1 0 16,1 0 0-16,2 3 1 0,5 0 2 0,0 0-1 0,-2-7 0 16,1 2 0-16,1 0 6 0,-2-2 1 0,-4-4 0 15,6 2 0-15,-3 0 7 0,-3 0-1 0,2 0 1 16,6 2 1-16,-1-2 1 0,-3-2 1 0,-2 2-1 16,8 5 1-16,-3-3-3 0,-7-4-1 0,2 2 1 15,-4 2 1-15,3 2-1 0,-5-2 1 0,-2-4-1 16,-1 2 1-16,-2 2 0 0,-2-2 0 0,-2-4 0 15,-2 4 0-15,2 2-2 0,-4 0 1 0,-3 0 0 16,-1 3-1-16,3 1-1 0,-2-2-1 0,-3-8 1 16,-1 4-1-16,-2 4-6 0,0-4 1 0,4 0 0 0,-4 0 0 15,2 1-2-15,1 3 1 0,-3-4 0 0,0 0 1 16,0 0-1-16,0 0 1 0,0 0 0 0,2 2 1 16,0 0-1-16,0 0 1 0,2-2-1 0,-4 3 1 15,0-3 0-15,0 0 1 0,0 0 0 0,0 0 0 16,0 0 0-16,0 0 1 0,0 0 1 0,0 0-1 0,0 2-2 15,0-2 1-15,0-2-1 0,0 2 1 0,0 0-2 16,0 0 0-16,0 0 0 0</inkml:trace>
  <inkml:trace contextRef="#ctx0" brushRef="#br0" timeOffset="11235.79">20287 9118 752 0,'0'0'0'0,"0"0"0"0,0 0 0 0,0 0 49 0,19 9 0 16,-12-4 0-16,10 1 1 0,4 3-13 0,-3-1 1 15,-3-4 0-15,4 1 0 0,-1 3-25 0,1-7 0 16,1-1 0-16,5 4 0 0,-3 0-13 0,-1-2 1 16,-1-4-1-16,10 2 1 0,-2 0-2 0,-4-2 0 15,0 0 0-15,4 2 0 0,0 0-4 0,0 0 1 16,-2-5-1-16,8 5 2 0,-1 1 2 0,1 3 0 16,-1-4 0-16,6 2 1 0,4-2 0 0,-4-2 1 0,-3-3 0 15,3-3 0-15,-5 6 1 0,-3-3 0 0,1 1 1 16,7 2-1-16,-4 0 2 0,1 0 1 0,-1-1-1 15,4 1 1-15,-3 0 2 0,-8 0-1 0,2 2 1 16,1-4 1-16,-5 2-1 0,-5-3-1 0,1 1 1 16,0 4 1-16,-1 0-1 0,-6-4 1 0,-2 3-1 15,-4 1 1-15,-1 0-1 0,-3 1 0 0,1 3-1 16,-1-4 1-16,-5 0-2 0,0 0-1 0,0 0 1 16,2 0-1-16,0 0 0 0,-2 0 0 0,-2 0 0 0,0 2 1 15,-1 0 1-15,3 0-1 0,0 1 1 0,0-1-1 16,-2 2 2-16,-4-4 0 0,1 4 0 0</inkml:trace>
</inkml:ink>
</file>

<file path=ppt/ink/ink19.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2-10-29T04:46:49.050"/>
    </inkml:context>
    <inkml:brush xml:id="br0">
      <inkml:brushProperty name="width" value="0.05292" units="cm"/>
      <inkml:brushProperty name="height" value="0.05292" units="cm"/>
      <inkml:brushProperty name="color" value="#FF0000"/>
    </inkml:brush>
  </inkml:definitions>
  <inkml:trace contextRef="#ctx0" brushRef="#br0">17440 6253 426 0,'0'0'0'0,"0"0"0"15,0 0 0-15,0 0 13 0,0 0 2 0,0 0-2 0,0 0 2 16,0 22-3-16,0-15 2 0,0 1-2 0,0 1 2 16,0 6 10-16,0-4 1 0,0 0 0 0,0 2-1 15,0-3-17-15,2-3 1 0,-2-3 0 0,2 1 0 16,0 3-2-16,1-6 1 0,3-2 0 0,-2 3 1 0,3-3-1 15,1-3-1-15,-1 1 1 0,17-7 0 0,14-6 6 16,3 2 2-16,-4-2-2 0,-2 0 2 0,3-2 3 16,-5-5 0-16,-1-8 0 0,5-2 0 0,2-5-2 15,0-4 2-15,0-1-1 0,10-9 1 0,-1 5-3 16,1 9 1-16,9-3-2 0</inkml:trace>
  <inkml:trace contextRef="#ctx0" brushRef="#br0" timeOffset="2984.17">9827 7733 853 0,'0'0'0'0,"0"0"0"15,0 0 0-15,0 0 11 0,0 0 0 0,0 0-1 16,0 0 1-16,24 12 13 0,-18-9 0 0,3 1 0 16,0 2 1-16,1 1-18 0,-1 1 2 0,-2-1-1 15,3 0 1-15,3-1-5 0,-4-2-1 0,-3-2 0 16,5 3 2-16,2 3-4 0,-4-8 1 0,-3 0-1 16,3 0 2-16,0 0-2 0,-1 0 0 0,1 0 0 15,6-4 0-15,7 2 1 0,-1-2 2 0,-1-1-2 16,3-8 1-16,1-4 2 0,0 0-1 0,-3 0 1 0,3 3 0 15,4-9 1-15,2-3 1 0,0-9-2 0,-4-4 2 16,5 2-1-16,3 5 0 0,5-7 0 0,6-6 1 16,3 2 2-16,1 4 0 0,-5-2 0 0,10-7 1 15,4-10-3-15,5-5 0 0,6-11 0 0</inkml:trace>
  <inkml:trace contextRef="#ctx0" brushRef="#br0" timeOffset="24364.1">17533 17904 1153 0,'0'0'5'0,"0"0"6"16,0 0 0-16,19-4 0 0,-17 4 2 0,2 0 5 15,-4 0 1-15,0 0 0 0,0-2 0 0,1-1 8 0,-1 1 1 16,0 2 0-16,0 0 0 0,0 0-5 0,0 0 1 16,0 0 0-16,4 4 0 0,0 1-8 0,0 4 0 15,1 3-1-15,10 17 2 0,6 9-2 0,-3-7-1 16,-3-3 1-16,2 0 1 0,0-7-4 0,-2-7 0 16,-1-1 1-16,-4 0-1 0,-1-3 2 0,2-5-1 15,0-1 0-15,2 2 1 0,2-3-1 0,-2-5 1 16,-1 1-1-16,8-3 2 0,6-9-3 0,4-6 1 0,2-1-1 15,1-6 0-15,3-10 0 0,3-3-1 0,7-2 0 16,7-5 0-16,-3-4-4 0,0 1 1 0,2-3-1 16,12-7 0-16,3-6-2 0,2-10 0 0,7-14 1 15,8 3 0-15,-4 1-3 0,6-6 2 0,16-15-2 16</inkml:trace>
</inkml:ink>
</file>

<file path=ppt/ink/ink2.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2-10-22T03:37:01.765"/>
    </inkml:context>
    <inkml:brush xml:id="br0">
      <inkml:brushProperty name="width" value="0.05292" units="cm"/>
      <inkml:brushProperty name="height" value="0.05292" units="cm"/>
      <inkml:brushProperty name="color" value="#FF0000"/>
    </inkml:brush>
  </inkml:definitions>
  <inkml:trace contextRef="#ctx0" brushRef="#br0">15083 3462 590 0,'0'0'0'0,"0"0"0"0,0 0 0 16,0 0 0-16,0 0 0 0,0 0 0 0,19 17 0 15,-12-13 1-15,1-1 0 0,-5-3 0 0,9 0 0 16,-3 0 0-16,0 0 1 0,-1 0-1 0,5-3 1 16,2-1-2-16,5 2 0 0,-1-2 0 0,9 2 0 0,1-1 0 15,-2-3 0-15,-9-3 0 0,10 0 0 0,-4 3 0 16,1 0 0-16,-1-3 0 0,6 0 0 0,-1-1 0 16,1 1 0-16,-2 0 0 0,-2 7 0 0,6-4 0 15,-2-7 0-15,0 2 0 0,3 2 1 0,6 0 0 16,-5 3 0-16,1-7 0 0,2-2 0 0,-1 4 5 0,-3 2 1 15,-3-3-2-15,6-2 2 0,-3 1 1 0,1 7 1 16,-1-3 0-16,6 3 0 0,0 1 1 0,1-3 1 16,-7 1-1-16,6-3 2 0,0 5-3 0,-5 1 1 15,-4-2-1-15,-2-8 1 0,2 8-6 0,-1 2 1 16,-3-5-1-16,12 0 1 0,-8-1-1 0,-3 5 1 16,3-1-1-16,6 6 2 0,1-5-4 0,-2-5 0 0,-5 5 1 15,2 5-1-15,-2-4 0 0,-4 0 1 0,2 2 0 16,0 2 0-16,0-5 3 0,-2 1 0 0,3-1 0 15,1 5 1-15,-4 0-2 0,0 0 1 0,4 0 0 16,6 0-1-16,7 0 1 0,-10-6-1 0,-3 6 1 16,0 0 0-16,-1 0 1 0,1-4 2 0,-2 1-1 15,-2 6 1-15,6-8 1 0,-2 1 0 0,-4 2 1 16,4 8-1-16,1-10-3 0,1 2 1 0,2-2 0 16,3 8 0-16,2-4-2 0,-4-4 0 0,-5 1 0 15,6 3 1-15,-1-2-2 0,-5-2 2 0,3-1-1 16,1 5 0-16,-1 0 1 0,3 0 0 0,-1 0 0 0,6 5-1 15,-2-5-2-15,-3 0 0 0,3-5 0 0,-2 6 0 16,2-1 1-16,-7-1-1 0,-2-3 1 0,1 8-1 16,5-4-1-16,-3-6 2 0,-1 6-1 0,0 7 1 0,1-3-2 15,1-4 2-15,1 0-1 0,3 9 1 0,4-9-1 16,-4-3 1-16,-5 1-1 0,1 4 1 0,-1-2-2 16,-3 0 0-16,4 0 1 0,3 7 0 0,0-7-2 15,0 0 2-15,3 0-1 0,1 6 1 0,1-6-2 16,-3 0 1-16,-5 2 1 0,5 1-1 0,0-6-1 15,-9 1 0-15,4-2 1 0,-1 8 0 0,3-4-1 0,-3 0 2 16,3 0-2-16,3 5 1 0,4-5-1 0,-1 0 1 16,-3 4-1-16,2-2 1 0,-1-4 0 0,-3-2 0 15,-4 4-1-15,7 4 2 0,-1-4-2 0,-10 0 0 16,9 2 0-16,1 2 1 0,2-4-2 0,-4 0 1 16,0-4 0-16,6 8 0 0,0-3 0 0,-6-1 0 15,-1 0-1-15,1 4 1 0,0-4-1 0,1 0 0 0,-3 0 0 16,8 6 2-16,-2-3-2 0,0-3 0 0,2-5 0 15,0 10 1-15,-1-8-1 0,-4 1 1 0,-5-2-1 16,1 8 0-16,1-4 0 0,-1-4 0 0,-1 4 0 16,3 4 0-16,-3-4-1 0,-1 0 1 0,9 2 1 15,0 1-1-15,-2-3-1 0,-6 0 1 0,1 0 0 16,-6 6 0-16,-4-2-1 0,-1-4 1 0,1 0-1 16,4 2 1-16,0 7-1 0,-2-3 1 0,-2 1-1 15,2-7 2-15,0 6-2 0,0-1 1 0,2 1-1 16,2-3 1-16,-4 3-1 0,-2 3 1 0,1-3-1 0,2-2 1 15,1 5-1-15,-3-4 1 0,-5 5-1 0,4-8 1 16,-3 3-1-16,1 3 1 0,2-3-1 0,3 1 2 16,-1-2-2-16,-2 5 0 0,-2 2 0 0,4-5 1 0,-2 3-1 15,-1-4 0-15,1 1 0 0,0 1 1 0,-1 3-1 16,-5-5 0-16,-1 5 0 0,-2 1 1 0,0 4-1 16,-2-6 0-16,-2 0 0 0,-2 2 1 0,-3 3-1 15,0-7 0-15,-5 0 0 0,5 5 1 0,-2 1-1 16,-2-2 1-16,-2-6-1 0,1 1 1 0,1 3-1 15,0 1 2-15,0-1-2 0,-2 6 1 0,0 0-1 16,0-6 1-16,0 0 0 0,-4 6 0 0,1-4-1 0,-1 2 1 16,-2-5 0-16,-1 7 0 0,1 1-1 0,1-1 1 15,-3 0 1-15,-1 2-1 0,1 1-1 0,-3 1 1 16,2-8 0-16,-2 0 0 0,0 2-1 0,1 2 1 16,1-4-1-16,-4 4 1 0,0 4-1 0,2 0 1 15,-2-5-1-15,0 5 2 0,0-8-2 0,0 4 0 16,1 0 0-16,1 5 1 0,0-7-1 0,0-3 1 0,0 1-1 15,-1 4 1-15,3-6-1 0,0-3 1 0,-2 3 0 16,5 0 0-16,-7 1 2 0,2-5 0 0,0 1 0 16,-1 3 1-16,-1 0 0 0,2-3 1 0,-2-1-1 15,0 8 2-15,-2-7-4 0,2 3 1 0,2-3 1 16,-4 5-1-16,0 4-2 0,2-2 1 0,-4-2 0 16,-5 2 0-16,3 2-2 0,1 0 1 0,-5-4-1 15,1-2 1-15,-4 3-1 0,5 1 0 0,-1 2 0 16,2-6 0-16,-3 8 0 0,6-1 0 0,-7-1 0 0,2 6 0 15,0-6 0-15,-1-1 0 0,-3 5 0 0,2-4 0 16,0 0 0-16,1-4 0 0,1 2 0 0,-2-2 0 16,0 0 0-16,-1-1 0 0,-6-1 0 0,-3 4 0 15,2-6-1-15,3 1 1 0,-3-3 0 0,-2 1 0 16,6-2-1-16,0-4 1 0,-3 5 0 0,1 5 0 0,4-10 0 16,2 1 0-16,-8 3 0 0,-5 2 0 0,3-6-1 15,1 0 1-15,-8 0 0 0,-12 3 0 0,11-3-1 16,4 0 1-16,1 0 0 0,-6 0 0 0,6 2-2 15,5 2 2-15,-5 5 0 0,2-3 0 0,-4-6-1 16,1 0 1-16,-5 5 0 0,-11 5 0 0,10-10-1 0,3 4 1 16,-2 1 0-16,7 1 0 0,-1-3-1 0,-2 3 1 15,-4-2 0-15,-3 1 0 0,5 6-1 0,-4-5 1 16,-9 1 0-16,-24-16 0 0,29 20-1 0,3-3 1 16,-5-3 0-16,14-5 0 0,0 6-1 0,-6-2 1 15,-11 1 0-15,-24-10 0 0,14 10-1 0,16-3 1 16,-10 2 0-16,6-4 0 0,15 9-2 0,-4-3 2 0,-15-3 0 15,-11-6 0-15,9 8-1 0,9 1 1 0,-1-6 0 16,-2 0 0-16,7 9-1 0,-1-1 1 0,-1-3 0 16,17-3 0-16,2 7-1 0,-11-3 1 0,-11-2 0 15,-25-1 0-15,25 5-1 0,3-1 1 0,1-5 0 16,16 2 0-16,-2 0-1 0,-1-3 1 0,-6 3 0 16,-2-4 0-16,3 6 0 0,-1-6 0 0,-5 0 0 15,-31 0 0-15,21 0 0 0,11 3 0 0,-5 3 0 16,14-10 0-16,8 8 0 0,-7-4 0 0,-16-4 0 15,-24-1 0-15,16 5 1 0,12 0 0 0,-7-4 0 0,-2-2 0 16,9 10 3-16,2-4-1 0,-2-5 0 0,10 5 1 16,2 0-1-16,-5-4 2 0,-6 4-1 0,-20-6 1 15,10 6-1-15,9 0 2 0,-7 0-1 0,22-5 1 0,1 7-5 16,-5-2 1-16,-11-4 1 0,-1-2-1 0,1 6-2 16,-2-2 1-16,-1-1-1 0,-17-9 1 0,11 12-1 15,9 0 0-15,-2-3 0 0,21-3 1 0,2 6-1 16,-6-4 0-16,-11 3 0 0,-3-3 0 0,-1 4 0 15,2-4 0-15,0-1 0 0,-18-5 0 0,18 8-1 16,4-1 1-16,0-3 0 0,18 2 0 0,3 4-1 0,-10-1 1 16,-6-3-1-16,-1-2 1 0,-5 1-1 0,5 5 0 15,-2-4-1-15,-2-11 2 0,5 9-1 0,4-1 0 16,1 1 0-16,4 1 1 0,-3-4-1 0,8 3 0 16,-4-3 0-16,-4 3 0 0,11 1-1 0,-2-3 1 15,-5 1 0-15,0-1 1 0,0 3-1 0,3-1 0 16,-3-5 0-16,0 7 1 0,1-7-1 0,7 2 1 15,-9-1-1-15,10 5 1 0,-1-5-1 0,3 1 1 0,0-2-2 16,-2 2 2-16,0-1-1 0,2 1 1 0,-2-2-1 16,-2-4 1-16,2 0 0 0,2 2 0 0,2-7 0 15,-6-8 0-15,6 7 0 0,-2 1 0 0,4 1 0 16,3-1 0-16,4 5 0 0,-3 0 0 0,1-4 0 16,4 5 1-16,0-1 0 0,0 0 1 0,0 0-1 15,2-6 1-15,1 3-1 0,1-1 0 0,2 2 0 16,3-1 0-16,0-6-1 0,1 3 1 0,3-3-1 15,9-11 2-15,-7 1-2 0,4 4 1 0,-3-3 0 16,22-21 0-16,-12 21 0 0,0 6 0 0,6-2 0 0,-10 10 0 16,8-1-1-16,-4-1 2 0,2 3-2 0,5 3 1 15,-3-6-1-15,0 6 0 0,-2-3 0 0,2 3 1 16,3 0-1-16,-3 2 0 0,4 2 0 0,-5 5 0 0,7-9 0 16,-3 6 0-16,1 0 0 0,9 3 0 0,-4-3 0 15,-6 0 0-15,3-3 0 0</inkml:trace>
  <inkml:trace contextRef="#ctx0" brushRef="#br0" timeOffset="15749.19">29100 5402 501 0,'0'0'0'0,"0"0"0"16,0 0 0-16,0 0 8 0,0 0 1 0,4-18-1 16,-4 16 1-16,0 2 8 0,0-4-1 0,0 4 1 15,-2-5 0-15,-3-6 13 0,-1-2 2 0,2-2-1 16,-1-21 1-16,-5-3-10 0,1 4 2 0,2 11-2 16,-1-1 2-16,5 7-9 0,-1 3 1 0,-2 0 0 15,-3-3 1-15,3 3-3 0,3 5 1 0,-1 3-1 0,-2-6 2 16,3 2-2-16,1 5-1 0,-2 2 1 0,0-5 0 15,2 0 0-15,2 7-1 0,0 2 1 0,0-4-1 16,0 4 0-16,0 0 1 0,0 0-1 0,6 0 1 0,3 0-3 16,2 0 1-16,1 0 1 0,30-3-1 0,9 10-1 15,-6-1 1-15,-6-6-1 0,-8-6 0 0,-1 6-2 16,-4 0 0-16,0 0 0 0,0 0 1 0,-5 0-1 16,-2 6 0-16,-3-1 0 0,1-5 0 0,-4 4 3 15,-2-2 1-15,-1 1-1 0,-3-1 0 0,-1 2 4 16,-3 0 0-16,1 1-1 0,0-1 2 0,0 2 5 0,-3 3 0 15,-1 2 0-15,4 2 1 0,-2 8-1 0,0-1 2 16,0-1-2-16,3 12 2 0,-1-3-6 0,-4-4 0 16,-2 1 0-16,2-1 0 0,2-2-5 0,0-3 1 15,0-1-1-15,-2 12 1 0,2-6-4 0,3 0 0 16,1 6 0-16,1 2 1 0,3-2-4 0,-1 1 1 16,0-1-2-16,1 2 2 0,-3 5-3 0,-1-7 0 15,1-1 1-15,0 1 0 0,-1-2-3 0,-4-6 2 0,-2-5-1 16,4 9 0-16,-1-5-1 0,1-7 0 0,0 1 0 15,0 8 1-15,1-9-2 0,1 1 0 0,-4 0 1 16,-1 6 0-16,5 3-1 0,-2 0 2 0,-6-3-2 16,4-1 1-16,3 2-1 0,-1 1 2 0,-6-1-2 15,2-2 1-15,6-1 0 0,-2-2 0 0,-6-2 0 16,2 9 1-16,2-4-2 0,-1-3 1 0,-2-2 0 16,-1 0 0-16,0-6-1 0,0-3 0 0,-2-1 1 15,-1 5 0-15,1-1-2 0,2-7 1 0,0 1 1 16,-7 7-1-16,-4-3-1 0,-2-3 1 0,0 0-1 0,-15 7 2 15,-1-2-2-15,1-3 1 0,0-3 0 0,-2 1 0 16,2 2 1-16,4-6-1 0,0 0 0 0,-7 7 0 0,-1 1 2 16,4-8 0-16,-3 1 0 0,-3 7 0 0,3-2 2 15,1-6 1-15,-3 0-2 0,-2 5 2 0,-3-5 0 16,5-5 0-16,-2 5 0 0,-4 0 1 0,-2 0-2 16,2-4-1-16,-2 0 1 0,-5 4 1 0,-5-2-4 15,-1-7 0-15,-9 0 1 0</inkml:trace>
  <inkml:trace contextRef="#ctx0" brushRef="#br0" timeOffset="43146.82">25920 8165 552 0,'0'0'0'0,"0"0"0"15,0 0 0-15,0 0 1 0,0 0 0 0,22 6 0 16,-12-3 0-16,1-3 4 0,-2 0 0 0,-2 0 1 16,3 0-1-16,3 0 23 0,-2 0 2 0,-4 0-2 15,3 0 1-15,3 0-4 0,2 0-1 0,-2 0 1 0,7 6 1 16,4-6-3-16,-1-4 1 0,-1 2-1 0,6 4 1 0,0 2-6 15,0-4 0-15,-4 2 0 0,4 2 1 0,2-3-7 16,0-1 2-16,2 0-1 0,7 4 1 16,-2-4 3-16,-2 0-1 0,4 4 1 0,6 1 0 0,-2-3 9 15,0 0 0-15,3-4-1 0,3 0 1 0,-3-3-7 16,-1-3 2-16,4 7-2 0,1 1 1 0,-2-4-6 16,-1 2 2-16,5-4-1 0,4 5 0 0,-6-5-3 15,-7-3-1-15,-2 1 0 0,4 6 1 0,0-3-6 0,-6-1 0 16,-4 4-1-16,1 4 2 0,-5-2-4 0,-5-2 1 15,2 2-1-15,-2 8 0 0,-3-8 2 0,-6 0-1 16,-1 3 1-16,1-1-1 0,-4 2 4 0,-4 0 0 16,-1 0 0-16,-4 1 1 0,-1-3 1 0,1 2 0 15,-2-4 0-15,-2 0 2 0,0 2-1 0,0-1 1 16,0-1-1-16,0 0 2 0,0 0-1 0,0 0 0 16,0 0 1-16,0 2 0 0,0 2-3 0,0-4 0 0,0 2 0 15,-2 2 2-15,-2-4-4 0,1 0-1 0,1 0 1 16,-2 0 0-16,-2-4-3 0,1 2-1 0,3-4 1 15</inkml:trace>
  <inkml:trace contextRef="#ctx0" brushRef="#br0" timeOffset="50412.02">28793 8156 401 0,'0'0'0'0,"0"0"0"15,0 0 0-15,0 0 2 0,0 0 1 0,-19-10-1 16,14 10 0-16,-3 0 12 0,3-5-1 0,-1 1 1 16,-3 0-1-16,-6-1-6 0,2-3 1 0,5 5 0 15,3-3-1-15,1 1 17 0,0 3 1 0,1 0-2 0,1-4 2 16,0 8-13-16,0-2 2 0,0-2-1 0,2 2 1 15,0 0-5-15,0 2 1 0,2-2-1 0,2 4 1 16,1-4-3-16,1 2-1 0,1 1 1 0,12 9 1 16,7 1-4-16,2-8 2 0,2-1-2 0,0-2 2 0,1-4 0 15,1 2 0-15,2 0 0 0,3 2 1 0,4 1 12 16,0-3 1-16,4-5 0 0,3 5 0 0,-1-8-1 16,-3 3 1-16,7 3-1 0,5 2 1 0,-4 0 8 15,0 0 1-15,6 0 0 0,3 6 0 0,-5-12 1 16,-4 2-1-16,6 2 0 0,2 8 0 0,-5-4 0 15,-6 2 2-15,3-4-1 0,4 3 0 0,-6 3-5 0,-5-10 1 16,-2 2-2-16,2 8 2 0,-3-6-4 0,-6 2 0 16,-4 3 0-16,-5 5 1 0,0-10-5 0,-5 0 1 15,-2 7-1-15,-3 1 1 0,-4-8-10 0,-5 0 1 16,1 1 0-16,0 5 0 0,-3-4-3 0,-4 2 1 16,-2-4 0-16,0 0 0 0,0 0-1 0,0 0 2 15,0 0-1-15,0 0 1 0,0 0-1 0,0 0 1 0,0 0-1 16,-4-4 1-16,-3 2-1 0,-3-4 1 0,-1 5 0 15,-11-7 0-15,-6-7 0 0,-2-2 0 0,-4 1 0 16</inkml:trace>
  <inkml:trace contextRef="#ctx0" brushRef="#br0" timeOffset="51291.81">5025 8857 904 0,'0'0'0'16,"24"6"0"-16,4-10 0 0,2 4 8 0,-2 4 0 15,2-1 0-15,0-1 1 0,0 2 10 0,-1 2 1 0,9-6 0 16,6 0 0-16,-4-4-2 0,-3 4 0 0,2 0 0 16,0-6 1-16,0 3-9 0,-3 1 0 0,6 2 0 15,7-10 2-15,5 7-6 0,-6-3 1 0,-9-5 0 16,10 2 1-16,-4-1-4 0,-3 5 2 0,3-3-2 16,13 5 2-16,0 1-3 0,-4 0 1 0,0-4-1 15,4 6 2-15,-4-3-3 0,-6-3 1 0,2 2 0 16,8 4 1-16,-6-3-2 0,-3-3 1 0,1 0 1 15,8 6-1-15,0-3-3 0,-10-3 0 0,2-1 0 0</inkml:trace>
  <inkml:trace contextRef="#ctx0" brushRef="#br0" timeOffset="148114.91">9395 10078 187 0,'0'0'0'15,"0"0"0"-15,22 0 0 0,-7 3 0 0,2 1 0 0,-1-8 0 16,-1 4 0-16,0 4 0 0,2-4 0 0,2 2 0 15,1 2 0-15,2-4 0 0,-3-2 0 0,-4 0 0 16,9 4 1-16,2-2 0 0,-3 0 1 0,-8 0 0 16,5 2 0-16,-5-4-1 0,0-2 1 0,0 4 0 15,3 0 1-15,3 2 0 0,1 0 0 0,-1 0 1 16,3-1-1-16,2-1 2 0,0-1 0 0,4 2 1 16,2 3-1-16,-1 0 2 0,-6-4 1 0,-1 2-1 15,11 0 1-15,-5-1-1 0,-2-1 1 0,-8-3 0 0,8 1 1 16,-3-2-2-16,1 0 1 0,2 1 0 0,1 1-1 15,-1 0 2-15,2 2 0 0,-4-6 0 0,12 5 1 16,-5-1 1-16,-3-4-1 0,-4 2 0 0,11-1 1 16,2-3 6-16,-9 1 0 0,-2-2-1 0,-2 3 1 0,2 0 2 15,-7 3 2-15,7-3-2 0,1-1 1 0,5 1 1 16,-4 4 1-16,-2-1-1 0,11-3 0 0,-2 2 0 16,-5 8 2-16,1-4-1 0,-3-6 1 0,-4 5-3 15,2 1 1-15,-4 1 0 0,1-2 0 0,-1 1-7 16,-4 1 1-16,3 5 0 0,3-6 0 0,2 2-3 15,-2 5-1-15,2-5 0 0,2 2 1 0,-4-2-3 16,0 1 0-16,4 1 0 0,-1 2 0 0,-1 3-2 0,-2-5 1 16,-1-2 0-16,-5-2 0 0,2 1-1 0,-7 1 2 15,4-2 0-15,2-2 0 0,-3 1-2 0,-1 1 1 16,2 1 0-16,9-2 0 0,1-3-1 0,-4 2 1 16,-1-2 0-16,6 1 0 0,3 4-1 0,-7-1 1 15,-2-1-2-15,10-1 2 0,1 2-2 0,-7 0 1 16,-3 0-1-16,-1-6 1 0,-4 6-2 0,1 0 0 0,1 0 0 15,2 0 0-15,1 2 0 0,-5 2-1 0,8-10 1 16,2 2 0-16,0 3-1 0,-2-1 0 0,1 2 0 16,5 0 0-16,-4 0-3 0,-6 0 0 0,0-2 0 15,6-4 2-15,-4 6-3 0,-4 0 0 0,-3 0 0 16,3 0 1-16,1 0-1 0,-5 0 0 0,3-3 0 16,-1 1 0-16,8 0 0 0,-3 2 0 0,-1 0 0 15,6-2 0-15,-2 2 0 0,1 2 0 0,1-2 0 16,-2-2 0-16,2 2 0 0,0 0 0 0,-4 0 0 15,-2-7 0-15,0 5 0 0,-1 2 0 0,-5 0 0 0,8-4 1 16,-5 2-1-16,1 2 1 0,4 2-1 0,2-4 1 16,-2 4-1-16,2 2 1 0,2-4 0 0,0-2 0 15,0 2 1-15,-2 4-1 0,0-3 0 0,-2-4 1 0,-2 3-1 16,-2 2 0-16,1-1 0 0,-1-1 2 0,-7 2-2 16,4 2 1-16,-5-2-1 0,3-4 1 0,0 2 0 15,-6 4 0-15,2-2-1 0,13-6 1 0,-1 2-1 16,-7 2 2-16,-1 0-1 0,2 2 0 0,-1 2 1 15,1-1 2-15,-4-3-1 0,9 0 1 0,-4 6 2 0,1-1 0 16,-2-1 1-16,1-4 0 0,8 0 5 0,-2 6-1 16,-4-6 0-16,-3 0 1 0,2 2-3 0,-6-1 1 15,3-1 0-15,3-1 0 0,-1 2-2 0,-3 1 1 16,0-2-1-16,5-2 1 0,2 2-4 0,-1 6 1 16,-1-4-2-16,2 0 2 0,-3 1-3 0,1 1-1 15,2 0 0-15,2-4 2 0,0 4-4 0,-1-3 1 16,-3-1-1-16,6 0 1 0,2 2-2 0,-6 0 2 15,-3 0-2-15,3 2 1 0,-4 0-1 0,3-3 0 0,-3-1 0 16,6 4 0-16,0 2 0 0,-3-3 0 0,-1-1 0 16,2 4 0-16,0-1 0 0,-1-1 0 0,-1 0 0 15,4-2 0-15,2 1 0 0,-4 1 0 0,-5-2 0 16,5 2 0-16,2-2 0 0,-1-1 1 0,-7-2 0 16,1 2 0-16,-1 5 1 0,3-6 1 0,-4 0-1 15,5-4 1-15,2 4 3 0,-5 0-1 0,-2 0 1 16,5 0 0-16,0 0 3 0,1 0 0 0,-5-2 0 15,5 2 1-15,1 2 2 0,-2-2 0 0,-5-3 1 0,9 3 0 16,6 1 0-16,-4 1-1 0,-13-2 0 0,3 0 1 16,-3-2-2-16,2-1 0 0,0-1 0 0,3 4 2 15,-1 4-3-15,-2-4 1 0,1-6-1 0,3 6 1 0,-3 0-4 16,1 0 0-16,-4 0-1 0,0 0 1 0,4 0-4 16,-5 0 2-16,1 0-1 0,-9 0 1 0,5 0-5 15,-2 0 1-15,1 0-1 0,-1 0 1 0,0 0-2 16,1 0 1-16,-1 2 0 0,6 2 0 0,0-2-2 15,-6-1 1-15,-3-1-2 0,-1 0 2 0,1 0-1 16,-2 0 0-16,-1 0 0 0,-1 0-1 0,0 0 0 16,0 0 0-16,2 0-1 0,-4 0 1 0,0 0-2 0,0 0 2 15,0 0 0-15,0 0-1 0,0 0 2 0,0 0 1 16,0 0-1-16,0 0 1 0,0 0-1 0,0 0 1 16,0 0 0-16,0 0 1 0,0 0-1 0,0 0 1 15,0 0-1-15</inkml:trace>
  <inkml:trace contextRef="#ctx0" brushRef="#br0" timeOffset="150193.46">15515 8833 414 0,'0'0'0'0,"0"0"0"15,0 0 0-15,0 0 3 0,0 0 0 0,0 0 1 16,0 0-1-16,0 0 7 0,0 0 0 0,0 0 0 15,0 0 2-15,0 0-6 0,0 0 2 0,0 0-1 16,0 0 1-16,0 0 15 0,-3-19 1 0,6 14-1 16,5-3 1-16,5-3-11 0,-2 0 2 0,2-2 0 15,6 2-1-15,1-4 0 0,1 0 0 0,1 6 1 0,8 3-1 16,-6-3 7-16,0-4-1 0,2 0 0 0,8 5 1 16,1-3 5-16,-3-4 1 0,-8-7-1 0,6 0 1 15,-4 3 2-15,4 4 0 0,4-5 0 0,3 1 2 0,-2-1-12 16,2 5 1-16,-1 5-1 0,1-8 1 0,8 5-3 15,-6 5 1-15,-5-1-1 0,-5-4 1 0,5 6-7 16,-8-1 0-16,-4 1 1 0,3-8 0 0,-3 7 0 16,-3 3 1-16,-1-1-1 0,6-3 1 0,-9 5 2 15,-4 2 1-15,-1-1-1 0,3 1 1 0,-4 2-1 16,-3-4 0-16,-4 0 0 0,-1 3 1 0,-1 1-1 0,0-4 2 16,2 2-1-16,-2 0 1 0,0 0-4 0,0 2 2 15,0-4-2-15,0 3 2 0,0-7-4 0,0 3 0 16,0 3 1-16,-5-6-1 0,-5 1-2 0,-1-6 0 15,2 4 0-15,1 3 0 0,1 2-5 0,0 2 1 16,1-3-1-16,2 5 2 0,2 0-5 0,2-6 0 16,-5 4 0-16,1 2 1 0,2 0-2 0,2 0 1 15,0 0-1-15,0 0 2 0,0 0-2 0,0 0 0 0,0 0 0 16,2 2 1-16,2 0-1 0,-4 2 1 0,2-4-1 16,1 5 1-16,7 5-1 0,-5-5 1 0,5 5 0 15,-1-1 0-15,2 6 0 0,-2-4 1 0,1 0-1 16,-1-3 1-16,-3 1 1 0,-3-4 1 0,-3 5-1 15,2-5 2-15,-2 5 2 0,-2-5 1 0,-1 1 0 16,1-1 1-16,0-1 1 0,0 0 0 0,2-4 0 16,-4 5 2-16,2 1-2 0,-1 0 1 0,-3-3 0 15</inkml:trace>
  <inkml:trace contextRef="#ctx0" brushRef="#br0" timeOffset="159891.79">17913 10016 414 0,'0'0'0'0,"0"0"0"15,0 0 0-15,0 0 11 0,0 0 0 0,0 0 0 0,2 19 0 16,0-17 2-16,-2-1 0 0,0 3 1 0,2 0-1 16,2 0 12-16,-4-1 0 0,3-1-1 0,3 0 1 15,-4 2 6-15,2-2 1 0,-1-2-1 0,9 3 1 16,2 3-12-16,5 0 0 0,-4-3 0 0,9 1 0 0,2-4-4 16,-1 2 1-16,-3 0-1 0,2 1 1 0,0-3-7 15,1-1 1-15,-3-3 0 0,6 6 0 0,0-2-5 16,-4-2 1-16,-5 0-1 0,1-2 1 0,6 2-4 15,2 1 2-15,-2-1-2 0,2 2 2 0,-2 2 0 0,-1-1 1 16,-1-1 0-16,4 0 0 0,5 0 2 16,-7 0 1-16,-3 0-1 0,6 6 1 0,1-6 1 15,-2 0 0-15,-7 0 0 0,1 0 2 0,0 0-2 0,1 2 1 16,-8-2-1-16,3 2 1 0,3-2-2 0,-3 0 0 16,1 2 0-16,7 7 1 0,-7-5 4 0,-1-3 0 15,1-1 0-15,5 4 0 0,-3 2 1 0,-3-6 1 16,1 0-1-16,7 2 1 0,0 1-1 0,-2 1 0 0,-7-4 1 15,2 0 0-15,1 0 4 0,-3 0 1 0,-6 0 1 16,2 6-1-16,2-10-1 0,0 2 0 0,-4 2 1 16,2 0 0-16,2 0-5 0,-2 0 0 0,-1 0 1 15,1 6 0-15,7-6-9 0,-5-4 0 0,-4 2 0 16,2 2 0-16,-3 0-5 0,-1 0 1 0,0 0 0 16,2 0 0-16,1 0-4 0,-3 0 1 0,-2 0 0 15,1 0 1-15,-3 0-2 0,-1 0 0 0,0 0 0 16,-2 0 1-16,1 0-1 0,-1 0 0 0,0 0 0 15,4 0 0-15,-6 0 0 0,0 0 0 0,0 0 0 16,2 0 0-16,-1 0 1 0,-1 0 0 0,0 0 0 0,0 0 0 16,0 0 1-16,0 0 2 0,0 0-1 0,0 0 1 15,0 0 2-15,0 0 2 0,-1 0-1 0,-5 2 1 0,-1 2 3 16,-1-4 0-16,2 0 0 0,-1 0 1 0,0 0-1 16,-3 0 0-16,1 0 0 0,3 0 2 0,-1 0-2 15,-1 0 0-15,3 0 0 0,1 0 1 0,-3 0-6 16,1 0 2-16,0 0-1 0</inkml:trace>
  <inkml:trace contextRef="#ctx0" brushRef="#br0" timeOffset="169418.67">20490 9869 627 0,'0'0'0'0,"0"0"0"0,0 0 0 0,0 0 0 15,0 0 1-15,0 0-1 0,-13-18 1 0,11 14 14 16,2 2 0-16,-3 2 1 0,1 0 0 0,2 0 11 16,0 0 1-16,0 0 0 0,0 0 0 0,0 0-3 15,0 0 0-15,0 0 1 0,0 0 0 0,0 0-8 0,0 0 0 16,0 0 0-16,0 0 1 0,0 0-6 0,0 0 1 15,0 0-1-15,0 0 1 0,0 0-4 0,0 0 0 16,0 0 0-16,5 0 0 0,-1 2-1 0,5 2 0 16,3-1 0-16,12 1 1 0,8 2-3 0,-1-1 0 15,-5-1-1-15,-1-6 1 0,-3 2-1 0,0 2 1 16,4-2-2-16,6-2 2 0,0 2 1 0,-3 4 1 0,-1-2-1 16,8-6 1-16,-1 6 1 0,1 1 0 15,1-3 0-15,2-1 0 0,0 1-1 0,-3 3 0 0,-3 1 0 16,1-8 0-16,-1 8-4 0,1-2 1 0,1-2 0 15,4 0 0-15,-2 4-3 0,-3-1 0 0,3 3 0 16,-1-6 1-16,1 2-2 0,-5 2 0 0,-8-1 0 16,2-10 1-16,-4 7-2 0,-3 7 0 0,-2-5 0 15,1-4 0-15,-3 4 0 0,-5 2 0 0,-1 0 1 16,-2-3 0-16,1 3-1 0,-3 0 0 0,-3-2 0 16,2-2 0-16,0 2 0 0,-1-1 1 0,1 1-1 15,-2-2 1-15,0 4 0 0,2-4 0 0,-4 2 1 0,3 0-1 16,-1-2 0-16,-2 0 1 0,0 0 0 0,2 2 0 15,0-2 0-15,-2 0 1 0,0 0-1 0,0 3 1 16,0-3-1-16,0 0 0 0,0 0 1 0</inkml:trace>
  <inkml:trace contextRef="#ctx0" brushRef="#br0" timeOffset="170057.04">22974 9908 476 0,'0'0'0'0,"0"0"0"16,0 0 0-16,0 0 27 0,0 0 0 0,0 0 0 15,0 0 1-15,0 0-3 0,0 0 1 0,0 0 0 16,0 0-1-16,0 0 17 0,0 0 1 0,0 0-1 16,28-3 1-16,-6-3-12 0,6 0 1 0,2-1-1 15,4 1 1-15,-5 3-12 0,-2 1 1 0,0 0 0 0,5-2 1 16,4-1-8-16,-3 5 2 0,4-2-1 0,4-4 0 15,-7 4-3-15,-1 2-1 0,3 0 0 0,-1-3 0 16,1 1-4-16,1 2 1 0,0 2 0 0,8-4-1 16,-2 2 0-16,1 2 1 0,3 1 0 0,7-6 0 0,-4 6-1 15,-7-3 0-15,2 0 1 0,3-3 0 0,-5 6 0 16,0-1 0-16,4 0 0 0,5-6 0 0,0 4 0 16,-5 2 1-16,-3 0 0 0,-1-4 2 0,-2 2-1 15,0 2 1-15,4-2-1 0,0 0 1 0,-1 4 3 16,3-2 0-16,1-2 1 0,1 0-1 0,-4 5-2 0,-8-3 0 15,-4 0-1-15,5-2 2 0,-5 2 1 0,-3 1 2 16,3 3-2-16,1-6 2 0,-2 4-1 0,-4 1-1 16,0-3 1-16,5-2 0 0,-5 4-4 0,-4 2 1 15,1-3-1-15,-1-6 2 0,-4 3-4 0,-3 3 1 16,-2-1-1-16,-2-2 1 0,-2 2-2 0,-3 2-1 16,-3-2 1-16,1-6 0 0,-1 4-1 0,-3 2 0 15,-2-2-1-15,0 0 2 0,0 0-2 0,0 0 1 0,0 0-2 16,2 0 2-16,0 0-4 0,0 0 2 0,0 0-2 15,-2 0 2-15,0 0-3 0,0 0 0 0,0 0 0 16,5-4 2-16,5-3-3 0,1 1 0 0,0-3 0 16</inkml:trace>
  <inkml:trace contextRef="#ctx0" brushRef="#br0" timeOffset="170439.74">26410 9795 740 0,'0'0'0'0,"0"0"0"0,19-6 0 0,-1 8 29 16,1 2 2-16,-2-2-1 0,1-2 0 0,1 3-1 16,-2 1 1-16,3 0-1 0,4-4 0 0,-1 2-10 15,-1 3 1-15,2-3-1 0,4-2 1 0,2 2-16 16,-2 4-1-16,0-6 1 0,2-4-1 0,0 4-3 15,-3 4 0-15,5-4 0 0,4 0 0 0,-3 0 0 0,-1 0 0 16,1 5 0-16,5-5 1 0,3 0-1 0,-2 2 0 16,-2 2 0-16,0-4 0 0,0 0 0 0,-3 3 1 15,0-3 0-15,-1 0 0 0,-1 2 2 0,-4 2-1 16,2 0 0-16,-3-4 0 0,1 5 2 0,-1-1 0 16,-7 2 0-16,1-1 0 0,-1-5 1 0,-3 2-1 15,-4 0 1-15,-2 0-1 0,-2 1 4 0,-3 3 1 0,-2-4-1 16,-1 0 1-16,-1-2 1 0,-2 0 0 15,0 0 0-15,2 0 1 0,-2 0 2 0,0 0 0 0,0 0 1 16,0 2-1-16,0-2-1 0,0 0 1 0,0 0-1 16,-11-2 0-16,-13-2 0 0,-6-5-1 0,-4-1 0 15</inkml:trace>
  <inkml:trace contextRef="#ctx0" brushRef="#br0" timeOffset="174523.78">17859 11078 766 0,'0'0'0'0,"0"0"0"0,0 0 0 15,0 0 10-15,0 0 0 0,0 0 0 0,0 0 0 0,0 0 3 16,0 0 0-16,0 0 0 0,25 15 0 0,-18-9 8 16,4 1 2-16,-1-3-1 0,1 2 1 0,4-1-14 15,-2-5 0-15,0 0 0 0,3 0 1 0,5 0-6 16,-4-5 1-16,5-5-1 0,8-1 1 0,3-2 0 16,1-2 2-16,-6-5-1 0,2-4 0 0,0-12 0 15,-1-3 1-15,5-9-1 0,5-2 1 0,0-1 0 0,4 7 1 16,7-5-2-16,10 3 2 0,1-4-1 0,-5-6 0 15,4-19-1-15</inkml:trace>
  <inkml:trace contextRef="#ctx0" brushRef="#br0" timeOffset="189136.62">4459 11609 375 0,'0'0'0'0,"0"0"0"0,0 0 0 0,0 0 5 16,0 0-1-16,0 0 1 0,0 0-1 0,0 0 26 0,0 0-1 15,0 0 0-15,18 5 1 0,-8-5-12 0,-5 0 0 16,1 0 0-16,9-5 0 0,0-5 3 0,3 3 1 16,3 3-1-16,7-1 0 0,-4-7-6 0,-3 3 1 15,-3 2-2-15,6 5 2 0,1-8-7 0,-1 1 1 16,2 0 0-16,11 3 0 0,-3 1-3 0,-8-6 1 0,2-1-1 15,7 3 0-15,-5 2-3 0,4-1 0 0,5 1 1 16,-2-6-1-16,2 2 2 0,0 1-1 0,0-1 1 16,6-4 0-16,0 6-2 0,-2-2 2 0,-8 0-1 15,-1-4 1-15,-1 4 3 0,-5 5 0 0,4-5 0 16,5 0 0-16,-2 5 2 0,-1 2 1 0,-1-1 1 16,10-6-1-16,2 5-1 0,-6-1 2 0,-3 1-2 15,6-5 1-15,-8 5 1 0,-1 1-1 0,-3 1 0 16,4-11 2-16,1 10-5 0,-1 1 0 0,-1-2 0 15,6-5 1-15,1 7-2 0,2-1 1 0,-2 1 0 16,-1-2 0-16,0 1-5 0,-9 1 1 0,-1 0-1 0,1 4 2 16,-2-1-2-16,-2-3 2 0,2 2-2 0,0 4 2 15,-2-2-2-15,2-2 1 0,-4 0-1 0,6 4 2 16,0-2 0-16,-2 0-1 0,-2 0 1 0,4 4-1 0,2-4 3 16,-3-2 1-16,-4 0-1 0,1 4 1 0,-2 0-1 15,-2 0 0-15,-1-1 0 0,3 5-1 0,0-4 0 16,-3 0 1-16,1 3-1 0,0-1 1 0,6 2-3 15,-3 1 1-15,-5 0-1 0,12-1 1 0,-2 2-3 16,-6-1 1-16,6-1-1 0,-1-3 2 0,-1 3-3 16,-3 3 0-16,-5 0 0 0,1-5 1 0,1 4-2 0,-2 1 0 15,1 0 0-15,1-3 0 0,3 1-1 0,-1 3 1 16,0 1-1-16,2-2 1 0,2-3 1 0,2 5 0 16,0 2 0-16,-2-4 0 0,-2 6 0 0,-4-4 2 15,0 2-1-15,3 2 1 0,3-4 0 0,-4 2 1 16,-6 0-1-16,3 0 1 0,-2-3 0 0,-5-1 1 15,1 2-1-15,0 4 2 0,0-4-1 0,0-2-1 0,-2 4 1 16,2 4 1-16,0-6-4 0,-6 0 2 0,1 1-2 16,-5 6 1-16,4-3-1 0,-3-4-1 0,3-1 0 15,-3 4 1-15,3 7-1 0,-3-3-1 0,3-1 0 16,0 4 1-16,1 1-2 0,-5 2 1 0,-1 0-1 16,2 1 1-16,-4 1-1 0,1 0 0 0,-6-2 0 15,3 2 0-15,3-6 0 0,-3-1 0 0,-3-2 0 16,-3 5 0-16,0-5 0 0,1-4 0 0,5 4 0 15,-4 5 0-15,0 0 0 0,2-1 0 0,-3-1 0 0,-3-3 0 16,7 0 0-16,1-1 0 0,-8 3 0 0,1-4 0 16,-1 0 0-16,3 0 1 0,-1-1-1 0,-7-2 2 15,6 3 0-15,-6-2 0 0,-2 1 0 0,0 1 2 0,0-4-2 16,2 2 0-16,-4-5 0 0,-2 3 1 16,4 0-2-16,1 0 0 0,-5 1 0 0,-2 1 0 0,-3-2-1 15,6-2 1-15,-10-1-1 0,-4-3 1 0,4-1 2 16,0 0 0-16,-7 3 0 0,-1 4 1 0,3-3 1 15,3-3 2-15,-4 4-1 0,-3 4 0 0,7-3 7 16,0-3-1-16,-5 3 0 0,-8 4 2 0,6-2 3 0,2-3 0 16,-14 0-1-16,4 2 2 0,-1 4-1 0,5-4 0 15,2-1 0-15,-4-3 0 0,4 2-2 0,3 1 1 16,-3 1 0-16,-4-4 1 0,-1 5-7 0,4-1 1 16,-8 0 0-16,0-4 0 0,8 4-4 0,1 1 0 15,-4-5 0-15,4-3-1 0,0 1-2 0,0 3 0 16,0-3 1-16,-4-1-1 0,4 2-3 0,-4 1 0 15,-5-1 1-15,1-4 0 0,4 1-2 0,4 3 0 16,-4-2 0-16,8-4 0 0,1 1-2 0,1 3 0 0,-6-2 1 16,-6-2 0-16,2 0-4 0,0 0 0 0,-2-2 0 15,1-3 0-15,-5 5-5 0,10 0 1 0,0 1 0 16,0-2 0-16,5-3-3 0,1 2 0 0,-16 2 1 16,-1-2 0-16,2 2-2 0,5 2 0 0,-6-2 1 15,-1-6-1-15,7 3 1 0,8-3 1 0,-6 2-1 16,2-1 0-16,7-3 1 0,-2 3 0 0,-8-1 0 15,-3-3 1-15,2 1 1 0,8 5 0 0,-5-8 0 16,-27-15 0-16,32 18 2 0,7-1 1 0,-2-14 1 0,12 7-1 16,-7 5 2-16,1-2 0 0,-6-8 1 0,-5 1 0 15,11 1 1-15,-1 0 1 0,-8 3 0 0,-1 1 0 16,14-9 0-16,-2 7 1 0,-5 0-1 0,9-2 1 0,3-3 0 16,0 0 0-16,0-4 0 0,-7-4 0 0,11 6 0 15,-4 2 0-15,2-3 0 0,5-3 0 0,-1 6 0 16,1 4 0-16,7-3 0 0,-3-3 0 0,2 0 0 15,2 3 0-15,2 1 0 0,2 1 0 0,1-1 0 16,4-1 0-16,3-1 0 0,10-8 0 0,-5 4-1 16,0 2 1-16,-3-6-1 0,7-5 1 0,3 7 0 15,-3 2 0-15,7-2 0 0,1-2 0 0,-1 10-2 0,-2-1 2 16,2-1 0-16,26-8 0 0,-14 0-1 0,-7 4 1 16,3-2 0-16,6 2 0 0,1 0 0 0,-2 0 0 15,8-3 0-15,18-16 0 0,-17 11-1 0,-11 1 0 16,4-6 0-16</inkml:trace>
  <inkml:trace contextRef="#ctx0" brushRef="#br0" timeOffset="192818.12">16359 12663 338 0,'0'0'0'0,"0"0"0"16,0 0 0-16,0 0 0 0,0 0 2 0,0 0-2 16,0 0 1-16,0 0 0 0,25-14 0 0,-22 14 0 15,7-2 0-15,1-2-1 0,-2 4 1 0,-3 0 0 16,-1 0 1-16,3 0-2 0,-1 0 0 0,-3 0 0 16,2-4 1-16,1 1-1 0,1 1 0 0,-3 2 0 15,4-4 0-15,4 2 0 0,-3-4 0 0,-1 3 0 16,0-5 0-16,4 1 0 0,2 1 0 0,-2 1 0 0,17-5 0 15,4-3 0-15,-6 0 0 0,-8 2 0 0,8 4 1 16,8-8-1-16,-3-4 1 0,-7-3-1 0,2 0 1 16,6-4 0-16,-3-6 0 0,12-9 0 0</inkml:trace>
  <inkml:trace contextRef="#ctx0" brushRef="#br0" timeOffset="199972.1">4630 13519 414 0,'0'0'0'16,"0"0"0"-16,0 0 0 0,0 0 0 0,0 0 1 16,23-9 0-16,-18 9 0 0,4-2 7 0,3-2 0 15,-3 2 0-15,6 1-1 0,5-3 7 0,3-2-1 0,-3-1 1 16,8 1-1-16,2 3-7 0,-11 1-1 0,-8-6 1 15,13 3 1-15,0-3-2 0,-5 1 2 0,-4 1-1 16,5 2 0-16,-1-1 0 0,0-3 0 0,-3 5-1 16,9-3 1-16,2 2 1 0,0 3-1 0,-5-1 1 15,2 4 0-15,2-2 2 0,2-2 1 0,-4 0 0 16,2 2 0-16,2 0 1 0,-3 0 1 0,-1 0-1 16,6-4 0-16,-2 2-1 0,-4 0 1 0,-4 1 1 15,-1-1-1-15,5 0-1 0,-3 0 1 0,7-4-1 16,-2 6 1-16,-2 0 0 0,0 0-1 0,0-1 0 0,6 1 0 15,-2 1-1-15,-2-1 1 0,-2-3-1 0,10 3 1 16,0 2-2-16,-8-2 1 0,-4-2-1 0,4 0 1 16,-4-2-3-16,3 0 2 0,-1 1-1 0,0 1 1 15,6-2-1-15,-4-2 0 0,2 1 1 0,2 5 0 0,-2-4-3 16,2 2 0-16,-1 0 0 0,5 1 0 0,1-1 3 16,-5 2 0-16,-2 0 0 0,0 0 1 0,-4 0 2 15,-3 2 0-15,3-1 1 0,0 1-1 0,-5 4 2 16,1-4 1-16,-1 1-1 0,5 3 2 0,-3 0-3 15,-3-1 2-15,3 1-2 0,-1-1 1 0,3-1-1 16,1-2 0-16,-4 0-1 0,5 5 2 0,-1-1-5 16,-4-6 3-16,1 2-2 0,1 3 1 0,2-1-1 0,-5 0 0 15,-4-4 0-15,5 2 1 0,-1 1-1 0,-4 1 0 16,0 0 0-16,3-1 0 0,-1-3-2 0,2 0 1 16,-4 0 0-16,9 6 0 0,0-4-2 0,-5-2-1 15,-2 2 1-15,5 5 1 0,-2-1-4 0,1-6 1 16,-2 0 0-16,9 7 0 0,-4-3-1 0,0 0 0 0,-3-4 0 15,-3 7 1-15,3-3-3 0,-6-2 0 0,3 3 0 16,1 3 1-16,1-3-2 0,-5-1 0 0,0-2 0 16,4 5 1-16,-1-1-1 0,-3-1 0 0,0 1 0 15,6 1 0-15,-1-3 0 0,-3 2 0 0,0 1 0 16,1-3 0-16,3 2 0 0,-3 3 0 0,1 0 0 16,2-3 2-16,-1 1-1 0,2 1 0 0,-7-1 0 15,0 0 0-15,4 7 2 0,-4-5 1 0,-6 0-1 16,-3-3 2-16,5 1-3 0,2 2 1 0,-7 3 1 15,3-3-1-15,6 4-2 0,-6 2 0 0,-9-2 0 0,9-2 2 16,-3 0-3-16,0 2 0 0,-3-4 0 0,-1 5 1 16,6 2-1-16,-3-6 0 0,-5-3 0 0,4 0 0 15,-2-1 0-15,-2 1 0 0,-2 1 0 0,4 3 0 16,-2-2 0-16,-2-1 0 0,-2-3 0 0,4 1 0 0,0 1 1 16,0 1 1-16,0-3 0 0,0 3 1 0,0 3 2 15,0-4 1-15,-4 1-1 0,-5 1 2 0,2 1-4 16,3-3 2-16,-5 0-1 0,-6 5 1 0,4-3-4 15,3-2 0-15,-1-1 0 0,-12 1 2 0,1 8-3 16,1 0 0-16,1-4 0 0,-7-5 1 0,1 1-1 0,4 3 0 16,-1-1 0-16,-3-2 0 0,5 1 0 0,4-1 0 15,-3 1 0-15,-3-5 0 0,-3 5-1 0,5-1-1 16,-1 1 1-16,-1-3 1 0,-1 5-1 0,3-1 0 16,-3 0 0-16,-2-3 0 0,0 1-1 0,-1 1 0 15,-6-1 0-15,-5 1 1 0,3-1-1 0,3 0 1 16,-5 1-2-16,1 1 2 0,4 0-1 0,-1 3 1 15,-5-3-1-15,1-2 1 0,3-3 1 0,0 0 0 0,-1 3 0 16,3 3 0-16,2-3 1 0,0-1 0 0,-4-3 0 16,-1 5 0-16,-4-5 0 0,7-1 0 0,-4 4 0 15,-5 3 2-15,4-1-2 0,1-3 1 0,4-1-1 16,-3 5 1-16,9-1 2 0,-6-5 0 0,-7 3 0 16,-3 3 0-16,-1-1-2 0,2-3 2 0,0-1-1 15,-4 3 0-15,14-5 0 0,-5 0-1 0,0 0 0 16,1 5 2-16,7-3-4 0,-2-4 1 0,-2 0-1 15,0 4 1-15,6-4-1 0,-4 0 0 0,-7 0 0 16,-4 4 1-16,1-4-1 0,5-2 0 0,1 0 0 0,4 4 0 16,-7-2-1-16,7-2 1 0,4 0 0 0,-3 4 0 15,3-2-1-15,0 0 0 0,-13 0-1 0,-4 4 2 16,13-8-2-16,-6 4 1 0,-10 0-1 0,-5 4 1 0,6-8-2 16,13 0 2-16,1 0-1 0,-5 12 1 0,10-12-1 15,3 0 0-15,-3 4-1 0,9 2 2 0,-3-5 0 16,-3-1 1-16,-7 2 0 0,4 2 0 0,3-4 0 15,3 2 0-15,-6-1 0 0,3 5 0 0,-3-8 0 16,5 2 1-16,-7 1 0 0,-2-1 0 0,4-2 2 16,3-3-1-16,-1 5 0 0,7 1 1 0,4-3 1 0,-4-1 0 15,0-1 1-15,2 4-1 0,-2-3 0 0,4 1 0 16,-2-3 1-16,-2 2-1 0,0-3 0 0,6 1-1 16,-6 0 0-16,6-1 2 0,-1-3-4 0,5 0 1 15,-10 0-1-15,9-3 1 0,3-1 0 0,-3 0 0 16,-3 0-1-16,3-9 1 0,6 6 0 0,0 5 2 15,0-4-1-15,0-7 1 0,6 8-1 0,-1-1 1 0,-1 0 1 16,5 1-1-16,-3-1 1 0,-1 3-1 0,9-3 1 16,2-7 0-16,-1 2 2 0,0 0 0 0,7-3 0 15,8-8-1-15,-2-4 0 0,-2 4 1 0,2-4-1 16,17-13 1-16,-2 18-1 0,-2 4 1 0,7-5-2 16</inkml:trace>
  <inkml:trace contextRef="#ctx0" brushRef="#br0" timeOffset="-210895.8">25519 15156 892 0,'0'0'0'0,"0"0"0"16,0 0 0-16,0 0 7 0,0 0 1 0,0 0 0 16,21 6 0-16,-14-2 10 0,-1-1 0 0,-1 1 0 15,5 3 0-15,-1 3 0 0,-2-1 1 0,-1 2-1 0,0 6 1 16,1 0-6-16,-1-2 2 0,-4-1 0 0,1 5-1 16,3-6-3-16,-1-4 2 0,1-1-1 0,0-1 0 0,-3 3-1 15,1-3 0-15,2-5 0 0,3 2 0 16,-2-1-1-16,3-1 0 0,-3-2 0 0,4 0 1 0,6 0-2 15,0-2 1-15,0-3 0 0,9-8 0 0,5-4 1 16,-1-5 1-16,-4-6 1 0,2-8-1 0,2-3-1 16,2-3 1-16,3-7-1 0,4-1 0 0,0 3 5 15,2 5-1-15,8-5 1 0,3-7 1 0,-2-2-4 16,-5-3 2-16,4-12 0 0,3-1-1 0,-2 5-6 0,4 7 0 16,9-3 0-16</inkml:trace>
  <inkml:trace contextRef="#ctx0" brushRef="#br0" timeOffset="-198084.66">25286 15846 853 0,'0'0'0'0,"0"0"0"0,0 0 0 0,0 0 3 15,0 0-1-15,-20 4 0 0,16-4 2 0,0 0 10 16,1 0 2-16,1 0 0 0,0 0-1 0,0 0 6 16,2 0-1-16,-4 0 0 0,2 2 1 0,1 0-2 0,-1 0 0 15,2 0 0-15,0-2 2 0,0 0-8 16,0 0 2-16,0 0-1 0,0 1 1 0,0 1-2 0,0 0 1 15,0 0-1-15,0 2 2 0,0 0 1 0,0-1 0 16,0 3 0-16,3 3 1 0,3 0 0 0,-2 1 0 16,3-3-1-16,6-1 1 0,2-4 3 0,0-1 2 15,0 1-2-15,6-4 1 0,6-7 3 0,-4-6-1 16,-5-3 1-16,1-3 0 0,0-5-3 0,3-4 0 0,6-3 1 16,4-6 0-16,-4-4-1 0,1-2 2 0,3-1-1 15,2-4 1-15,-1 1-3 0,3 3 0 0,1-4 0 16,2-8 2-16,-2-2-7 0,-1 1 2 0,-1-6-1 15,6-10 1-15,4 8-4 0,5 6 1 0,13-6-1 16</inkml:trace>
  <inkml:trace contextRef="#ctx0" brushRef="#br0" timeOffset="-193633.6">2735 11990 414 0,'0'0'0'0,"0"0"0"15,0 0 0-15,-20-6 15 0,14 1 2 0,-3-3 0 16,0 5 0-16,-6 1 14 0,0 0 2 0,0 0-1 15,-4 0 1-15,1-2-4 0,3 1 0 0,-6 1 0 16,6-2 2-16,2 0-6 0,-2 1 1 0,-3-1 0 16,-8 0 0-16,1 1-11 0,1 1 0 0,-4-2 1 15,-2 2 0-15,1 2-6 0,4-4 0 0,-4 8 0 0,1-4 0 16,3 2-3-16,1 0 0 0,-2 2-1 0,2 3 2 16,0 0-7-16,5 1 0 0,-5-1 0 0,9 3 1 0,0 1-2 15,0 0 0-15,-4-4 0 0,5 6 0 0,-5-1-2 16,2-1 2-16,-2 2 0 0,5 5 0 0,-5-1-1 15,4 0 0-15,-5 5 0 0,1 4 0 0,4 4 0 16,6 0 0-16,-3 3 0 0,-4 3-1 0,5 1 1 16,1 2 0-16,-1 0 0 0,-2 2 0 0,4-6 0 15,3-3 1-15,-3 5 0 0,3 4 0 0,2 4 0 0,3-3 0 16,-3 7 0-16,2 5 1 0,-2 0 0 16,4 0 1-16,-5 0-1 0,1-6 2 0,-2 0 0 0,6-1 0 15,-3 5 1-15,6 4 0 0,3 1 2 0,0-5 1 16,-6 2-2-16,-2 4 2 0,4-8-1 0,1-3 0 15,3 1 1-15,-2 2 0 0,7 1 0 0,-6-1 0 16,3 4 0-16,-6 4 1 0,1-10-1 0,3-3-1 16,-6-3 1-16,0 5 0 0,4-1-1 0,1-1 0 0,1 0 0 15,-2 1 1-15,1 4-3 0,-1-1 1 0,-4-3-1 16,-4 6 2-16,4-5-2 0,0-6 1 0,0 3-1 16,0 1 1-16,4 2-2 0,-2-1 0 0,2 4 1 15,-10 2 0-15,6-1-3 0,-4-9 2 0,-1-1-1 16,-5-2 0-16,10 2-1 0,0-2 0 0,0-1 0 15,0-3 1-15,0 0-2 0,0 3 1 0,0 1-1 16,-5 3 1-16,5-3-1 0,-4-5 1 0,-2-1-1 16,1 3 1-16,-3-5 0 0,7-3 0 0,-3 2 0 15,2 2 1-15,-2-4-1 0,4-4 1 0,0 0-1 0,0 2 1 16,4-4-1-16,-2-3 2 0,-2 0-2 0,4 1 1 16,1-3 0-16,-1-4 2 0,-4 0-1 0,2 2 0 15,1-6 2-15,1-3-1 0,2-3 1 0,-1 1-1 0,1 0 2 16,1-2 0-16,-1-2-1 0,9 0 1 0,0 0 0 15,0-2 2-15,3-2 0 0,12-3 0 0,0-10 2 16,-6-2 1-16,-5 1-1 0,7-3 2 0,-2 1-7 16,-2 1 2-16,3 4 0 0,1-5 0 0,2-1-4 15,2 3 1-15,-1-5 1 0,1-6-1 0,4-1 1 0,-1 4-1 16,10-2 1-16,7-7-1 0,-7-6-1 0,2-4 0 16,-2-9-1-16</inkml:trace>
  <inkml:trace contextRef="#ctx0" brushRef="#br0" timeOffset="-147555.28">29863 13287 929 0,'0'0'0'0,"0"0"0"15,0 0 0-15,0 0 8 0,0 0 1 0,0 0-1 16,0 0 1-16,0 0 12 0,0 0 0 0,0 0-1 16,0 0 2-16,0 0 0 0,0 0 0 0,0 0 1 0,20-19-1 15,-14 15-8-15,-1 2-1 0,-1 2 1 16,5-1 0-16,2-1-1 0,1 4-1 0,-1-2 0 0,4-2 2 16,3 2-4-16,1 2 0 0,0 1 0 0,5-3 0 15,4 4 0-15,-2 2 1 0,-2 1 0 0,2-7 0 16,2 0 0-16,0 2 0 0,6 2 0 0,3-3 1 0,4 3 1 15,0 0 1-15,2-2-1 0,1-4 1 0,1-2-1 16,-2 0 0-16,4 1 1 0,5-5 1 0,0 1 0 16,-2 1 2-16,1 1 0 0,-1-5 0 0,-2 5-2 15,-1-1 1-15,1-1 0 0,10-6 1 0,-6 3-3 16,-5 5 2-16,1-3-1 0,-1-3 0 0,-4 6 0 16,0 1-1-16,5-2 1 0,0-1 0 0,-3 5-2 0,-9 2 2 15,-7-2-2-15,3-7 2 0,-4 5-2 0,-6 4 1 16,-1 2-1-16,-3-6 2 0,-3 4-3 0,-3 2 0 15,-3 0 1-15,-2-6-1 0,1 4-2 0,-1 2 0 16,-1 0 0-16,-2-4 1 0,-3-1-5 0,1-1 2 16,0 4-1-16,-2 0 1 0,0 0-4 0,0 0 1 15,0 0-1-15</inkml:trace>
  <inkml:trace contextRef="#ctx0" brushRef="#br0" timeOffset="-146906.46">29885 14507 1004 0,'0'0'0'16,"0"0"0"-16,0 0 0 0,0 0 21 0,0 0 1 0,0 0-1 16,0 0 1-16,17-6 21 0,-8 6 1 0,2 2-2 15,15-2 2-15,4 0-1 0,0 0 0 0,-2 0 0 16,0-3 1-16,0-1-19 0,-2 2-1 0,0-2 1 15,6 4 1-15,-3-2-11 0,-1-1 2 0,6-1 0 16,3 8 0-16,-1-6-2 0,-3-2-1 0,4 4 1 16,4 0-1-16,2 0-2 0,0 0-1 0,2-4 0 15,-1 8 0-15,-4-4-4 0,-3 0 0 0,4 0-1 16,4 4 2-16,-3-4-1 0,-2-4 0 0,4 4-1 16,5 0 2-16,-3 0-1 0,-5 0 0 0,0-5 0 0,0 5 0 15,-7 0 1-15,-6-2 1 0,2-2-1 0,-1 4 1 16,-3-2 1-16,-3 0 0 0,-3 2 0 0,-1 0 0 15,-2-3 1-15,-2 1-1 0,-2 0 0 0,-2 4 0 0,-6-4-1 16,1 0 1-16,0 2 0 0,-3 2 0 0,-3-2 0 16,0-2 1-16,0 0 1 0,0 2-1 0,0 0-1 15,0 0 0-15,0 0 0 0,2 2 1 0,-2-2-4 16,-2 0 1-16,-1 2 0 0</inkml:trace>
  <inkml:trace contextRef="#ctx0" brushRef="#br0" timeOffset="-146241.95">30604 13058 916 0,'0'0'0'0,"0"0"0"0,0 0 0 16,-20-11 62-16,16 9 1 0,-2 0 0 0,-1 0 0 15,-1 0 8-15,3 0 2 0,-3 0-1 0,1 1 1 16,-1-1-55-16,5 0 1 0,1 2 0 0,-2 0 0 0,0 2-14 16,3 0 0-16,-3-1 1 0,0 3 0 0,2 4-5 15,0-1 0-15,2-1 0 0,0 5 0 0,2 7-1 16,2 3 0-16,0-2 0 0,3 1 1 0,-1 8 0 16,-3-2 2-16,3-2-2 0,1-3 1 0,1 3 2 15,-1 2 2-15,-1 2-1 0,0 3 0 0,1-5 6 16,-1-3 1-16,-1 3-1 0,1 4 1 0,-2-3 4 0,-3 1 1 15,3 2 0-15,2 5-1 0,-3 1 2 0,-1-3 0 16,-2 1 0-16,0 5 1 0,2 0-2 0,0-4 0 16,2 1 0-16,-1 3 0 0,1-4-2 0,0-5 1 15,0-2 0-15,-1 0 1 0,1 5-4 0,0-1 1 16,0-3-1-16,-1-1 0 0,1-3-1 0,0-1 0 16,-1 2-1-16,1 2 2 0,0-6-3 0,0-3 1 0,-1-1-1 15,1 3 1-15,0-8-2 0,-2-4 0 0,-2-2 0 16,2 6 0-16,-2-1-2 0,0-5 0 0,0-1-1 15,3-3 1-15,-3-3-1 0,-2 0-1 0,-1 2 1 16,1 2 1-16,2-2-3 0,0-2 2 0,0 0-1 16,0 2 1-16,0-2 0 0,0 0-1 0,0 0 1 15,0 0 1-15,0 0-3 0,0 0 1 0,0 0-1 16,0 0 2-16,0 0-2 0,0 0 1 0,0 0-1 16,0 0 2-16,0 0-2 0,0 0 2 0,-2 0-1 0,-6 0 1 15,-1 0-1-15,-2-2-1 0,2-4 0 0</inkml:trace>
  <inkml:trace contextRef="#ctx0" brushRef="#br0" timeOffset="-144724.37">30898 12178 904 0,'0'0'0'0,"0"0"0"0,0 0 0 0,0 0 45 15,0 0 1-15,0 0-1 0,0 0 1 0,0 0-16 16,-20-9 0-16,18 9 1 0,0 0-1 0,-1 0-5 15,-1 0-1-15,2 0 1 0,0 0 0 0,0 0-13 0,0 1 2 16,1 1-2-16,-1 0 1 0,0-2-5 0,0 0 1 16,0 2 0-16,2 0 0 0,2 2 0 0,0-4 0 15,0 1 0-15,11 5 0 0,11 3 0 0,6 1 0 16,1-5 0-16,14-5 0 0,-2 2 2 0,-4 0 0 16,4 2 1-16,9-10-1 0,0 2 7 0,0 2 0 15,10-1 0-15,3-5 1 0,-1 1 2 0,-9 1 2 16,7 3-1-16,3-9 0 0,-2 9-2 0,3-3 0 0,6-1-1 15,3-4 1-15,-8-1-3 0,-9 5 1 0,5-1 0 16,2 5 0-16,-3-7-5 0,-4 1 2 0,1 4-1 16,5 3 1-16,-12-2-3 0,-8 0 1 0,-1 1-1 15,0 1 1-15,-7-4-4 0,-9 2 2 0,0 3-1 16,-1 2 0-16,-6-2-1 0,-5-1 0 0,-2 2 0 16,-2 7 1-16,-3-1-2 0,-5-4-1 0,-3-4 1 15,4 4 0-15,-2-1-2 0,-2-1 1 0,0 0-2 16,-9 6 2-16,-8 0-4 0,-2-1 2 0,1 1-2 0</inkml:trace>
  <inkml:trace contextRef="#ctx0" brushRef="#br0" timeOffset="-144052.72">30833 15528 1431 0,'0'0'0'0,"0"0"0"0,0 0 0 15,0 0 27-15,0 0 1 0,19 0 0 0,27 2 1 0,7 2 19 16,-9 0 1-16,-4-2-1 0,-3-4 2 0,-2-2-20 16,-1 2 1-16,5 2 1 0,2-4-1 0,2 1-15 15,0 1 0-15,5-2-1 0,6-2 1 0,6-1-6 16,-8 0 2-16,2 1-2 0,5-3 1 0,-1 1-3 15,2 3 0-15,13-5-1 0,3 1 2 0,-5 0-4 16,-8-1-1-16,6 1 1 0,4 4-1 0,-3-1 1 0,-1 0-1 16,6 1 1-16,1 1 0 0,-5-3-2 0,-7-1-1 15,1 3 0-15,4 5 2 0,-6-4-1 0,-5-2 0 16,1 1 1-16,1 5 0 0,-8-4 1 0,-9-2-1 16,0 5 1-16,0 2-1 0,-4-2 3 0,-4-1 0 15,3 4-1-15,-1-1 1 0,-5-2 0 0,-10-1 1 16,-5 4-1-16,-4 3 1 0,-4-5-2 0,-2 0 1 15,-3 0-2-15,-2 0 2 0,0 0-1 0,0 0-1 16,-2 0 1-16,0-2 1 0,0-1-3 0,0-1 2 0,0 2-1 16,-10-7 1-16,-8-8-3 0,-5-3 1 0,-1-3-1 15</inkml:trace>
  <inkml:trace contextRef="#ctx0" brushRef="#br0" timeOffset="-143361.08">31869 12036 1117 0,'0'0'0'15,"0"0"0"-15,0 0 0 0,0 0 39 0,0 0 2 16,0 0-2-16,0 0 2 0,17 19-3 0,-13-11 0 15,-1-1 0-15,5 8 0 0,1 3-13 0,1 3 0 16,-1 3-1-16,2 2 1 0,-2 0-14 0,1 0 0 0,1 2 1 16,4 4-1-16,0 1-4 0,-2-1 0 0,-6-1 1 15,4 5 0-15,-3-6-1 0,-1-2 0 0,3 5-1 16,-1 6 2-16,0 6 3 0,1 1 2 0,-3 6-2 16,0 8 1-16,1-1 4 0,-1-5 0 0,1 0-1 15,3 4 1-15,-4 0 0 0,-3-3 0 0,-2 7-1 16,2 9 1-16,1-10-1 0,1-7 0 0,-4-2 1 15,-2 4 0-15,0-6-3 0,2-4 1 0,0 5-1 16,1 6 1-16,-1-1-4 0,-2-4 0 0,0 2 0 16,-2 0 1-16,0-4-4 0,1-1 0 0,1 3-1 0,0 2 1 15,3 2-2-15,1-8-1 0,2 6 0 0,1 6 2 16,-3-14-3-16,-2-3 1 0,1 1-1 0,3 1 2 16,1 3-4-16,1-1 0 0,-1-1 0 0,-3 3 0 0,0 1-1 15,1-7 0-15,1-2 0 0,-2 2 1 0,-4-4-1 16,0-2 0-16,0 2 0 0,0 0 1 0,0 0-2 15,0-2 0-15,-2 2 0 0,-4 8 0 0,-1-1-5 16,-1-5 1-16,5-4-1 0,-3 4 0 0,-1-5-4 16,1-5 0-16,2 1 0 0,-3 1 0 0,-1 1 6 0,5-2-1 15,1-3 1-15,-2 1 0 0,4 2 2 0,2-8 1 16,-4-4-1-16,-4 5 1 0,3-3-1 0,-1-5 2 16,-2-4-1-16,-1-2 1 0,1-4-1 0,4-1 1 15,-1-2 0-15,1-3 0 0,0-1-1 0,0 0 1 16,0 0 0-16</inkml:trace>
  <inkml:trace contextRef="#ctx0" brushRef="#br0" timeOffset="-143042.45">31722 15372 1394 0,'0'0'0'0,"0"0"0"15,0 0 0-15,22 22 16 0,-7-12 1 0,2 1-1 16,4 4 0-16,-3 5 4 0,1 1 0 0,3-1-1 0,2 2 1 16,-1 5 14-16,-3-1 0 0,-1 0 1 0,1 3 0 15,-1 1-11-15,-2-2-1 0,-2-2 1 0,1-2-1 16,-2-5-5-16,-5-6 1 0,2-4-1 0,2 6 1 16,-2-6-3-16,-3-5 0 0,-3 0 0 0,3 0-1 15,-3-3-2-15,3-2 0 0,1-5 1 0,0-3-1 0,4-6-3 16,2-2 0-16,2-2 0 0,17-23 0 0,-1-5-2 15,-3 4 1-15,2-1-1 0,-2-5 1 0,3-3-2 16,-1 0 1-16,1-2-2 0,8-7 2 0,-3-1-1 16,-7 7 1-16,5-5-1 0,3 1 0 0,-6 8-4 15,-5 7-1-15,0 3 0 0</inkml:trace>
  <inkml:trace contextRef="#ctx0" brushRef="#br0" timeOffset="-142472.54">31731 12133 1419 0,'0'0'0'0,"0"0"0"0,0 0 0 0,0 0 18 16,0 0 1-16,4 21-1 0,-4-12 1 0,0 10 28 15,0 5 0-15,0-4 1 0,-4 12 0 0,-5 1-18 16,0-3 0-16,-1 0 1 0,-1 1 0 0,2-6-19 0,1-5 2 16,1-3-1-16,0 5 1 0,-1-7-6 0,3-11 0 15,-1 1-1-15,0 3 1 0,4-4-3 0,1-4-1 16,-1 0 1-16,0 0-1 0,0 0 1 0,2 0-1 15,0 0 1-15,0 0 0 0,0 0 0 0,0 0-1 16,2 0 1-16,7-8-1 0,12-10 1 0,7-3-1 16,1 1 1-16,11-1-1 0,-3-1 2 0,-4-2-1 0,3 1 1 15,3-3 0-15,2 4-1 0,-4 5 2 0,-3 2-1 16,1 0 0-16,-1 6-3 0,-5 5 0 0,3 3 0 16,-2-3 1-16,-4 2-2 0,-4 4 1 0,-1 3 0 15,-1 3 0-15,1 3-2 0,-4 4 0 0,-2 0 0 16,5 3 2-16,-5 3-3 0,-4 3 1 0,0 2-1 15</inkml:trace>
  <inkml:trace contextRef="#ctx0" brushRef="#br0" timeOffset="-139703.68">29814 13365 853 0,'0'0'0'0,"0"0"0"0,0 0 0 0,0 0 57 15,0 0-1-15,0 0 0 0,0 0 1 0,-9 18 12 16,9-14 0-16,0-2 0 0,0-2 0 0,2 0-50 15,-1 2 1-15,1-2-1 0,2 4 2 0,2 1-16 0,1 3 1 16,2-3-1-16,6 1 1 0,8-6-6 0,-1 2 1 16,2-1 0-16,6-1 0 0,-2-1-1 0,-2-1 0 15,4-4 0-15,3 4 0 0,-1-1-1 0,-6-1 1 16,0 4 0-16,8-4 0 0,1 0-1 0,-1 1 1 16,1 1-1-16,2 4 1 0,1 0-1 0,-1-1 0 15,-2-2 0-15,6 1 0 0,-1 1-1 0,-5-1 2 0,2-1 0 16,0 1 0-16,-1 0 0 0,-1 0 0 0,4 0 0 15,4 3 0-15,0-3 3 0,0 0 0 0,2 6 0 16,-1-6 1-16,-3 0 1 0,-3-6 2 0,3 3-1 16,5 1 1-16,-3-2 3 0,-4 0 0 0,0 1 0 15,2 1 1-15,-2-2-2 0,-5-2 1 0,0 1-1 16,1-5 1-16,-5 7-4 0,-6 1-1 0,-2-4 1 16,3 1 0-16,-7 1-3 0,-3 0 0 0,0 4 1 15,-4-3-1-15,-5 1-3 0,-3 0 0 0,-1 2 0 16,0 4 1-16,-2-4-1 0,0 0 0 0,0 0 0 0,0 0 0 15,0 0-1-15,0 0 0 0,0 0 0 0,0 1 0 16,0 1-3-16,0 2 1 0,-2-4 0 0</inkml:trace>
</inkml:ink>
</file>

<file path=ppt/ink/ink20.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2-10-29T04:47:28.046"/>
    </inkml:context>
    <inkml:brush xml:id="br0">
      <inkml:brushProperty name="width" value="0.05292" units="cm"/>
      <inkml:brushProperty name="height" value="0.05292" units="cm"/>
      <inkml:brushProperty name="color" value="#FF0000"/>
    </inkml:brush>
  </inkml:definitions>
  <inkml:trace contextRef="#ctx0" brushRef="#br0">8647 9084 703 0,'0'0'0'0,"0"0"0"15,0 0 0-15,0 0 0 0,0 0 0 0,21 6 0 0,3-1 0 16,10 1 0-16,-5-2 1 0,-4-1 0 0,-10-1 0 16,-4 0-1-16,2-2 0 0,-4-2 0 0,0 4 2 15,3 4 0-15,1-6 1 0,-6 0 1 0,6 0-1 16,-4 0-3-16,6 0 1 0,0 0 0 0,6 5 0 0,3-3 3 15,-2 0 0-15,-1 0 1 0,3 7-1 0,4-7 7 16,-4-2 1-16,6 2-1 0,2 3 1 0,-1 1 3 16,-6-2-1-16,4-4 1 0,5 2 1 0,-2 3-3 15,-1 3 2-15,-1-7-1 0,0 5 1 0,-2-4-2 16,-2-2 2-16,2 0 0 0,-2 5-1 0,6-3-6 16,-8-4 1-16,-2 2 0 0,12 0 0 0,-4 0-1 0,-2-3 1 15,0-3-1-15,5 6 1 0,2 0-3 0,-8 0 2 16,1-5-1-16,5 5 1 0,1 0-5 0,-3 0 2 15,1-6-2-15,0 6 1 0,5-2-1 0,-7 0-1 16,-2-3 0-16,5 5 0 0,3 0 1 0,-7-4 0 16,1-5-1-16,7 7 2 0,-3 0-2 0,1 0 1 15,-1-2 1-15,5 8-1 0,0-4 0 0,-5 0 1 0,-1-6-1 16,8 6 0-16,2 0 1 0,-7-3-1 0,-3-3 1 16,6 1-1-16,0 5 0 0,-1 0 1 0,-5 0-1 15,4 5 2-15,-3-3-2 0,-2-2 1 0,-1-2 0 16,7 6 0-16,1 1 0 0,-6-5-1 0,-3-3 0 15,4-1 1-15,-5 2-2 0,1 2 1 0,4-4 0 16,1 4 0-16,-1 4-1 0,-1-4 0 0,-3 4 1 16,4 3-1-16,-5-1-1 0,5-4 0 0,-8-4 0 15,11 0 1-15,2 2-2 0,-5 0 2 0,-4 0-1 0,0-6 0 16,3 6-1-16,-3 0 1 0,3 0-1 0,5 6 1 16,-3-4-1-16,-1 0 1 0,-5-2-1 0,14 5 1 15,-7-1-1-15,-1-6 0 0,2-3 0 0,-1 5 1 16,1-2-1-16,-5-2 0 0,5 0 0 0,2 8 2 0,0 0-2 15,-1-4 0-15,1-4 0 0,2 6 1 0,2 0-1 16,-4-2 1-16,-6-4-1 0,10 4 1 0,-4 0-1 16,-3 0 1-16,3-6 0 0,5 6 0 0,-1 2 0 15,-7 2 1-15,3-8-1 0,7 8 1 0,3-2-1 16,-10 0 1-16,0-4 1 0,0 2-1 0,0 2-1 16,-3-2 1-16,7-4-1 0,1 8 2 0,-1 1-2 0,-4-5 1 15,4 0-1-15,2 2 1 0,3 2-1 16,-5-2 0-16,-4-4 1 0,6 4 0 0,-10-2-1 0,3-2 0 15,5 0 0-15,1 8 0 0,1-4 0 0,-2-2 1 16,2 0-1-16,3 3 0 0,2-3 0 0,-3-3 0 16,-8-3 0-16,0 4 0 0,0 2-1 0,0 0 1 15,1-4 1-15,-3 4-1 0,0 2-1 0,-3 0 1 16,3-4 0-16,2 4 0 0,-4 0-1 0,-1-4 1 0,1-5-1 16,3 3 1-16,-5 2-1 0,-3 2 1 0,0-4-1 15,3 4 2-15,-5 0-2 0,-4 0 1 0,-1 4-1 16,-1-4 1-16,-3 0-1 0,1 0 1 0,1-6-1 15,-3 12 1-15,1-4-1 0,-2-2 1 0,-8-2-1 16,4 2 1-16,2 4 0 0,-4-6 2 0,-7-4-1 16,2 4 0-16,3 4-1 0,-3-2 2 0,-3-2-1 15,-1-1 0-15,4 1 1 0,1 2 1 0,-7 0-1 16,0 0 0-16,0 0 3 0,2 0 1 0,-2 0-2 0</inkml:trace>
  <inkml:trace contextRef="#ctx0" brushRef="#br0" timeOffset="5415.78">18469 9043 878 0,'0'0'0'15,"0"0"0"-15,0 0 0 0,0 0 13 0,24 0-1 16,-15 0 0-16,10 0 1 0,11 2 28 0,1-2 2 15,-1-6-2-15,2 1 2 0,-2 1-6 0,3-1 0 16,1-10 0-16,-1-4 1 0,-1 10-21 0,1 3 1 16,10 1-1-16,6-5 1 0,-3 5-4 0,7 5 2 15,8-8-1-15,4 1 0 0,-5 3-5 0,-1 2 1 0,9-1-1 16,12-9 0-16,5 9-2 0,-3-3-1 0,4-1 1 16,2-3 0-16,1 8-5 0,2-1 2 0,6-3-1 15,6-3 1-15,-16 7 4 0,3 2 0 0,14-6 0 16,-1-5 1-16,-16 6 1 0,-5 3 2 0,6-4-1 15,7 3 0-15,-8-3-3 0,-8 0 1 0,-7 3-1 16,3-9 1-16,-4 9 1 0,-3 3 0 0,5-10 0 16,-2-3 0-16,-10 6-4 0,-8-2 0 0,-5-1-1 15,2 5 2-15,-1-1-4 0,-8 3-1 0,0 1 0 16,4 2 2-16,-6-4-4 0,-4-4 0 0,-3 3 0 0,-1 3 1 16,-3-7-2-16,-3-1 0 0,-1 1 0 0,4 7 2 15,0-3-2-15,0-6 0 0,3-4 0 0</inkml:trace>
  <inkml:trace contextRef="#ctx0" brushRef="#br0" timeOffset="5815.36">23861 8725 1004 0,'0'0'0'16,"0"0"0"-16,32 6 0 0,-12-6 14 0,1 0 2 16,-1 1 0-16,1 7 0 0,-1-4 15 0,2-4 2 15,3 0-2-15,1 3 2 0,0-3-14 0,2-1 1 16,2-3 0-16,5 4 0 0,4-2-13 0,-2-2 1 0,8 2 0 16,2 0-1-16,-1-3-4 0,1-1 0 0,5 3 0 15,6 10 1-15,0-1-2 0,3-6 0 0,12 5 1 16,3 8-1-16,-3-7-1 0,-1 3 1 0,7 6 0 15,6 0 1-15,3 2-1 0,-2-4 0 0,7-2 0 16,6-4 2-16,-2 6-2 0,-8-3 1 0,6-3 1 16,9-1-1-16,-5 3 0 0,-9 0 1 0,5-3-1 15,0-1 1-15,-6 1-1 0,-9 1 0 0,2-3 1 16,2-4 0-16,-4 2 2 0,-13 0 1 0,2-2-2 16,0-4 2-16,-6 6-2 0,-5 4 2 0,0-5 0 0,0-2 0 15,-4 1 1-15,-10 0-1 0,-4-4 1 0,-1-2 1 16,-8 8 0-16,-6 2 1 0,-1-6 0 0,0-4 0 15,-2 8-3-15,-7 2 0 0,-2-8 0 0</inkml:trace>
</inkml:ink>
</file>

<file path=ppt/ink/ink21.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2-10-29T04:48:15.057"/>
    </inkml:context>
    <inkml:brush xml:id="br0">
      <inkml:brushProperty name="width" value="0.05292" units="cm"/>
      <inkml:brushProperty name="height" value="0.05292" units="cm"/>
      <inkml:brushProperty name="color" value="#FF0000"/>
    </inkml:brush>
  </inkml:definitions>
  <inkml:trace contextRef="#ctx0" brushRef="#br0">23462 15450 904 0,'0'0'0'0,"0"0"0"0,0 0 0 0,0 0 29 15,0 0 0-15,0 0 1 0,-20-13 0 0,12 11 30 16,5 2 2-16,3 0 0 0,-2 0 0 0,-2 0-43 15,2 0 0-15,2 0 0 0,2 2 1 0,0-2-10 16,0-2 0-16,-2-1 0 0,3-3 0 0,7-3 1 0,-3-2-1 16,4-1 0-16,10-2 1 0,3-5 1 0,0 0 1 15,1 4-1-15,8 6 1 0,-1-6 2 0,1-1 0 16,6-1-1-16,10 6 1 0,-1-4 0 0,-1-4 2 16,-2-1 0-16,-1-3 0 0,1 5-5 0,-2 3 2 15,5 0-2-15,3-6 2 0,3 3-7 0,-4 5 1 16,-2 0 0-16,3-4 1 0,-7 4 0 0,-6 4 0 0,-7 1 0 15,-1-10 0-15,-4 3 0 0,-1 4 1 0,-5 1-1 16,4 3 1-16,-3 0-4 0,-6-1-1 0,-4 1 1 16,-6-1 0-16,1 1-3 0,-2-1 0 0,-4 3 1 15,0-1 0-15,2 2-3 0,-2 3 0 0,-2-3 1 16,-4-4 0-16,1-1-1 0,-1 2 1 0,0 3 0 16,-3 2 1-16,-6-2-1 0,2 1 1 0,2 1 0 15,0 0 0-15,1 0 1 0,3 0 1 0,1 0-1 16,3 4 2-16,1 0 1 0,2-2-1 0,-4 0 1 15,4 2 1-15,0 0 1 0,0 0 0 0,0-1 0 0,4 7 0 16,-4 3 1-16,2 0 1 0,-2 0-1 0,0 10 2 16,0 9-2-16,0-1 0 0,0 1 0 0,-2-6 1 15,-6 4 0-15,-1-4 1 0,-2 6-1 0,0 2 1 16,-4-1-4-16,2-1 1 0,3 0 0 0</inkml:trace>
  <inkml:trace contextRef="#ctx0" brushRef="#br0" timeOffset="3849.84">30067 9663 1218 0,'0'0'0'0,"0"0"0"16,0 0 0-16,-22 9 6 0,9 0-1 0,-4 4 1 15,-16 15 0-15,-6-2 17 0,5 2 1 0,6-4-1 16,0 1 1-16,-2-1-11 0,1 2 1 0,-1 4-1 16,2-1 2-16,0 1-13 0,2-6 2 0,-4 0-1 15,-4 2 0-15,1-3-3 0,-1-6 1 0,-5 5 0 0,-7 2 1 16,1 2-1-16,6 2 1 0,0 5-1 0,-2 5 1 15,3-1-2-15,7 2 1 0,-3 2-1 0,1 7 2 16,1-5-2-16,0-8 0 0,-5-1 0 0,-2 1 0 0,2-9 0 16,7-3 0-16,2-3 0 0,0 4 0 0,7-3-3 15,3-5 2-15,-3 3-1 0</inkml:trace>
  <inkml:trace contextRef="#ctx0" brushRef="#br0" timeOffset="4182.96">28761 10187 1293 0,'0'0'0'0,"0"0"0"16,0 21 0-16,0 3 4 0,2 2-1 0,0-4 0 15,2 14 1-15,-2-1 1 0,0 0 1 0,1 4 0 16,1 0 0-16,0-7-2 0,-1-6 0 0,3-7 1 16,3 7-1-16,-5-6-2 0,-4-5 1 0,2 0-1 15,2 0 0-15,-2-2 3 0,-2-9 0 0,0 1 1 16,1 3 0-16,3-1 0 0,-2-7 2 0,-2 0 0 16,0 2 0-16,0 2 1 0,2-1 1 0,0-1 0 0,24 4 0 15,13 7-3-15,6-6 0 0,3 1-1 0,2-8 2 16,3 2-3-16,-7-1 0 0,-1-2 1 0,3-7 0 15,3-1-4-15,3 0 0 0,5-1 0 0</inkml:trace>
  <inkml:trace contextRef="#ctx0" brushRef="#br0" timeOffset="17514.36">14942 7125 124 0,'0'0'0'0,"0"0"0"0,0 0 0 16,0 0 0-16,0 0 0 0,0 0 0 0,0 0 0 0,0 0 0 15,0 0 0-15,0 0 0 0,0 0 0 0,0 0 0 16,0 0 0-16,0 0 0 0,0 0 0 0,0 0 1 15,0 0 1-15,0 0 0 0,0 0 0 0,18 0 0 16,-16 0 0-16,2 0 1 0,-1 2-1 0,3 2 1 16,1-1 1-16,1-3-1 0,7 6 1 0,3 3 4 15,7 1 0-15,-3-10 0 0,6 1 0 0,2 5 2 16,0-2 1-16,-1-4 0 0,3 4 1 0,4-4 1 0,-7 0 2 16,-3-4-2-16,6 0 2 0,2 2-3 0,-5-2 1 15,-4-1 0-15,-1-6 0 0,4 3-1 0,2 3 0 16,-4-1 0-16,2 1 1 0,-2-1-3 0,-4 6 1 15,2-2 0-15,4 2 0 0,-2 4 9 0,-5 0 1 16,-2-3-1-16,3 3 0 0,-2 0-5 0,-5 1 0 0,-5-5 0 16,-3 0 1-16,1 6-8 0,-3 0 1 0,1-3 0 15,-3-3-1-15,-1 2 0 0,0 0 0 0,0 4 0 16,2-1 1-16,-1-1-3 0,3 2-1 0,-6-10 1 16,2 8 1-16,2-3-5 0,-4 3 1 0,0 0 1 15</inkml:trace>
  <inkml:trace contextRef="#ctx0" brushRef="#br0" timeOffset="18677.41">16102 7767 414 0,'0'0'0'0,"0"0"0"0,0 0 0 0,0 0 2 16,19 6 1-16,-13-6-1 0,3 1 2 0,0 3 3 16,2-4-1-16,2 2 1 0,2 2 1 0,4-4-1 15,-4 0 0-15,-6 0 1 0,6 0 0 0,2 0-4 0,0 0 0 16,-1 0-1-16,7 0 2 0,-1-2-4 16,0-2 1-16,-3-5-1 0,3 9 2 0,3-2-3 0,-1-2 1 15,4 1 0-15,5 6 0 0,3-3 1 0,-3-5 2 16,1 5-2-16,9 5 1 0,1-5 4 0,-3 0 1 15,-3-5 0-15,-1 7-1 0,-2-2 2 0,1-2 0 16,3-2 0-16,0 8 2 0,0-4-7 0,-2 2 2 16,1 1-2-16,1-1 2 0,2-2 2 0,-4 0 1 15,-3 0-2-15,1 4 2 0,-7-4-5 0,-2-4-1 0,0 2 0 16,2 4 1-16,0-4-1 0,-4-1 1 0,-3 1-1 16,-1 7 1-16,3-5-2 0,-5 0 0 0,-3 0 0 15,-2 6 0-15,-2-2-1 0,-3-4 1 0,-4 0-1 16,-1 1 0-16,3-2-1 0,-6 1 1 0,0 0-1 15,0 0 1-15,0 1 2 0,0 3 1 0,0-4-1 16</inkml:trace>
  <inkml:trace contextRef="#ctx0" brushRef="#br0" timeOffset="19031.59">14763 8667 300 0,'0'0'0'16,"0"0"0"-16,0 0 0 0,31 19 17 0,-14-19 0 16,-4 0 0-16,13 4 0 0,2-6 11 0,-2-4 1 15,-2-1-1-15,4 5 1 0,6-5-8 0,-4-3 1 0,3 1-1 16,6 0 0-16,6 3-9 0,-2-3-1 0,-4 3 0 16,10-9 0-16,-1 0-6 0,-7-3 0 0,4-6 1 15,3-1 0-15,1 7-3 0,-3 3 0 0,-3 4 1 16</inkml:trace>
  <inkml:trace contextRef="#ctx0" brushRef="#br0" timeOffset="28313.86">17125 11171 878 0,'0'0'0'16,"0"0"0"-16,0 0 0 0,4-16 10 0,0 14 0 15,-2 0 0-15,-2 0 1 0,3 2 10 0,-1 0 1 16,2 0 0-16,11-2 0 0,13-7-3 0,-6 0 0 0,-1 1 0 16,5 3 2-16,-6-1-8 0,1 2 0 0,-3-5 1 15,3 3-1-15,1-1-4 0,2 1 0 0,4 1 0 16,2 5 0-16,2-2-2 0,-1-2 1 0,3 1-1 16,11 6 0-16,3-3 2 0,-5-3 2 0,-4-1-2 15,0 2 1-15,2 0 1 0,2 0 1 0,2 2-1 16,7 4 2-16,-2-2 4 0,-1 0-1 0,3 3 1 15,2-1 1-15,-2-2 0 0,-7-2 0 0,-6 0 0 16,2 4 1-16,4-3-4 0,-2 1 0 0,-2 2 1 0,3 3 0 16,1-1-8-16,-4-2 1 0,-2 1-1 0,-2-1 1 15,-1 0-7-15,-5-2 0 0,-1-2 0 0,0 5 1 16,-2-3-3-16,-6 0 1 0,4-2 0 0,4 2 0 0,-4 1-1 16,-1-1 0-16,-3-2 0 0,4 0 0 0,-2 4-1 15,-3-4 1-15,-3-6 0 0,1 8 0 0,5-5-1 16,-9-3 1-16,-6 0-1 0,1 6 1 0,-3-1-2 15,3-1 2-15,-3-2-1 0,-7 0 1 0,2-5 0 16,2 3 0-16,-3 3 0 0,3-1 0 0,0-2 0 16,-8-1 0-16,-1 0 0 0,-1-1 0 0,0-3 0 15,-1 0 1-15,-4 0-1 0,-4-12 2 0,2 1 1 0,2 3 0 16,-8 1 1-16,4-1 0 0,4 4 3 0,4 4 1 16,1 0 0-16,2 2-1 0,0-1 4 0,1 7-1 15,1 1 0-15,0 2 1 0,2-4-1 0,-4 2 1 16,2 2 0-16,2 0 1 0,2 0-6 0,-2 0 2 15,0-2-1-15,4 0 1 0,-4 4-4 0,2 2 2 16,-2 0 0-16,13 12-1 0,11 14-4 0,0 0 2 0,-5-6-1 16,-2-1 0-16,3-5 0 0,-1-3 1 0,-10-2-1 15,2 0 1-15,1 0 1 0,-3-2 0 0,-2-1-1 16,-1-3 2-16,1 4-1 0,-1 0 2 0,-4-5-2 16,0 3 2-16,-2 6-1 0,-2-4 0 0,-2 2 1 15,0-5-1-15,1 14 1 0,-3-2 1 0,-5-1-2 16,-10 5 2-16,5 6-4 0,1 0 1 0,-6 0-1 15,-3 7 2-15,-4 0-3 0,-2-5 0 0,-3-6 0 16</inkml:trace>
  <inkml:trace contextRef="#ctx0" brushRef="#br0" timeOffset="32379.74">19680 14859 564 0,'0'0'0'0,"0"0"0"0,0 0 0 0,0 0 22 15,0 0 1-15,0 0-1 0,0 0 2 0,22 20 3 16,-14-12 1-16,-1-7-1 0,2 5 1 0,1 0-1 15,1-1 0-15,2 1 0 0,-2-3 0 0,-2-3-7 16,4 0 0-16,-3 0 0 0,5 2 0 0,3-2-7 0,-1-3-1 16,0-3 0-16,9-5 1 0,4 2-5 0,1-3 1 15,7-3-2-15,1-7 2 0,2-4 6 0,5-11 1 16,8-17-1-16,8-11 1 0,5 7-4 0,9 4 1 16,19-7-1-16</inkml:trace>
</inkml:ink>
</file>

<file path=ppt/ink/ink22.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2-10-29T04:49:13.584"/>
    </inkml:context>
    <inkml:brush xml:id="br0">
      <inkml:brushProperty name="width" value="0.05292" units="cm"/>
      <inkml:brushProperty name="height" value="0.05292" units="cm"/>
      <inkml:brushProperty name="color" value="#FF0000"/>
    </inkml:brush>
  </inkml:definitions>
  <inkml:trace contextRef="#ctx0" brushRef="#br0">12545 11103 904 0,'0'0'0'0,"0"0"0"0,0 0 0 0,0 0 8 15,0 0 0-15,0 0 0 0,0 0 1 0,0 0 12 16,0 0 0-16,19 0 0 0,-13 3 2 0,-1 1 7 15,1 0 1-15,-3-1-1 0,7 3 1 0,-5 3-12 0,1-1 0 16,1-3 0-16,-5-3 1 0,2 4-5 0,0 1 2 16,-2-7 0-16,1 2 0 0,-1 0-5 0,2 0 0 15,2 0 1-15,-3-2 0 0,1-4-4 0,2 0 1 16,-1-1 0-16,23-10 1 0,13-9-4 0,2-1 1 16,2 5 0-16,1 3 0 0,5-3-1 0,-3-8-1 0,-9-9 1 15,4-15 1-15,5 3 0 0,1 5 0 0,3-9 0 16</inkml:trace>
  <inkml:trace contextRef="#ctx0" brushRef="#br0" timeOffset="2216.19">20349 12416 941 0,'0'0'0'0,"0"0"0"0,0 0 0 0,0 0 9 15,0 0 0-15,3 22 0 0,3-9 0 0,1-2 4 16,1-3 1-16,-2-2-1 0,3 1 2 0,0-1-2 15,-1-5 1-15,-5-2-1 0,3-1 2 0,1 0-6 16,-1 0 0-16,-2 0 0 0,11-9 0 0,9-8-4 16,2-9 1-16,2-5 0 0,0-8 0 0,2-2-1 15,1 4 0-15,3-4 1 0,5 2 0 0,0 1-3 0,0 2 2 16,6 1-1-16</inkml:trace>
  <inkml:trace contextRef="#ctx0" brushRef="#br0" timeOffset="4348.76">18431 11121 351 0,'0'0'0'0,"0"0"0"16,0 0 0-16,0 0 0 0,0 0 0 0,0 0 0 16,0 0 0-16,0 0 5 0,0 0 1 0,0 0 0 15,0 0 0-15,0 0 12 0,0 0 1 0,0 0 0 0,0 0 0 16,-13-18-6-16,15 14-1 0,2 2 1 0,7-4 0 16,10-7-2-16,5 2 2 0,0-4-1 0,9 6 0 15,-3-2-4-15,-6 2 1 0,2-1 0 0,-2-1 0 16,4 0 8-16,-2-2 0 0,0-2 0 0,-2-2 0 15,4 2 3-15,-1 2 0 0,3-1-1 0,0-3 1 0,-1 6-2 16,-1 3 0-16,4 1 0 0,5-6 1 0,0 5-2 16,-4 5 0-16,5-9-1 0,-3-1 2 0,-7 4-4 15,-2 2 0-15,1-3 0 0,5 1 1 0,-4 0-5 16,-2 3 1-16,3 1 0 0,7 1 0 0,1-2-1 0,0 3 1 16,4-1-1-16,-4-2 0 0,2 1 0 0,-4-1 1 15,-5-3-1-15,5-2 1 0,-5 1-2 0,-1 5 0 16,5 1 0-16,1 0 0 0,4 1 1 0,-2-3 0 15,4-1 1-15,2 3-1 0,3-2 4 0,-5 1 2 16,-4 1-1-16,0 4 0 0,-1-4 1 0,-5-1 1 16,4-1-1-16,10 8 0 0,-8-4 0 0,2-2 0 0,2 2-1 15,7 2 2-15,-1-1-4 0,-10-3-1 0,-2 0 0 16,2 4 2-16,0 0-4 0,-1 0 0 0,1 0 0 16,6 6 0-16,-1-4-2 0,-1-4 0 0,6 0 0 15,-5 6 1-15,-5-4-4 0,-5 0 2 0,-1 0-1 16,3 7 0-16,1-7-2 0,-1 0 0 0,-1 2 0 15,6 5 0-15,-2-1-2 0,-2 0 2 0,2-1-2 16,2 3 1-16,0-3 2 0,-3-5 0 0,-12 4 0 16,4 0 1-16,1 3-4 0,-5 2 0 0,2 2 0 15,6-5 1-15,-2 1-3 0,-5 1 1 0,3-2 0 16,4 1 0-16,-1 0-1 0,1 3 0 0,-4-3 0 0,3-1 0 16,-5 3-1-16,-2-2 1 0,0 3 0 0,0-3 0 15,-1 4-1-15,-3 2 0 0,4 0-1 0,2 2 1 16,-2 0-1-16,-2 0 0 0,2 2 0 0,2 7-1 0,-2-2 0 15,-3-5 0-15,-3 0-1 0,1 3 2 0,1-5-2 16,-1-4 0-16,-5 0 1 0,-1 8-1 0,4-4 0 16,-4-4 1-16,-2 2-1 0,-2 6 1 0,4-3-1 15,-2-1 1-15,-4-3 0 0,1 6-1 0,-1 3 1 16,0-3 1-16,1-1-2 0,1 0 2 0,-4 5 0 16,-3 2 0-16,2 0-1 0,1 4 1 0,-3 2 0 0,0-6 0 15,3 6-1-15,-1-4 2 0,-5-7 0 0,-1-4 0 16,0-1 0-16,2 5 0 0,0-4 0 0,-4-4 0 15,-1 2-1-15,1 8 2 0,-2-3-1 0,0-5 1 16,1 0-1-16,-1 11 1 0,0 1-1 0,-5 1 1 16,1 2 0-16,1-4 0 0,-6 0 0 0,2 2 0 15,-2 0 0-15,0 4 0 0,-1-2-1 0,1-4 1 0,-1 0 0 16,-5-2 0-16,2-3-1 0,-1-4 1 0,-3 0-1 16,-9 3 1-16,2 1-1 0,2-10 1 0,0 2-2 15,0 4 2-15,-4-2-1 0,4-3 0 0,-2 3 0 16,-2 0 1-16,2 5-1 0,4 3 0 0,-6-6 0 15,-1-6 1-15,1 6-1 0,0 0-1 0,-5 0 1 16,-4-4 1-16,-4 4-1 0,4-1 0 0,5-1 0 16,0-1 0-16,-1 1 0 0,0-2 0 0,1 0 0 15,-3 6-1-15,3-2 1 0,1-4 0 0,-4-2 0 0,-8 4 1 16,-2-5-1-16,8-5 0 0,-4 1 0 16,-2 7 1-16,1-2-1 0,3-3-1 0,-4 3 1 0,0 2 1 15,6-3-1-15,0-4 1 0,-19-1-1 0,-3 5 1 0,5-6-1 16,8-2 1-16,-5 2-1 0,3 5 1 0,0-3-1 15,3-4 1-15,-3 0-1 0,-8 7 1 0,2-7-2 16,4-2 2-16,0 2-1 0,-6 4 1 0,6-2-2 16,5-2 0-16,-1 0 0 0,-8 5 0 0,0-1-2 15,-2-8-1-15,1 3 1 0,-1 2 1 0,6-4-2 16,5-1 2-16,-3 4-2 0,-1 4 2 0,7-4-2 16,-3-2 2-16,-9-4 0 0,-3 6-1 0,6-7 1 0,7 1 0 15,-6 3-1-15,-1 3 2 0,3-4-3 0,4 0 2 16,-1-1 0-16,-7 5-1 0,7-2 1 0,6-4 1 15,-1-3 0-15,-35 1-1 0,27-1 1 0,13 0 1 16,1-2-1-16,1 7 1 0,3-11-1 0,2-2 2 16,-5-7-1-16,0 5 1 0,3-5-1 0,4 2 1 15,-4-4 0-15,-5-4 0 0,11 15 0 0,2-2 0 16,-1-7 0-16,3-2 0 0,2 2 0 0,5 4 0 0,-2 3 0 16,4 0 0-16,2-3 0 0,-2 3 0 0,-2-7 0 15,0 0 1-15,2-2-1 0,3-6 0 0,1-7 0 16,-8-28 1-16,14 24-1 0,1 10 2 0,-2-3-1 15,4 1 0-15,9 7 1 0,-9 4 0 0,-3-6 1 16,10 15-1-16,8-5 1 0,-6-1 1 0,-5 3-1 16,13-12 1-16,-6 2 3 0,4-2 1 0,4-11 0 15,16-18 0-15,-3 21 6 0,-6 14 2 0,2-2-1 16,5 2 0-16,-3 4 4 0,4 3 0 0,14 0 0 16</inkml:trace>
  <inkml:trace contextRef="#ctx0" brushRef="#br0" timeOffset="5048.67">21698 11013 929 0,'0'0'0'0,"0"0"0"16,0 0 0-16,0 0 32 0,0 0 1 0,18-3-1 15,3-5 2-15,14-1 3 0,4 0 1 0,4-6 0 16,-6 0 0-16,-1 0-20 0,-4 0 1 0,5-4 1 0,8-5-1 16,-4 6-11-16,-2 3-1 0,5 0 1 0,5-2 0 15,-1 4-5-15,3 4 2 0,10-1-2 0,2-1 2 16,-9 2-4-16,-3 0 1 0,5-4 0 0,3 0 1 15,-5 7-3-15,-5-1 1 0,9-1-1 0,-3 3 1 16,1-3-1-16,-9 1 1 0,-10 3-1 0,-9 0 1 0,2-1-1 16,-4-1 1-16,0 1-1 0,-4 6 1 0,-7-2-1 15,-2-1 1-15,-3 0-1 0,-5 2 2 0,-1 0-1 16,-2 0 0-16,-2-4 0 0,2 2 0 0,-2 0 0 16,0 2 1-16,-2 0 0 0,-6-1 0 0,-5-3-1 0,-2 2 0 15,1-2 0-15,-5-1 0 0,-3-5 0 0,1 1 1 16,6 2-1-16,6 5 1 0,3 0-1 0,3-2 1 15,-1 4 1-15,2 0-1 0,0 0 0 0,0 0 0 16,0 0 1-16,2 4-1 0,0-4 0 0,0 0 0 16,0 0 1-16,6 2 0 0,3-2-1 0,2 0 0 15,3 2 1-15,12 3-1 0,3 1 0 0,-1-1 0 16,-3 1 1-16,-7 7-1 0,-3-7 1 0,-4-3 2 16,0 3-1-16,4 3 1 0,-3-3 0 0,-9-1 1 0,-1 1-1 15,-2 1 1-15,0 1 6 0,0-3 1 0,-4-1-1 16,-9 11 0-16,-7 9 4 0,-1 0 1 0,-1-1 0 15,-4-1 0-15,-4 6 1 0,2-4 0 0,-2 6 0 16,1 1 1-16,1-3-12 0,2-3 1 0,-10 1 0 16</inkml:trace>
</inkml:ink>
</file>

<file path=ppt/ink/ink23.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2-10-29T04:49:44.314"/>
    </inkml:context>
    <inkml:brush xml:id="br0">
      <inkml:brushProperty name="width" value="0.05292" units="cm"/>
      <inkml:brushProperty name="height" value="0.05292" units="cm"/>
      <inkml:brushProperty name="color" value="#FF0000"/>
    </inkml:brush>
  </inkml:definitions>
  <inkml:trace contextRef="#ctx0" brushRef="#br0">11692 7875 476 0,'0'0'0'0,"0"0"0"0,0 0 0 16,0 0 12-16,0 0-1 0,0 0 0 0,0 0 0 0,0 0-5 15,20 5 0-15,-16-5-1 0,-4 2 2 0,2-2 6 16,2 0 2-16,-4 0 0 0,2 4-1 0,0-4 9 16,-1 0 0-16,3 0 0 0,-4 0 0 0,2 2-7 15,2 0 1-15,-4-2-2 0,3 0 2 0,-1 2-2 16,2 1-1-16,-2-3 1 0,2 8 0 0,1 5 1 0,3 2 1 16,-3 0 0-16,10 11 0 0,0 0-3 0,-2-6 2 15,-5-11 0-15,5 6 0 0,-4 0-3 0,-4-6 1 16,1-3-1-16,3 0 0 0,3-6-1 0,-3 0 0 15,-2 0 0-15,14-10 1 0,12-1-4 0,-7-7 1 16,-1-3 0-16,-1-3 0 0,4 2-1 0,-2-1 0 16,6-1 0-16,3-11 1 0,8 5-2 0,-4 2 0 15,9-5 0-15,8 7-1 0,8-2 2 0,-8-8 0 0,-6-8 0 16,8-18 0-16,1 6 3 0,5 2-1 0,12-3 0 16,12 3 1-16,-10 2 1 0,-4 0-1 0,12-13 0 15</inkml:trace>
  <inkml:trace contextRef="#ctx0" brushRef="#br0" timeOffset="1115.33">7688 8941 401 0,'0'0'0'0,"0"0"0"0,0 0 0 0,0 0 28 16,0 0 1-16,0 0 0 0,24 15 0 0,-15-4-8 15,3 0 0-15,-7 2 1 0,8 6-1 0,-2-1-4 16,2 3 1-16,-7-12 0 0,3 6 0 0,2-4-7 16,-1-5 0-16,-5-1 0 0,3 1 1 0,-3 1-6 0,1-5 1 15,0-4 0-15,3 2 1 0,4 0 1 0,2 0 0 16,0-3 0-16,18-12 0 0,3-4 1 0,-1-3 0 15,2-10 0-15,-3 0 0 0,5 3 1 0,0-5 0 16,-5-1 1-16,10-2-1 0,14-2 2 0,0 3 1 16,11-3-1-16,0 0 1 0,-2-2-1 0,2-16 1 15,0-16-1-15,13 2 2 0,7-1-9 0,3 7 1 16,6-12 0-16,18-18 0 0,-1-3-5 0,8 9 0 16,13-4 0-16</inkml:trace>
  <inkml:trace contextRef="#ctx0" brushRef="#br0" timeOffset="2748.03">10786 9845 489 0,'0'0'0'16,"0"0"0"-16,0 0 0 0,0 0 4 0,0 0 2 16,0 0-1-16,19 15 1 0,-10-4 8 0,3 2-1 15,-1-4 0-15,4 6 2 0,3-4-8 0,-3-1 1 16,-6-8 0-16,5 1-1 0,2 1-3 0,-1-2-1 0,-2-4 0 15,6-5 1-15,13-1-3 0,-4-7 1 0,-15-3-1 16,9-3 2-16,2 1-2 0,0 3 0 0,4 0 0 16,6-7 0-16,1-2-1 0,8 2 1 0,2 0 0 15,7-1 0-15,-4 5 1 0,1-4-1 0,-3-6 0 16,10-3 0-16,-2-10 2 0,-5-2 1 0,10-3-1 16,10-3 2-16,4 3 0 0,-6 3 2 0,6 1-2 15</inkml:trace>
  <inkml:trace contextRef="#ctx0" brushRef="#br0" timeOffset="4597.81">7537 11955 841 0,'0'0'0'0,"0"0"0"0,0 0 0 0,0 0 1 16,-8-19 0-16,10 13 1 0,0 5-1 0,2-1 8 0,-4 0 1 15,0-2-1-15,0 0 1 0,2 4 5 0,1 0 2 16,-3 0 0-16,4 4 0 0,-4-4-4 0,2 2 2 16,2 0 0-16,1 3-1 0,8 3-4 0,-1-1 0 15,1-1 1-15,7 1 0 0,4-3-2 0,1-4 1 16,-5-4-1-16,1-3 1 0,7-8-2 0,-1-9 0 15,-6-10-1-15,-1-5 2 0,8 2-2 0,2 0 0 16,9-2 0-16,10 0 1 0,9 3-3 0,5-1 2 16,0 0-2-16,6-6 2 0,-2-11-2 0,-1-5 0 0,10-10 0 15,21-7 0-15,2 9-1 0,-6-4 0 0,4-20 0 16</inkml:trace>
  <inkml:trace contextRef="#ctx0" brushRef="#br0" timeOffset="6214.48">13745 12961 766 0,'0'0'0'0,"0"0"0"0,0 0 0 0,0 0 3 0,23 6 1 16,-18-6-1-16,5 0 0 0,-5 3 0 0,3-1-1 15,-1-2 0-15,6 4 0 0,4 2 2 0,-2-1-1 16,-8 1 1-16,3 1 0 0,-5-1-4 0,4-1 1 16,-5-3-1-16,2 0 1 0,1 0-1 0,1 0 0 15,-3-2 0-15,8 0 0 0,0 2-1 0,-1-2 1 16,-5-2-1-16,6-2 1 0,2-3-2 0,-4-3 1 0,2 1-2 16,2-6 2-16,9-4-1 0,4 1 1 0,4-6 0 15,5-10 0-15,-1-3 1 0,3 0 0 0,5-10 0 16,3 3 0-16,7-1 4 0,-6 6 2 0,-7 0-1 15,6 0 1-15,7-2 7 0,4-8 1 0,11-14-1 16,0-7 1-16,3 3 8 0,-3 7 2 0,4-5-2 16,18 2 2-16,8-12-8 0,-4-10 0 0,-2-16 0 15</inkml:trace>
  <inkml:trace contextRef="#ctx0" brushRef="#br0" timeOffset="7815.35">9232 13893 853 0,'0'0'0'0,"0"0"0"15,0 0 0-15,0 0 4 0,0 0 0 0,0 0 0 16,0 0 0-16,25 0 14 0,-20 0 1 0,1 0-1 16,16 2 1-16,8-2-3 0,-4 0 0 0,-4 2-1 15,-5 2 2-15,0-4-6 0,-2 0 2 0,0 0-1 16,3 5 0-16,3-3-5 0,-6-4 1 0,4-2-1 16,7 3 1-16,2-5-3 0,-4-3 2 0,-9-4-1 15,9-4 0-15,6 0 0 0,-4-5 1 0,5-10-2 16,-1-9 2-16,9 4-2 0,4 2 0 0,6-8 0 0,16 0 0 15,8 0-1-15,-6 2 0 0,2-7-1 0,9-13 2 16,0-12-3-16,4-3 0 0,11-6 1 0</inkml:trace>
</inkml:ink>
</file>

<file path=ppt/ink/ink24.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2-10-29T04:50:05.594"/>
    </inkml:context>
    <inkml:brush xml:id="br0">
      <inkml:brushProperty name="width" value="0.05292" units="cm"/>
      <inkml:brushProperty name="height" value="0.05292" units="cm"/>
      <inkml:brushProperty name="color" value="#FF0000"/>
    </inkml:brush>
  </inkml:definitions>
  <inkml:trace contextRef="#ctx0" brushRef="#br0">11494 4655 752 0,'0'0'0'0,"0"0"0"16,0 0 0-16,0 0 7 0,0 0 0 0,0 0 0 15,25 16-1-15,-3-3 0 0,2-3 1 0,0-5-2 16,1 1 2-16,-1-2-2 0,-2-4 0 0,3-10 1 16,6 1-1-16,-1 3 4 0,0-1 0 0,0-1 0 15,7-5 1-15,8 8-5 0,-6-1 1 0,9-3-2 16,-3-6 2-16,-2 6-1 0,-4 3 1 0,0 1-1 15,9-5 2-15,1 5 1 0,5 5 1 0,9-4 0 16,1-2 0-16,-7-1 0 0,-3 5 0 0,-1 2 0 0,3-4 0 16,1 4-5-16,3 4 1 0,11-2-1 0,0-2 1 15,-6 2-1-15,-6 0 1 0,-5-2-1 0,4-2 2 16,-2 7-3-16,6 1 1 0,10-2-1 0,-3-8 2 16,-11 8-2-16,-4-2 0 0,0 1 1 0,7-3 0 15,1 2-2-15,-1 6 2 0,3-3-1 0,5-5 0 0,-8 2 1 16,-5 2-1-16,0-4 1 0,7 0-1 0,3 4 0 15,1 1 1-15,5-9-1 0,-3-1 0 0,-9 5 1 16,-6 0-1-16,4 0 1 0,11-4 0 0,3 4-2 16,-3 4 2-16,-2-8-1 0,0-3 0 0,-9 3 1 15,2 4 0-15,-1 0 0 0,14 0 0 0,9 0-1 0,-13 0 1 16,-8-4-1-16,1-3 1 0,-1 7-1 0,3 0 0 16,8 2 1-16,3-4 0 0,5-2-1 0,-11 4 1 15,-6-6-1-15,6-1 2 0,-3 5-2 0,4 2 2 16,9-4-2-16,-3 3 1 0,-7-3 0 0,-6 4-1 15,3 0 1-15,10-4-1 0,-3 8-1 0,-4-4 1 16,3 0 0-16,-3-9 0 0,4 7-1 0,-6 4 2 16,7 1-2-16,8-1 1 0,-7 2 0 0,-8 0-1 0,-4-8 0 15,6 4 1-15,-2 0-1 0,-3 4 0 0,14-3 0 16,0-2 0-16,-14 1-1 0,-1 1 2 0,0 3-2 16,12-8 1-16,3 8-1 0,-3-2 0 0,-1-2 0 15,-1-7 2-15,-6 3-2 0,0 4 1 0,7 0-1 16,10-4 1-16,-2 2 1 0,-9 2-1 0,2-5 0 15,-3-8 0-15,6 11-1 0,1 2 2 0,5-4-1 16,-1-5 0-16,-2 5-1 0,-11 4 2 0,10 0-2 16,8-2 1-16,-2 2-1 0,-14-4 0 0,-8-1 0 15,7-1 2-15,-8 3-3 0,2 3 1 0,8 9 0 0,-2-9 0 16,-6-6-1-16,-7 3 1 0,-3 8 0 0,1-1 0 16,-5 5-1-16,-3 1 1 0,12-1-1 0,-3-4 2 15,-4 1-1-15,-10 0 0 0,-8-1 0 0,-5-1 0 0,-2 1 1 16,-8 3 0-16,-1-3 1 0</inkml:trace>
</inkml:ink>
</file>

<file path=ppt/ink/ink25.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2-10-29T04:50:54.804"/>
    </inkml:context>
    <inkml:brush xml:id="br0">
      <inkml:brushProperty name="width" value="0.05292" units="cm"/>
      <inkml:brushProperty name="height" value="0.05292" units="cm"/>
      <inkml:brushProperty name="color" value="#FF0000"/>
    </inkml:brush>
  </inkml:definitions>
  <inkml:trace contextRef="#ctx0" brushRef="#br0">12057 5388 162 0,'0'0'0'0,"0"0"0"15,0 0 0-15,0 0 0 0,0 0 1 0,0 0-1 16,0 0 1-16,0 0-1 0,0 0 2 0,0 0-1 0,0 0 0 16,0 0 0-16,0 0 1 0,0 0 0 0,0 0 1 15,0 0 0-15,0 0 0 0,0 0 1 0,0 0-1 0,0 0 1 16,0 0 0-16,0 0-1 0,0 0 2 16,0 0-1-16,0 0 1 0,0 0-1 0,0 0 1 0,0 0 0 15,0 0 2-15,0 0-1 0,0 0 1 0,21-4-2 16,3 2 2-16,-4-4-2 0,8 6 2 0,6-3 3 15,-8-3 0-15,-4 2 0 0,3 4 1 0,-1 0 2 16,0 0 2-16,2 0-1 0,2 4 1 0,4-4 5 16,-1-4 1-16,-6 3 0 0,4 1 0 0,1 0-2 0,-6-4 0 15,1 0 0-15,-1 2 0 0,0-1-2 0,0-1 1 16,2 2-1-16,4 4 1 0,2 0-6 0,-6-2 2 16,2 0-1-16,2 7 0 0,7-3-5 0,-2-8 0 15,-1 2 0-15,-1 4 0 0,3-2-2 0,-6-2-1 16,-2-3 1-16,3 3-1 0,3 0-1 0,-1-4 0 15,5 3 1-15,-5 6-1 0,3 3 0 0,-3-6 0 16,3 0-1-16,6 4 2 0,-2 1-3 0,-7-8 2 0,-3-1-1 16,0 4 0-16,-4-2-1 0,0-2 1 0,0 2-1 15,2 8 1-15,2-4 3 0,0-2 0 0,-1-2-1 16,5 8 1-16,-1-3-1 0,-3-3 2 0,4 0-1 16,1 6 0-16,2-2-2 0,-3-4 0 0,-8-4 1 15,-2 4-1-15,1 0 4 0,2 0 0 0,-2-9 0 16,6 9 0-16,1 0 2 0,-8 0 1 0,6 0-1 15,2 5 1-15,1-1-1 0,-1-4 2 0,2 0-1 16,1 4 0-16,4-4-2 0,-9 0 1 0,-8-8-1 0,2 12 1 16,3 0-1-16,-3-8 0 0,0 0 0 0,0 8 1 15,0-4-1-15,1 4 0 0,-1-4 0 0,2 5 0 16,2-3-1-16,0-2 0 0,0 4 0 0,3 1 0 16,-3-1 0-16,-2-4-1 0,-1 0 1 0,3 2 0 0,1-2-2 15,-4-2 0-15,-5-2 0 0,4 8 1 0,1-4-2 16,-5-4 1-16,4 2 0 0,4 2-1 0,2 6 0 15,-4-6 0-15,0 0 1 0,4 0 0 0,2 0-3 16,-1 2 1-16,-1-2 1 0,4 4-1 0,-1-4 1 16,-3 0-1-16,-6-4 1 0,6 4 0 0,-4 0-1 15,0-2-1-15,0-4 1 0,4 6-1 0,4 2-1 0,-4 2 2 16,3-4-2-16,1 6 1 0,-1-6 0 0,1 0 2 16,1 0-1-16,-1 3 1 0,5-3-1 0,-6 0 2 15,-7-3 0-15,2 3-1 0,-3-6-2 0,1 0 0 16,5 3 0-16,5 6 1 0,-3-3-2 0,-1 2 0 15,2 2 0-15,-1-2 2 0,4 2-3 0,-1-4 0 16,-6 0 0-16,3 3 1 0,-3-3-1 0,0-3 1 0,-2-7-1 16,5 8 0-16,-3 2-1 0,-6 0 1 0,4-3-1 15,8 3 1-15,-3 0-1 0,-3-4 1 0,3 8-1 16,3-1 1-16,-3-3 0 0,-5-3 1 0,2-1-1 16,4 4 1-16,-4 0-1 0,-6 0 0 0,0 0 0 15,6 4 0-15,0-4 1 0,-1 0-1 0,-4-4 0 16,3 11 1-16,-2-1-1 0,2-4 0 0,1-2 0 15,1 4 2-15,8-1 0 0,-9-1 1 0,-10-2 1 16,0 4-1-16,10-4 2 0,-3 0 1 0,-7 0 0 16,-4 2-1-16,6 0 6 0,-3-2-1 0,1 0 0 15,-2 5 0-15,1-5 2 0,1-4 0 0,-1 3-1 0,3 2 2 16,-2 3-3-16,-3-4 1 0,1 0 1 0,5 6-1 16,1-6-2-16,-6 0 0 0,5 0 0 0,2 2 0 15,8-2-2-15,-6-2 1 0,-6-4-1 0,-3 6 1 0,7 0-2 16,-1-5 1-16,-10 3-2 0,4 2 2 0,1 0-2 15,-3 0 1-15,2-2-2 0,0 2 2 0,1-4-3 16,-1 2 2-16,-2 2-1 0,5 0 0 0,3 0-3 16,-6 0 1-16,1-3-1 0,3 6 1 0,-4-1-2 15,-3 2 1-15,1-8-1 0,0 8 0 0,4-4-1 16,-2 0 0-16,-2-4 0 0,3 8 1 0,10-4 0 0,-4-4 0 16,-12 2 0-16,-3 2 0 0,4 0-1 0,2 0 0 15,-8-3 0-15,3 3 0 0,-1-4-1 0,0 2 1 16,2 2 0-16,-3-4 0 0,-3 4-2 0,3-2 1 15,3 2-1-15,-2-3 1 0,3 3-1 0,-1 0 1 16,0 0 0-16,11 3 0 0,1-3 0 0,-8-3 0 16,-1 3 0-16,1 3 1 0,0-3-1 0,-2-3 1 0,-2 3-2 15,1 3 2-15,1-3-1 0,0 0 0 0,0 0 0 16,5 0 0-16,5 0 0 0,-6 0 1 0,5 0 0 16,-5 0 0-16,5 0 0 0,-7 0 0 0,0 0 0 15,-4 0 0-15,0 0 0 0,0 0 0 0,1-3 0 16,1 3 0-16,-4 0 0 0,2 0 0 0,-2 0 0 15,4 0 1-15,1 0-1 0,-1-4 0 0,0 2 0 16,3 2 1-16,1 0-1 0,-4 0 0 0,-4 0 0 16,1 0 1-16,-3 0-1 0,1 0 0 0,-1 0 0 15,-1 2 0-15,1 2 0 0,1-4 0 0,-5 0 0 0,5 0 0 16,-1 0 0-16,1 0 1 0,-3 0 0 0,3 0 1 16,-4 3-2-16,1-3 1 0,-1 0-1 0,0 0 1 15,-1 0-1-15,1 0 1 0,0 0-1 0,-1 0 1 16,1 0-1-16,0 0 0 0,-4 0 0 0,2 0 0 0,0 0 0 15,0 0 0-15,1 0 0 0,-3 0 0 0,2 0 0 16,0 0 0-16,0 0 0 0,-2 0 0 0,0 0 0 16,0 0 0-16,0 0 0 0,0 0 0 0,0 0 0 15,0 0 0-15,0 0 0 0,0 0 0 0,0 0 0 16,0 0 0-16,0 0 0 0,0 0 0 0,0 0 0 16,0 0 0-16,0 0 0 0</inkml:trace>
  <inkml:trace contextRef="#ctx0" brushRef="#br0" timeOffset="3798.48">20837 5460 200 0,'0'0'0'15,"0"0"0"-15,0 0 0 0,0 0 0 0,0 0 0 16,0 0 0-16,19 15 0 0,-6-6 0 0,1-3 0 0,-1-4 0 15,10 1 0-15,7 7 0 0,-1-8 1 0,-1-2-1 16,-9-2 2-16,0 2-1 0,-1-4 0 0,1 2 0 16,5-2 1-16,-3 4-1 0,-3 0 2 0,5 0-2 15,1-9 1-15,2 7-1 0,2 4 1 0,-4-2-1 16,8-2 2-16,-1 2-1 0,-3 0 1 0,12 0 1 16,-3-9-1-16,9 9 2 0,-3 0 0 0,-7-6 0 15,-1-3 0-15,-3-4 2 0,-2 4 1 0,3 3-1 16,4 4 0-16,-3-1 8 0,-1-7 0 0,7 5-1 0,4 7 1 15,-1-4-2-15,-6-2 2 0,4 2-2 0,0-2 2 16,-3-1 1-16,-5-1-1 0,1-1 1 0,5 11 0 16,0-8-6-16,-2 2 1 0,1-2 0 0,6 8 0 15,3-2 1-15,-4-4-1 0,-8 2 0 0,2 0 0 16,-3 0-4-16,-1-4 1 0,3 2-1 0,3 4 1 0,-2-2-3 16,0 0 2-16,3 4-1 0,2 2 0 0,7-6 1 15,-2 0 1-15,-7 0 0 0,-2 3 0 0,-3-3 1 16,-3-3-1-16,0 3 1 0,3 3 0 0,4-3-4 15,0 0-1-15,2 2 1 0,4 6-1 0,3-7 1 16,-5-2-1-16,-7-1 1 0,-1 9 0 0,2-7-2 0,-5-5-1 16,-2 1 0-16,1 4 2 0,3-4-1 0,-1 2 0 15,3-1 1-15,1 6 0 0,2-3 0 0,-1-3 0 16,1 3-1-16,2 0 2 0,-2 0 0 0,-6-6 1 16,3 0 0-16,-3 6 0 0,1-3 1 0,-3-3 0 15,-1 6 0-15,15 6 1 0,-2-3-4 0,-4-3 0 16,2 0 1-16,0 6 1 0,2-6-4 0,-8 0 1 0,-3-6 1 15,-2 8-1-15,0-4-2 0,1-1 0 16,6 3 0-16,6 3 0 0,-4-1-1 0,-1-2 0 0,1 0 0 16,4 6 2-16,-2-2-2 0,-8-8 0 0,-5 2 0 15,0 8 0-15,2-10-2 0,-2 2 1 0,0-4 0 16,2 12 1-16,1-10-2 0,1 2 1 0,2-1 0 16,1 6 0-16,-3-3-2 0,-3 0 1 0,1-3 0 15,2 6 0-15,-2-3-2 0,-4 0 1 0,-2-3-1 16,2 6 1-16,0-6 1 0,-2-3 0 0,1 1-1 15,1 6 1-15,4-2 1 0,-1-3 0 0,-1 4 0 0,0 4 0 16,0-3 0-16,-4-1 1 0,-1 0-2 0,-3 6 2 16,5-2-1-16,-5-4 1 0,-3 0 0 0,-4 3 0 15,-2-6 0-15,-2 3 0 0,-1 0 0 0,1 3 0 16,-5-6 1-16,0 3 2 0,-3 0-2 0,1 0 1 0,0 0 3 16,0 0 0-16,2-4 0 0,-2 8 0 0,-2-4 5 15,0 3 0-15,1-3 1 0,-1 0 0 0,0 0 0 16,0 0 0-16,0 0 0 0,0 0 1 0,0 0-2 15,0 2 0-15,-1 2 0 0</inkml:trace>
  <inkml:trace contextRef="#ctx0" brushRef="#br0" timeOffset="6867.11">5936 14092 715 0,'0'0'0'0,"0"0"0"0,-16 2 0 15,8 2 8-15,3-2 0 0,3-2 0 0,2 0 0 16,0 0 9-16,0 0 1 0,0 0-1 0,0 0 0 0,2 0 7 15,1-2 1-15,-3-2-1 0,6-3 1 0,7-3-8 16,-2-3 0-16,4-3 0 0,13-3 1 0,5 2-7 16,-6 2 0-16,1 2 0 0,-2 0 0 0,2 0-2 15,-8 0 0-15,2-2 0 0,10-1 0 0,5 1-2 16,-3-2 1-16,5-5-1 0,6-3 1 0,3 1-3 16,1-2 1-16,-1-2-1 0,2-5 1 0,-1 7 0 15,-10 3-1-15,-2-1 1 0,17-4 1 0,-3 2-2 0,-3 2 2 16,4-2 0-16,8 6-1 0,-2-3 1 0,-10 3 0 15,-3-1 0-15,7 3 0 0,-6-3 2 0,1-3 0 16,-2-6 0-16,7-1 0 0,-4 1-4 0,-3 2 0 16,0-2 0-16,3-1 0 0,-9 5-1 0,-5 5-1 15,-1 1 1-15,1-6-1 0,5 3 1 0,-9 5 2 16,-10 1 0-16,-1 2-1 0,-4 0 1 0,-4 4 1 0,-2 4-2 16,-3 3 2-16,-2 0-1 0,-4 2 0 0,-4-1 0 15,2-1 1-15,-2 0 3 0,3 2 0 0,-3 2 0 16,-7-2 0-16,-2-3 2 0,1-1 1 0,-2 4-1 15,4 2 2-15,1-1-5 0,-4-3 1 0,2 2 0 16,1 2 0-16,10 0-1 0,-3 0 1 0,1 0-1 16,2 0 1-16,-4 0 2 0,4 0 2 0,4 0-2 15,-2 0 2-15,1 0 0 0,-3 0 1 0,0 0-1 16,4 0 1-16,4-2-3 0,-1-2 2 0,-1 3-1 16,9 1 1-16,-1-2-3 0,5-2 1 0,-4 2 1 0,4 4-1 15,-4-2-2-15,-1 0 1 0,-4 4 1 0,-5-2-1 16,-1-2-1-16,-2 0 0 0,-2 1 0 0,0 3 1 15,4 4-3-15,-4-5 1 0,-6 3 0 0,-3 3 0 0,-1 4-2 16,-3 4 1-16,2 0-1 0,2 7 1 0,-2 4-2 16,-2-2 0-16,-12-2-1 0,11 2 1 0,8 6-2 15,0-1 2-15,-12 1-1 0,5 5 1 0,3-2-3 16,3-7 1-16,-6 0-1 0</inkml:trace>
  <inkml:trace contextRef="#ctx0" brushRef="#br0" timeOffset="9167">8649 11813 740 0,'0'0'0'0,"0"0"0"0,0 0 0 0,0 0 38 0,0 0 2 15,0 0-2-15,0 0 1 0,0 0-4 0,0 0 1 16,0 0 0-16,0 0 0 0,0 0-21 0,0 0 1 16,0 0 0-16,15-26 0 0,-6 17-11 0,5-2 1 15,-5 0-1-15,2 1 1 0,2 3-6 0,-7 3 0 16,-1 0 0-16,5-3 1 0,4-2-2 0,-2-1 1 16,-3 5 0-16,10-5 0 0,5-1-1 0,0 4 0 0,0-2-1 15,-3 1 2-15,-3 4-2 0,1-3 1 0,2 3-1 16,3 2 1-16,-4 0 0 0,3-5 1 0,-8 1-2 15,9 5 2-15,2-3-1 0,2-2 1 0,-4-1 0 16,6 1 0-16,-6 4-1 0,0-3 1 0,0-1 0 16,3 3 0-16,4-5-1 0,-7 3 1 0,1-1 0 15,-3 4 0-15,6-3 0 0,-4 1 0 0,-3 0 0 16,7 4 0-16,-4-2 0 0,0-2 0 0,-5 1 0 16,1 3 0-16,4 0 2 0,-9-2 1 0,-3-2-1 15,10 4 0-15,-3-2 1 0,1-1 1 0,-5-1-1 16,0 4 2-16,3 0-1 0,-3-2 1 0,-3-2-1 0,2 1 1 15,9 1 5-15,-3 2 0 0,-1-4 0 0,5 4 0 16,0 0 0-16,-3 0 0 0,-2 4 0 0,-1-2 2 16,5-2-7-16,-1-2 2 0,-5 2-2 0,5 0 2 0,-3-4 1 15,1 0 1-15,-1 1 0 0,7 1 0 0,2 0-3 16,-10 2 0-16,3-8 1 0,3 3 0 0,-5 1-4 16,1 0 2-16,4 1-1 0,1-5 1 0,1 3-2 15,-2 3 0-15,-2-4 1 0,1 4-1 0,-1 0-1 16,-1 1 1-16,-3-3-1 0,3 4 1 0,1 0-2 15,-1 2 2-15,-3-4-1 0,6 2 0 0,6 0-1 0,-6 2 0 16,-7-4 0-16,6 2 1 0,-5 2-2 0,3 0 1 16,-3-2 0-16,5 0 0 0,1 0-1 0,-2 0 1 15,3-2-1-15,-5 0 1 0,4-2 0 0,0 2 0 16,-5 0 1-16,5 2-1 0,1 2 0 0,-1-2 1 16,-4-2 0-16,4 1 1 0,6-1-1 0,-2 0 1 15,-4-4 1-15,1 1-1 0,-3-3 0 0,0 5 1 16,3-1-1-16,4-7 1 0,1 7 0 0,-2 0 0 0,-4-1 1 15,3-5-1-15,-3 5 0 0,0 5 0 0,4-8 1 16,-2 1-1-16,6 7-3 0,-3-4 1 0,-8 0 0 16,-1-1 0-16,8 3-2 0,0 2 1 0,-13-4-1 15,6-1 1-15,-3 3-1 0,-3 2 0 0,2 0 0 16,5 0 0-16,-1 2 0 0,-2 0 0 0,-5 1 0 16,5-3 0-16,-2 4 0 0,-2 2 0 0,2-3 0 15,-3-1 0-15,1 2 0 0,0 0 0 0,-2-1 0 16,4 1 0-16,2 0 0 0,-4-1 0 0,3 3 0 0,-3 0 0 15,2 3 0-15,0-2 1 0,-2 1 0 0,1 1 0 16,9 2 3-16,-3-1 0 0,-11-5 0 0,4 1 0 16,0 1 4-16,0-1 0 0,0-6 0 0,3 2 0 15,1 3 3-15,0 3 1 0,-4-5-1 0,5 5 2 0,2-3-3 16,-1-1 1-16,-6 0-1 0,0 7 1 0,-2-2-2 16,2-3 0-16,0-2 0 0,1 5 0 0,1 0-2 15,0-1 0-15,2-1-1 0,-5 6 1 0,-1-4-5 16,-1-1 1-16,-7 1-1 0,5 4 0 0,1-2-1 15,0 0 0-15,0-5 1 0,0 3 0 0,8 10-1 16,-4 1 0-16,-6-5 0 0,0-4 0 0,1 4-1 0,-1 2 1 16,-3 0 1-16,-1 1-1 0,1 3-1 0,-1-2 1 15,3-1 0-15,1 8 0 0,-3-7-1 0,-1 1 0 16,-1-3 0-16,2 7 1 0,-3-5-1 0,-1-4 0 16,2 0 0-16,-4 3 0 0,0-3 0 0,0-4 0 15,0 0 0-15,0 6 0 0,0 0-1 0,-6-2 1 16,3 0 0-16,-3 5 0 0,2 4-1 0,1-1 1 0,1-5 0 15,-4 3 0-15,-3 1 0 0,1 0 0 0,1 2 0 16,-2 3 0-16,3 0 0 0,-3-8 0 0,-1 3 0 16,-4 6 1-16,6-9 0 0,1-6 1 0,-8 0 1 15,-8 2-1-15,7-4 2 0,1-2 1 0,-10 4-1 16,-1-2 1-16,0-1 3 0,2-1 0 0,-4-2-1 16,-2 7 2-16,6-7 0 0,4 0 0 0,-10 3 0 15,0-1 1-15,2 2 1 0,4 0 0 0,3 0-1 16,-18 1 1-16,21 3-1 0,-7-6 0 0,-19 0 0 0,-9-5 2 15,11 7-6-15,10-4 1 0,-7-3 0 0,2 0 1 16,7 0-5-16,0 3 0 0,-4 1 1 0,1-7 0 16,7 3 0-16,-6 0 0 0,-9 0-1 0,2-1 2 15,0 1-4-15,-2 0 1 0,-6-1 1 0,-1 1-1 16,5 2-1-16,4-3 0 0,-6-3 0 0,6 4 1 0,7 4 0 16,-3-8-1-16,-10-2 0 0,2 2 0 0,8 0 0 15,-8 0 0-15,-5 0 0 0,-3 0 2 0,-1 2-2 16,7 1 1-16,-1-3-1 0,5-5 1 0,13 8-1 15,-8-1 2-15,-18-2-2 0,6 4 1 0,0 2-1 0,3-5 1 16,-7-4 1-16,-8 3-1 0,13 3 0 16,8-3 0-16,-9-3 1 0,22 3 0 0,-2 3 0 0,-6-3 1 15,-16-5-1-15,-2 1 0 0,7 8 1 0,6-6 0 16,-6-4 0-16,8 3 0 0,2 3 1 0,-5-6-1 16,-6-3 1-16,20 1 0 0,-2 7-1 0,-4-3 0 15,-5-5 1-15,-6-4-1 0,2 9-1 0,8-4 2 16,-1 1-1-16,0-4 1 0,5 7-3 0,-1-3 1 15,-4-1 0-15,10-1 0 0,9 0-3 0,-5 3 0 0,-19-9 0 16,14 6 1-16,-3-2-1 0,0-1 1 0,-1 1-1 16,-5 0 1-16,4-4-1 0,4 0 0 0,2 2 0 15,-6 6 2-15,6-6-2 0,0 0 0 0,-1 2 0 16,1 5 1-16,2-3-1 0,0-1 1 0,-1-1-1 16,8 4 1-16,4-2-1 0,-6-3 1 0,-3-2 0 15,1-5 0-15,4 4 0 0,-2 0 1 0,-1-2-1 16,-1-7 0-16,1 6 0 0,3-1 0 0,0 0 0 15,5 3 1-15,3 1 0 0,-2 0-1 0,5-2 0 0,4 0 0 16,-4 1-1-16,8 1 1 0,0 0 0 0,5-4 0 16,2 1-1-16,0-1 0 0,2-1 0 0,12-5 1 15,1-2-1-15,-4-1 0 0,-3-2 0 0,11-9 0 16,-1 3 0-16,-8 7 0 0,3-1 0 0,0 2 0 0,1 6-1 16,-3 3 1-16,0 1 0 0,-5-3 0 0,3 6 0 15,-1 2 0-15,5-2 0 0,2 4 0 0,2-4 0 16,-3 2 0-16,-1 2 0 0</inkml:trace>
  <inkml:trace contextRef="#ctx0" brushRef="#br0" timeOffset="21148.48">13028 11726 878 0,'0'0'0'0,"0"0"0"0,0 0 0 15,0 0 7-15,0 0 0 0,0 0-1 0,0 0 1 16,0 0-5-16,0 0 2 0,0 0-1 0,4 20 0 16,-4-10 5-16,0 1 1 0,0 0 0 0,0 9 0 0,0 3-8 15,0-3 0-15,0-3 1 0,5-2-1 0,-3-4 0 16,0-5 0-16,-2-5 0 0,2 5 1 0,2-6-1 15,-4 0 2-15,0 0-2 0,1-6 1 0,3 3 0 16,0-1 1-16,1 2-1 0,16-31 1 0,11-8-2 16,-3 2 2-16,1 3-1 0,-4-3 0 0,8-2 1 15,5 2 2-15,6 0-1 0,3 0 1 0,-1-7 4 0,-6-8 1 16,0-15-1-16,5-9 1 0,7 7 2 0,1 13 2 16,13-3-2-16</inkml:trace>
  <inkml:trace contextRef="#ctx0" brushRef="#br0" timeOffset="69693.23">6769 11901 590 0,'0'0'0'0,"0"0"0"0,0 0 0 0,0 0 4 0,-17 11 2 15,8-7-2-15,-13 9 2 0,-1-2 11 0,-1-6 1 16,2-5-1-16,1 6 1 0,3-6 7 0,-1 0 2 16,-3-6-1-16,-2 8 1 0,5 2-9 0,-2-4 1 15,-7 0 0-15,-1 0 0 0,-1 2-2 0,2 0 0 16,-2-4 0-16,-3 2 0 0,3 2-5 0,0-1 0 15,-9-2 1-15,-4-1 0 0,4 0-3 0,2-4 1 0,5 3 1 16,-11 1-1-16,4-2-1 0,0-2 0 0,-4-1 0 16,7 0 0-16,3-3-2 0,-1 1 1 0,-5-4 0 15,-5 0 0-15,4 0-2 0,1 0 1 0,2-4-1 16,-2-1 1-16,0 3 2 0,3 3 2 0,3-1-1 16,-1-1 0-16,4-1-4 0,1 4 1 0,-10-6-2 15,1-4 2-15,3-1-2 0,1 3-1 0,1-3 1 16,-3 7 0-16,12-2 0 0,6-1 1 0,-7-1 0 15,-5 6 1-15,3 0 2 0,6-2 1 0,-3-5-1 0,3-1 1 16,6 5 3-16,-3-1-1 0,-5-7 1 0,7-6-1 16,1 6 0-16,2 3-1 0,2-1 0 0,-3-4 2 15,5 5 5-15,4 7 0 0,-5-1 0 0,-1-8 0 16,2 7-8-16,-1 3 2 0,-1-2-2 0,-2 2 1 0,8 5-4 16,-5 1 1-16,5-1-1 0,-5 3 1 0,-3 1-4 15,6-2 2-15,-2 3-1 0,-4 1 1 0,1-2 0 16,7 0 1-16,-3 3 0 0,3 2 1 0,-5 3 0 15,5-4 1-15,-1 2-1 0,-7 7 1 0,4 1-1 16,1 1 1-16,-5-2-1 0,-2 8 1 0,1 5 3 16,1 1-1-16,5-3 0 0,-1-3 1 0,-1 1-1 15,1 1 2-15,0-4-2 0,3-4 1 0,1 2-1 0,1-4 0 16,-2-3-1-16,3-6 2 0,1 0-2 0,-2 0 0 16,4 0 0-16,0 0 0 0,0 0 1 0,0 0-1 15,0 0 0-15,0 0 1 0,0 0-4 0,0 0 1 16,0 0 0-16,0-15 0 0,6-4-3 0,-3 1 1 15,-1 1-2-15,2-5 2 0,5-1-4 0,-3 7 2 16,3-1-2-16,0 4 2 0,1 0-3 0,-5 2 0 0,1 3 0 16,7-7 2-16,4 0-3 0,-2 2 1 0,-2 4-1 15,-2 0 1-15,8 1 0 0,-1 3 0 0,3-3 0 16,3 7 0-16,-4-7-1 0,3 3 2 0,-5 3-2 16,8 0 1-16,4-2-1 0,-2 0 0 0,-9 1 0 15,11 3 1-15,-4 0-2 0,-2 0 1 0,-2 0 0 16,3 3 0-16,4-3-1 0,-4 0 1 0,-1-3-1 15,9 3 1-15,-1 0-2 0,0-4 0 0,-2-4 0 16</inkml:trace>
  <inkml:trace contextRef="#ctx0" brushRef="#br0" timeOffset="72395.95">3574 12634 703 0,'0'0'0'15,"-8"-19"0"-15,-1 8 0 0,-4 2 15 0,2-1 0 0,1-1 0 16,5 4 1-16,-4 1-3 0,3 1 1 0,-2-1-1 16,-3 2 2-16,-2 0 8 0,2 1 2 0,-2 1 0 15,2 0-1-15,-8-2-10 0,-1 1 0 0,-1 1 0 16,8 4 0-16,-2-1-3 0,0 1-1 0,-5 2 0 15,-8 0 1-15,0-1-4 0,2 3 1 0,-4 3-1 16,-2 4 1-16,6-1-3 0,-3-1 0 0,1 5 1 16,-2-1 0-16,0 4-3 0,2 1 1 0,-7 3 0 15,10 3 0-15,7 5 4 0,-1 3 1 0,2 3-1 16,-1 8 1-16,3-8 2 0,-4-5 0 0,-7-5 1 0,-6 9-1 16,6-5 5-16,8-1-1 0,-3 6 1 0,-1 1 0 15,5 6 1-15,-2-1-1 0,-5 3 1 0,4 11 1 16,1-10-3-16,0-7-1 0,3 0 1 0,-3 6 1 15,4 2-3-15,2-5 2 0,-2 3-1 0,4 11 1 0,2 5-3 16,3-5 1-16,-7-4-1 0,4 0 1 0,9-2-1 16,-6-1-1-16,1 5 0 0,1 3 0 0,8 7-3 15,-4-3 0-15,-8 1 0 0,8-5 1 0,-2-5-1 16,-1-5-1-16,3 7 1 0,5 3 0 0,3 7-4 16,-3-1-1-16,-10 0 0 0,16-3 2 0,-2-10-4 15,-5-2 0-15,-8 6 0 0,19 0 0 0,4 0-1 0,-8 4 0 16,-4 7 0-16,-1 0 1 0,3-11-1 0,2-8 0 15,-7 5 0-15,5-1 0 0,1 2-1 0,1-2 0 16,0 4 0-16,8 6 1 0,-1-4 0 0,1-8 0 16,-8-2 0-16,4-1 0 0,4 2 0 0,1-3 0 15,-1 3 0-15,-1 1 0 0,3 2-1 0,-2-3 1 16,-5-1-1-16,1 5 1 0,4-7-1 0,-4-3 0 16,-4 2-1-16,8 0 1 0,5 0-2 0,-4-3 1 0,8 1-1 15,-3 10 1-15,-5-5-1 0,-5-7-1 0,4-2 1 16,-1 1 1-16,3-5-2 0,-6-3 2 0,3 0-1 15,3 3 1-15,-1-1 1 0,-1-4-1 0,0 1 1 16,1 3 0-16,-1-2 0 0,-1-2 0 0,-1-2 0 16,2 2 1-16,-1-6-1 0,-6-2 1 0,1-3-1 15,3 0 1-15,3-4-2 0,-10-4 2 0,-5-1 0 16,7 1 0-16,2-2-1 0,-2-3 0 0,-7-4 0 16,-2 0 0-16,2 2-2 0,-4-2 0 0,0 0 1 0,0 0 0 15,0 0-3-15,0 0 1 0,0 0-1 0</inkml:trace>
  <inkml:trace contextRef="#ctx0" brushRef="#br0" timeOffset="72592.64">3002 16968 627 0,'0'0'0'0,"0"0"0"0,0 0 0 0,0 0 7 16,0 0 0-16,0 0 1 0,0 0 0 0,0 0 9 15,0 0 0-15,0 0 0 0,0 21 1 0,5-16 0 16,1 1 1-16,3-1 0 0,1 1 0 0,4 0-7 0,-1-3 2 15,-1-3-2-15,6-3 1 0,3-3 1 0,-1-1-1 16,-3-1 1-16,0-5 0 0,7-4-2 0,0-1 0 16,0-3 0-16,10-7 1 0,0-5-2 0,5-4 0 15,0-4 0-15</inkml:trace>
  <inkml:trace contextRef="#ctx0" brushRef="#br0" timeOffset="74359.03">3756 16786 703 0,'0'0'0'16,"0"0"0"-16,-24-9 0 0,11 3 15 0,7 0 0 15,-3 3 0-15,-2-3 1 0,2 1 12 0,5 1 1 16,4 2 0-16,-2 0 0 0,-2 0-3 0,4 0 1 16,-3 2-1-16,3-1 1 0,0-3-9 0,0 2 0 15,-2 2 0-15,-2 0 0 0,4 0-6 0,0 0 0 0,0 0 1 16,4-2 0-16,-2-3-5 0,1-3 1 0,3 3-1 15,18-14 1-15,13-3-2 0,3-1-1 0,-5 3 1 16,4 1 1-16,0 1-4 0,-5-1 2 0,-4 0 0 16,3-1-1-16,1 3-1 0,-1 2 0 0,6-3-1 15,6-3 2-15,-2 5-2 0,2 1 2 0,-3-2-2 16,12 0 2-16,1 2-2 0,-11 2 1 0,-5-2 0 16,-1 2 0-16,6-2 1 0,-1 1-1 0,4 1 1 15,9 1 0-15,-6-1 0 0,-5 2-1 0,-2 2 1 16,1 3 0-16,-5-1 0 0,-5-2-1 0,3-1 1 0,4 8 1 15,6-5-1-15,1-2 1 0,1-1-1 0,5 7 1 16,0-3-3-16,-10 0 2 0,-4 3-2 0,-1-5 2 16,0 5 1-16,-2 1 2 0,8-4-1 0,3-1 1 0,1 1 2 15,-5 2 0-15,5-1 0 0,3-1 1 0,-7 4-1 16,-6 1 2-16,0-3-2 0,4-4 1 0,2 5-4 16,-3 1 1-16,-2-4-2 0,8 1 2 0,-1 3-3 15,-5 0-1-15,1 0 1 0,2-2-1 0,-6 6 0 16,-2 2-1-16,-1-2 0 0,3-6 1 0,0 4-3 15,-2 4 1-15,4-1 0 0,8-3 0 0,-6 4-2 16,-2 2 0-16,-2-2 0 0,4-3 2 0,-4 5-2 0,-6 1 0 16,1-1 0-16,9 0 0 0,-4 3 0 0,-4 0 0 15,1-1 0-15,5-1 0 0,-2 0 0 0,-9 3 0 16,-1-1 0-16,7 2 0 0,-3-1 0 0,-5-5 0 16,-4 6 0-16,-3 4 1 0,3-4-1 0,-3-3 1 15,1 1-1-15,-1 6 1 0,3-4-1 0,0-2 0 16,0 4 0-16,-3 2 1 0,7-2-1 0,-4-1 1 0,0 1 0 15,6 1 0-15,0 3-1 0,-6 0 0 0,0 0 0 16,-5 1 2-16,-2 1-1 0,1-2 1 0,1-3-1 16,-1 1 1-16,-3 2-1 0,0 0 2 0,0 3-2 15,0 1 1-15,0-1-1 0,-2-1 1 0,2-1 0 16,0 3 0-16,0-4 1 0,-6-4 0 0,2 2 1 16,2-1-1-16,-1 1 1 0,1 0 0 0,-8-2-1 15,1 0 2-15,-1 2-2 0,3-4 2 0,-8 0-1 16,0 1 1-16,0 3-2 0,0-1 2 0,0 1-1 0,-8 2 1 15,6 5-2-15,-1 1 1 0,-3 1 1 0,-9 0-1 16,2 2 0-16,2 2-1 0,-2 2 1 0,-4 1 0 16,-1-5-1-16,3-1 1 0,0 1-1 0,-8 2 2 15,7-4-2-15,-3-4 1 0,-11 1 0 0,0 1 0 0,-1 6 2 16,5 0 0-16,-8-2-1 0,-1-2 1 0,3 4-1 16,0-2 1-16,-5 2 0 0,-2 7-1 0,4-5 1 15,3-4 1-15,0 2-1 0,-1 2 1 0,-1-6-2 16,1-4 0-16,-10 1 1 0,-4 1-1 0,-1-3-1 15,5-3-1-15,0 3 0 0,2-2 1 0,2 3-2 16,2 1 1-16,-3-3 0 0,1-1 0 0,-4 2-3 0,2-1 0 16,-7 1 0-16,0-2 0 0,3-1-1 0,6-1 1 15,-4 0 0-15,-2 2 0 0,2-2-1 0,4-4 1 16,0 0 0-16,-8 6 0 0,3-6-1 0,-1-4 1 16,-7 1 0-16,-2 3 0 0,5-2-1 0,5-3-1 15,-1-2 1-15,-2 3 1 0,1-1-2 0,-1-1 0 16,-3 1 0-16,-4-1 0 0,-2-3-1 0,9-4 1 15,-5 1 0-15,7 4-1 0,-1-5-1 0,5-1 0 0,-8 1 1 16,-5 2 0-16,2-4-3 0,-2-3 1 0,-5-4-1 16,-3-1 0-16,4 1-3 0,8 0 0 0,-2-2 0 15,2-4 0-15,-4-1 0 0,-1 3 0 0,-8 2 0 16,-4-4 2-16,9 0 2 0,8 4 1 0,2-2-1 16,1-1 2-16,0 1 1 0,-1 2 0 0,-10-4 1 15,-5-9 0-15,11 5 0 0,11 5 1 0,-6-5 0 16,6-1 0-16,8 0 0 0,-1 1 0 0,0-1 0 15,5 0 0-15,-1-6 0 0,6 0 0 0,-6-2 0 0,2-4 1 16,4 5 0-16,-1 3 0 0,5 1 1 0,5-1-1 16,0 2 0-16,6 4 0 0,3-1 0 0,6-5 1 15,6 0-2-15,3 2 0 0,8-2 0 0</inkml:trace>
  <inkml:trace contextRef="#ctx0" brushRef="#br0" timeOffset="75076.67">8252 16725 878 0,'0'0'0'15,"0"0"0"-15,0 0 0 0,0 0 16 0,0 0 1 16,0 0 0-16,0 0-1 0,0 0 25 0,0 0-1 15,0 0 1-15,0 0-1 0,0 0-6 0,0 0 0 16,0 0 1-16,0 0 0 0,21 5-16 0,-19-5 0 0,-2 2 0 16,3 2 1-16,1-1-9 0,-2 1 0 0,-2 0-1 15,8 3 1-15,-3 4-4 0,1 1 0 0,-3-3-1 16,7 2 2-16,-3 0-1 0,1-3 0 0,-6-5-1 16,1 3 1-16,3 0-1 0,-1-3 0 0,-1-3 0 15,0 0 1-15,3 0-2 0,1 0 1 0,-3 0 0 16,10-7-1-16,4-8 0 0,0-7 0 0,1-1 1 15,6-12 0-15,2-4-4 0,-4-4 1 0,1-9 1 16,1-6-1-16,11 4 0 0,-2-1 1 0,-5-7-1 0</inkml:trace>
  <inkml:trace contextRef="#ctx0" brushRef="#br0" timeOffset="80792.12">18314 8117 829 0,'0'0'0'0,"0"0"0"0,0 0 0 16,0 0 3-16,0 0 1 0,19 3-1 0,-14 3 0 15,3 0 14-15,-1-3 1 0,2-3-1 0,6 6 1 16,2-1 3-16,-2-3 2 0,-4-4-2 0,8 6 1 16,-2-2-14-16,5 2 0 0,-3-2 0 0,10 5 1 0,3-1-1 15,0-4 1-15,-6-2-1 0,11 3 1 0,-3-3-3 16,-1-2 1-16,4-1 0 0,6 5 1 0,4-1-4 15,-1 1 2-15,7 2-1 0,3-4 1 0,-1-6-3 16,-1 3 2-16,1-1-1 0,4 4 1 0,3 0-2 16,-3 0 2-16,5 0-2 0,6 0 2 0,1-2-1 15,-6-7 0-15,-1-1 1 0,3 7 1 0,0 1-1 0,0-4 1 16,8 3-1-16,3 3 1 0,-7-6 0 0,-2-1-1 16,5-1 1-16,6 10-1 0,0-2 3 0,-1-2 1 15,1-7-1-15,4 0 1 0,-2 3 5 0,-6 6 0 16,4-4 0-16,4 1 0 0,-6-3 5 0,-7 0 0 15,0 3 0-15,5 1 1 0,-1 2 2 0,-8-6 2 16,-6-1-2-16,10-1 2 0,-8 1-6 0,-9 5 1 0,2-4-1 16,4 3 1-16,-10-1-4 0,-3 4 2 0,1-2 0 15,1-3 0-15,-5 1-8 0,-10 4 0 0,0 0 0 16,1-6 0-16,-3 1-5 0,-4 5 2 0,0 5-1 16,-4-5 1-16,0 0-1 0,-4 0 0 0,-1 0 1 15,3-3-1-15,-1 1 3 0,-4-2 1 0,1-2 0 16,-3-1 0-16,0 5 2 0,-6-4 2 0,1 3-2 15</inkml:trace>
  <inkml:trace contextRef="#ctx0" brushRef="#br0" timeOffset="109172.78">16831 9830 916 0,'0'0'0'0,"0"0"0"16,0 0 0-16,0 0 10 0,0 0 2 0,0 0-2 16,0 0 1-16,0 0 6 0,0 0 0 0,0 0-1 15,0 0 1-15,0 0-1 0,0 0 0 0,0 0-1 0,0 0 2 16,0 0-7-16,24 15 0 0,-3-11 1 0,12 1-1 16,6-1-6-16,0 0 2 0,0-6-2 0,4-2 2 15,6 4-4-15,-1 0 0 0,3-2 1 0,-7-1-1 16,-1-1 0-16,-2 2 0 0,9-4 1 0,10 3 0 0,3 3-1 15,-3 3 2-15,3-3-2 0,-1-5 1 0,-8 3-1 16,0 2 1-16,11 0-1 0,12 0 1 0,-1 0 0 16,-3-2 0-16,1-3-1 0,-1-5 1 0,-1 6 1 15,-1-1-1-15,4-1 1 0,5-9 0 0,-4 2 1 0,-7 4-1 16,2-4 1-16,0 6 0 0,-8-3 0 16,-3-1-1-16,11 0 1 0,1 4 0 0,-5-5 0 0,-5-2 0 15,1 4 0-15,2 5 0 0,1-1 0 0,-7 2-1 16,5-1 1-16,-1 5 1 0,-5-4-3 0,-10-2 1 15,6 1 0-15,-2 10 0 0,-3-5 1 0,-3 0-1 16,3 0 1-16,3 6 0 0,-4-2 3 0,-3-8 1 16,0 0 0-16,0 6 0 0,1-2 1 0,-7-2 0 15,2 2 0-15,6 4 2 0,-8-4-2 0,-5 0 1 0,5 4-1 16,2-2 1-16,2-2-6 0,-8-2 0 0,-5-6 1 16,-2 6 0-16,0 2-2 0,-4-3 1 0,8 1-1 15,-1 4 1-15,1 1-2 0,0-3 1 0,-6 0 1 16,3 0-1-16,3 0-3 0,2-3 1 0,-3-1-1 15</inkml:trace>
  <inkml:trace contextRef="#ctx0" brushRef="#br0" timeOffset="110421.34">15933 12040 866 0,'0'0'0'0,"0"0"0"16,0 0 0-16,0 0 7 0,0 0 0 0,0 0 1 0,0 0 0 16,0 0-5-16,0 0 2 0,0 0-1 0,0 0 1 15,0 0-1-15,0 0 2 0,0 0 0 0,0 0-1 16,28 8 4-16,-10-10 0 0,3 0 0 0,12-2 0 0,5 0-4 15,-7 1 0-15,-3-1 0 0,-2 4 0 0,6-4 2 16,0-1 1-16,5-1 0 0,2 2 0 0,0 1 0 16,-2 1 1-16,8-4-2 0,4 6 2 0,-3 0-1 15,1 0 1-15,1 0 0 0,6 0 0 0,-5 0-2 16,-1-2 0-16,2-5-1 0,8 3 1 0,-4 2-4 16,-2 1 1-16,-1-1-1 0,5 4 2 0,0-2-3 15,-4-4 0-15,-8 0 0 0,7 0 1 0,1 3-2 0,-4-3 0 16,3 0 0-16,5 2 0 0,-1 0-1 0,-2 0 1 15,-5 1-1-15,6-1 1 0,-5-4-1 0,-1-3 0 16,0 1 0-16,8 7 2 0,-3-3-2 0,-3 0 0 16,6-1 0-16,2-1 0 0,1 4 0 0,-9 0 1 15,3-5-1-15,-1 5 1 0,-4 2-1 0,-1 2 1 16,5-2-1-16,6 2 1 0,0 0-1 0,-8-2 1 0,0-4 0 16,2 8 0-16,-1-1 0 0,-1-1 1 0,6-4-1 15,7 8 0-15,1 3 0 0,-7-9 0 0,-5-4 0 16,8 10 0-16,-2 0 0 0,-2-3 2 0,5-5-2 15,3-1 1-15,5-3-1 0,-8 1 0 0,-7-1 0 16,0 4 2-16,0 0-2 0,-2 2 0 0,0-3 0 16,1-1 1-16,1 2 1 0,-2 2-1 0,-6-6 0 15,1 1 0-15,-4 1-1 0,-2-2 2 0,-2 1-1 16,2 1 0-16,-2 4 0 0,-4 0 2 0,-5 0-2 16,0-4 1-16,-2 8 1 0,-4-8 0 0,2-3 0 0,0-2 0 15,1 3 5-15,-3 1 0 0,-7-1 0 0,7-3 1 16,-2-2 0-16,-3-1 0 0,-4-3 0 0</inkml:trace>
  <inkml:trace contextRef="#ctx0" brushRef="#br0" timeOffset="111554.86">20604 10247 866 0,'0'0'0'0,"-21"-19"0"15,-5 8 0-15,-2 2 10 0,-1-4 1 0,-5 2 0 16,4 3 1-16,-1 3 12 0,3-1 1 0,0-1 0 16,-2 3-1-16,0-6-3 0,2 5 0 0,-2-1 0 15,0 8 1-15,8-6-20 0,-2-1 0 0,-11-1 0 0,-5 4 2 16,-6 1-2-16,5-1 0 0,-8-6 0 0,5 3 2 15,1 3-2-15,6 2 1 0,-3 4 0 0,3 1 0 16,4 1-1-16,1-1 2 0,-3 5-1 0,-8-1 0 0,-2-2 2 16,0 3 0-16,-1 3 0 0,-1 2 0 0,4-1 0 15,6 3-1-15,2 7 1 0,-3 1-1 0,5 2 1 16,1 1 1-16,-1 8-1 0,-1 8 1 0,4-3-2 16,2-3 2-16,-3-3-1 0,-1 2 1 0,6-7-1 15,3 0 0-15,1 5 1 0,3 6-1 0,1 5 0 16,5 1 0-16,2 3 0 0,1 8 1 0,3-4 1 0,-1-11 2 15,-1-4 0-15,2 5 0 0,3-5-3 0,4-5 1 16,-4 5-2-16,8 4 2 0,-4 3-1 0,4-1-1 16,1 1 1-16,1 6 1 0,3-11-3 0,0-9 2 15,-5 3-1-15,2 10 1 0,1-6-4 0,1-4 2 16,1 4-2-16,4 0 1 0,4 1-2 0,-2-3 0 16,3 9 1-16,5 3-1 0,-1-8 0 0,-5-8 1 0,5-1-1 15,-1 3 1-15,7-9 1 0,0 2 0 0,-1 2 0 16,5 0 1-16,-2-1-1 0,4-3 0 0,-3-1 1 15,6-3 0-15,3 2 2 0,-1 0 0 0,5-1-1 16,5-5 1-16,5-3 3 0,-6-6 0 0,-5 2 0 16,0 4 0-16,0-7 3 0,0-3 2 0,5 3-1 15,1 1 0-15,1-5 4 0,0-6 0 0,2 0 0 16,4 2 1-16,-3-2-2 0,-11-7 0 0,5-2 1 16,5 3 0-16,-2-3-9 0,-1-2 0 0,-1 2 0 15,8-2 1-15,-2 0-6 0,-7 0 0 0,-1-2 1 0,5-2-1 16,-3 2-2-16,-1 2 0 0,-1-1 0 0,7-1 1 15,-1 0-2-15,-2-2 0 0,-2-2 0 0,1 1 0 16,-3 1 0-16,-5 2 0 0,-1 0 0 0,1 0 0 16,0 1-2-16,-4 1 2 0,2 1 0 0,2 1 0 0,0 0 0 15,-8-6 0-15,-1-1 0 0,-2 1 0 0,-6 0 0 16,-1-3 0-16,-1-6 0 0,2-4 0 0,-3 2 0 16,-3 2 2-16,-3-4-2 0,2-3 1 0,2 5 2 15,-3 2 0-15,-3-4 1 0,2 0 0 0,2 2 4 16,0 2 0-16,0 0 0 0,-1 6 0 0,-3-4 2 0,-1-6 1 15,-1-6-1-15,2-3 1 0,-4-2 2 0,-3 2-1 16,-1-2 0-16,-1-3 1 0,0 5-3 0,-1 9 0 16,-1 0 0-16,0 0 1 0,2 3-1 0,0 1 2 15,-8-6-1-15,-2 0 0 0,1-3-2 0,-3-2 0 16,3-4 0-16,-5 4 1 0,1 3 0 0,0 4 0 16,1-1 0-16,-3 1 0 0,2-2-3 0,-1 3 1 15,1 3 0-15,-6 5 0 0,2-3-1 0,2-2 0 16,-6 7 1-16,-1-9 0 0,-5 2-2 0,-1-3 0 0,0-7 0 15,3-1 1-15,-1 7-3 0,0 2 2 0,-3 4-1 16,1-2 1-16,2 2-3 0,-2 5 2 0,-6-3-1 16,-4 1 1-16,3 3-1 0,3-1 2 0,-4 1-2 15,2 5 2-15,-2 1-1 0,1 1-1 0,-3 0 1 16,-3 4 0-16,5 1-1 0,1 1 0 0,-8-1-1 16,-4 2 2-16,-6 2-2 0,4-1 1 0,1-3-1 15,-7 2 0-15,-1 4 0 0,0 4 0 0,-4 4-1 0,-7 5 2 16,-6-4-2-16,0-2 0 0,-11 6 0 0,-4 10 1 15,0-1-2-15,-3 6 1 0,-21 2 0 0</inkml:trace>
  <inkml:trace contextRef="#ctx0" brushRef="#br0" timeOffset="112355.93">14634 11981 916 0,'0'0'0'0,"0"0"0"15,9 20 0-15,-3-9 59 0,1 0 0 0,1 4 1 16,1 2-1-16,-3 2-29 0,3-6 1 0,0 3-1 16,8 1 1-16,6 4-11 0,-7-3 0 0,-1-5 0 15,2-3 0-15,3-7-10 0,-5 1 1 0,-3-2 0 16,6-4 0-16,3 0-7 0,-5-2 2 0,-1-3-2 16,4-10 2-16,2 4-3 0,-1 2 2 0,2-4-1 15,8-2 1-15,0-1 0 0,0-1 1 0,7 2 0 16,10 1-1-16,-1-5-1 0,-7-5 0 0,4-9-1 15,8-10 2-15,-3-5-2 0,-5 2 2 0,11-4-2 0,9 3 2 16,6 1 1-16,-2-1 1 0,8-1 0 0,1-19 0 16,4-5 0-16,6 1 2 0,16-3-1 0,3 2 1 15,-5 5-1-15,-8-4 0 0,8-20 0 0</inkml:trace>
  <inkml:trace contextRef="#ctx0" brushRef="#br0" timeOffset="114504.67">16380 14070 992 0,'0'0'0'15,"43"7"0"-15,2 1 0 0,7-1 6 0,-4-3 1 16,8-8 0-16,15-9-1 0,7 0 10 0,0-4 0 16,14-9 0-16,10-3-1 0,2-7 1 0,-1-3 0 0,12-5-1 15,23-20 1-15,-3-12-16 0,-3 2 0 0,19-5 0 16</inkml:trace>
  <inkml:trace contextRef="#ctx0" brushRef="#br0" timeOffset="120537.93">31059 11450 929 0,'0'0'0'0,"0"0"0"0,0 0 0 16,0 0 6-16,0 0 2 0,0 0 0 0,24 25 0 0,-13-10 11 15,-2-2 0-15,1 0 0 0,8 3 1 0,-1-3-2 16,-2-3 0-16,-2-3 0 0,2 2 1 0,6-1-6 16,-1-4-1-16,-1-4 0 0,3 3 2 0,2-3 0 15,2-2 1-15,8-3 0 0,5-1 0 0,-2-3-1 16,1-2 0-16,4-8 1 0,5-1 0 0,1-4-4 16,3-6 0-16,3-13 0 0,7-5 2 0,6 3 1 0,-3 4 1 15,1-11-1-15,6 0 1 0,3 3-4 0,1-4 1 16,7-16 0-16</inkml:trace>
  <inkml:trace contextRef="#ctx0" brushRef="#br0" timeOffset="127685.68">30127 2530 677 0,'0'0'0'0,"0"0"0"0,0 0 0 0,0 0 0 16,0 0 0-16,0 0 0 0,0 0 0 0,0 0 7 16,0 0 1-16,0 0 0 0,0 0 0 0,4 15 14 15,-4-11 0-15,0-2 1 0,0 7 1 0,-2 9-7 16,-4 3 1-16,1-1 0 0,-1 18 0 0,1 1-2 15,-1-4 0-15,-1 6-1 0,1 5 2 0,2-6-5 0,1-9 0 16,-1 3 0-16,-2 1 1 0,1-2-3 0,1-7 1 16,0 6-1-16,0 13 1 0,1-1-2 0,1 1 1 15,0 9 0-15,0 9 0 0,4-9-1 0,0-9 2 16,0-4-2-16,0 11 1 0,-1 7-3 0,1 1 1 16,4 7 0-16,1 4 1 0,-1-8-1 0,-2-9 0 15,1 3 0-15,1 7 1 0,-1 5-3 0,1 1 2 0,-4 14-1 16,2 0 1-16,-1-17-1 0,-1-4-1 0,-2 6 1 15,0 7 0-15,2 6-2 0,-2-4 1 0,-4-7 0 16,-1 5 0-16,7-2 1 0,-2 5 1 0,-8 4 0 16,-1 10 0-16,-2-18 1 0,-2-8 0 0,0 7 0 15,0 4 0-15,1-2 3 0,-1 1 1 0,-3-7 1 16,-1-1-1-16,-2-15 0 0,1-2-1 0,-1 2 0 16,4 0 1-16,2 0-3 0,5-5 0 0,1-5 0 15,0 1 1-15,3-15 2 0,2-6-1 0,-2-4 0 0,2 1 1 16,1-8-3-16,1-8 0 0,3-1 0 0,-1 2 0 15,0-1-2-15,2-5 1 0,-2-4 0 0</inkml:trace>
  <inkml:trace contextRef="#ctx0" brushRef="#br0" timeOffset="128819.69">29909 2995 476 0,'0'0'0'0,"0"0"0"15,0 0 0-15,0 0 55 0,0 0 0 0,0 0 0 16,0 0 2-16,-17-9-18 0,10 9 0 0,-2-4 0 15,-8 4 1-15,-4-5-13 0,1-5 1 0,-3 7-1 0,-8 6 1 16,-1 1-10-16,-1 2-1 0,-7-1 1 0,1 8 0 16,0-2-6-16,-6-5-1 0,-10 3 0 0,-5 6 0 15,-2 0-1-15,3 4 0 0,1 10 1 0,-2 1-1 16,-5 9-2-16,0 0-1 0,-2 2 1 0,0 13 1 0,3-6-4 16,9-5-1-16,-5-4 1 0,-2 6-1 0,1-13-2 15,7-1 2-15,-2 5-2 0,2-3 1 0,6 2 0 16,7 1-1-16,1 1 0 0,7-2 2 0,1 4-2 15,6-9 0-15,0-6 0 0,2-7 2 0,7-4-2 16,4-4 1-16,4-3-1 0,3 0 2 0,2-1-2 0,3-1 0 16,-3-8 1-16,4 2 0 0,2 2-1 0,-2 0 0 15,0 0 1-15,3-3-1 0,3-7-1 0,1-1 1 16,1-7 1-16,11-36-1 0,1 3-2 0,-1 7 1 16,-4 5 0-16,-1 0 0 0,0 3-2 0,-5 5 1 15,-2 5 0-15,4 11 0 0,-3-6-4 0,-6 3 0 0,-2 3 0 16,4 11 0-16,-1 2-2 0,-1-2-1 0,-2 4 0 15,0 4 1-15,0 2-2 0,0-3 0 0,0-3 0 16,0 6 0-16,0 3 0 0,0-3 0 0,0 3 0 16,-2 21 2-16,-3 9-2 0,-1 2 1 0,2-4 0 15,6-7 1-15,0 5 0 0,-2-1 0 0,0-3 1 16,4 7 0-16,0-12 2 0,-1-8 0 0,1-3-1 16,0 0 1-16,-2-6 2 0,-1-3 0 0,-1-6-1 15,2 4 2-15,2 1 0 0,-2-5 0 0,-2 0 0 16,7-5 0-16,5-3 2 0,1 1-1 0,1-3 0 15,20-19 0-15,3-1 3 0,-1-2 2 0,1 6-1 0,0-4 0 16,6 10 3-16,-4 1 0 0,-7 1 0 0</inkml:trace>
  <inkml:trace contextRef="#ctx0" brushRef="#br0" timeOffset="130251.89">31176 3483 313 0,'0'0'0'0,"0"0"0"0,0 0 0 0,0 0 40 15,0 0 0-15,0 0 1 0,0 0-1 0,0 0 15 16,0 0 1-16,0 0 0 0,0 0 1 0,0 0-45 15,0 0 1-15,0 0 0 0,0 0 0 0,0 0-11 16,0 0 1-16,0 0-1 0,0 0 0 0,0 0-2 16,0 0 0-16,0 0 0 0,0 0 0 0,0 0-1 15,0 0 1-15,0 0 0 0,0 0 0 0,0 0-1 16,0 0 1-16,0 0 0 0,0 0 0 0,0 0-1 0,0 0 1 16,0 0 0-16,0 0 0 0,-2 18 1 0,-3-12 0 15,-1 3 0-15,-3 23 1 0,-4 14 6 0,0 4 1 16,1-1-1-16,3-3 1 0,0 6 4 0,0-7 1 15,-3-6-1-15,1 2 1 0,2-9 9 0,-2-10 1 16,-6 0 0-16,6-1-1 0,1-10-3 0,3-2 2 0,3 1-2 16,1-1 1-16,1-5-5 0,0 1 1 0,-2-5 0 15,-2 0-1-15,1 0-4 0,1 0-1 0,2-4 0 16,-1 3 0-16,-3-3-3 0,0 0 0 0,5-1 0 16</inkml:trace>
  <inkml:trace contextRef="#ctx0" brushRef="#br0" timeOffset="130636.2">31126 3920 703 0,'0'0'0'0,"0"0"0"0,31 13 0 16,-4-13 16-16,-3 0 1 0,-4 0-1 0,-1 2 1 16,1-4 1-16,1-2 0 0,-1-5 0 0,3 3 0 15,-3-3-8-15,-1-6 1 0,0-4 0 0,5-5 0 0,0 2-9 16,-5-2 0-16,-4-4 1 0,1-2 0 0,3 10 0 15,-2 1 2-15,-4-2-2 0,3-8 2 0,-1-1 0 16,-2 6 1-16,-1 0-1 0,4 3 1 0,-1 3 1 16,0-3 0-16,2 2-1 0,-2 5 1 0,-4-1 0 15,-3 4 1-15,-3 1-1 0,1 10 1 0,-1 0 0 16,-1-3 0-16,-4 3 0 0,0 3 1 0,0-3-4 0,0 0 1 16,0 0 0-16,2 6-1 0,0 3-1 0,0-3 0 15,-2 3 1-15,0 6-1 0,0 5-1 0,-2-1 2 16,-2-4-2-16,-2 5 2 0,-1 10-2 0,0-2 1 15,1-4-1-15,-2-3 0 0,-3 12 1 0,2-3 0 16,0 0-1-16,1 5 2 0,-1-5-2 0,-2-6 2 16,0 0-1-16,1 0 1 0,1-3-2 0,0-8 2 0,-4-6-1 15,-1 8 1-15,3-2-2 0,2-7 0 0,-2-1 1 16,0 1 0-16,3-2 0 0,1-1-1 0,-1-3 0 16,6 0 2-16,2 0-5 0,0 0 1 0,-1 0 0 15</inkml:trace>
  <inkml:trace contextRef="#ctx0" brushRef="#br0" timeOffset="131036.86">31949 3477 866 0,'0'0'0'0,"0"0"0"0,6 20 0 0,-4-10 9 15,0-1 1-15,0 0-1 0,-1 23 1 0,-1 7 2 16,2-2 1-16,2-11-1 0,-4 4 0 0,2-2-2 16,0-2 1-16,-2 2-1 0,-4 4 1 0,4-8-7 15,0-4 1-15,-2 3-1 0,0 1 2 0,0-8-2 16,2-3 2-16,0-3 0 0,4 1-1 0,-2 0 1 16,-2-3 0-16,0-7-1 0,4 3 2 0,-2-2 0 0,-2 2-1 15,0-4 1-15,3 3 1 0,1-3-2 0,0 0 0 16,0 2 1-16,3-2 0 0,4-5-2 0,-2-1 2 15,3-3-1-15,4 0 0 0,5-6-1 0,-2-6-1 16,-5-7 1-16,5-3 0 0,0 1 0 0,-1 2-1 16,3-6 1-16,1-5 1 0,-3 10-4 0,-1 3 1 15,3-2 1-15,5 7-1 0,0-3-2 0,-4 4 1 0,-1 1 1 16,1 8-1-16,-3-2-1 0,-6 2 0 0,-6-4 0 16,3 9 1-16,-1-1-2 0,-3-1 0 0,-8 1 0 15,2 5 1-15,2 2-1 0,-2 0 0 0,-2 0 0 16</inkml:trace>
  <inkml:trace contextRef="#ctx0" brushRef="#br0" timeOffset="131685.49">31320 4660 916 0,'0'0'0'0,"0"0"0"0,0 0 0 0,-10 24 3 0,5-12-1 16,-5 1 0-16,-1 7 1 0,2 0-1 0,0-1 0 15,-4 2 0-15,-2 3 0 0,2-4-1 0,1-5 1 16,-3 0-1-16,-1 4 1 0,3-5-2 0,1-4 0 15,1-1 0-15,4 6 0 0,-1-6 0 0,3-3 0 16,-1-1 0-16,4 5 0 0,0-5 0 0,1 1 0 16,-1-2 0-16,2-4 0 0,0 0-1 0,0 0 1 15,0 0 0-15,0 0 0 0,0 0-1 0,0-4 1 0,0 2-1 16,5-7 1-16,5-6-3 0,-1-4 1 0,0 4 0 16,14-11 1-16,3-7-3 0,-4 3 2 0,-5-3 0 15,0-3 0-15,-1 8-2 0,1 8 2 0,0-1 0 16,2 3-1-16,1 8 0 0,-1 5 1 0,-3 1-2 15,7-1 2-15,3 5-1 0,-4 5 1 0,-5 3-1 16,0-3 1-16,1 10 2 0,1 0 0 0,-6 0 0 16,2 3 0-16,2 3 0 0,-2-3 1 0,-2 3 0 15,0 9 1-15,-2-10 0 0,-2-1 1 0,2-4 0 0,3 3 1 16,0-3 3-16,-1-4-1 0,-1-1 1 16,-3 5 0-16,0-6 2 0,1-4 0 0,-1 5 0 0,-2-5 1 15,-1 1-1-15,1-2 1 0,3-4 0 0,5 5 0 16,3-5-1-16,1 0 1 0,0-5 0 0,10 5 0 15,-1-6-2-15,-5-3 1 0,-3-4-1 0,1 5 1 0,-1 1-2 16,-1-3 1-16,-2-4-1 0,1 2 1 0,-1-8-2 16,-2 1 1-16,0-7-1 0,2-5 1 0,-3-1-2 15,-1 4 0-15,2-2 0 0,6 1 0 0,-2 3-1 16,-3 7 0-16,1-1 0 0,0-5 0 0,-2 1-1 16,0 6 2-16,0 1-2 0,3-2 2 0,-3 4-3 15,-4 0 1-15,0 2 1 0,2 2-1 0,1 2-3 0,-5-2 1 16,-4 1 0-16,1 5 0 0,1-4-1 0,-3 3 0 15,-6 2 0-15</inkml:trace>
  <inkml:trace contextRef="#ctx0" brushRef="#br0" timeOffset="132218.99">32285 4642 564 0,'-2'9'0'0,"-2"9"0"15,4 14 0-15,2 5 1 0,0-7 0 0,0 0 0 16,-2 0 2-16,0-6 0 0,0-7 0 0,0-4 1 15,0 5-1-15,0-7 2 0,2-1-1 0,-1-7 1 16,3 5-1-16,0-3 5 0,0-3 0 0,-1-2 0 16,10 2 1-16,6 2 3 0,0-4 1 0,-1-6-1 15,16 3 1-15,-1-3 2 0,-5-3-1 0,-3-1 1 16,-1 1 1-16,-4-2-4 0,-7-4 2 0,4 6 0 0,2-1-1 16,-2 1-3-16,-6-2 1 0,-2-10-1 0,2 3 1 15,0-10-1-15,-5 2 2 0,-4-4-2 0,-6-3 1 16,-1 7-2-16,-3 3 2 0,-3 3-2 0,0-10 1 15,0 10-1-15,-3 1 0 0,0 4 0 0,1 0 0 0,-1 2-2 16,3 2 1-16,-2 2 0 0,2 3 0 0,0 1-1 16,3-3 1-16,3 3 0 0,3 3 0 0,-2 2-2 15,1-4 0-15,1 4 1 0,5-4 0 0,1 2-2 16,-2 2-1-16,-2-3 1 0,4 3 0 0,3 0-2 16,1 0 2-16,-3 0-1 0,19-6 1 0,12-5-3 0,3-4 1 15,-2 6-1-15,-3 5 0 0,-3-2-1 16,-1-3 0-16,0 4-1 0,5-1 1 0,-3-3-2 0,-6-6 1 15,-2-9 0-15,3-1 0 0,-7 5-1 0,-5 1 0 16,-2-1 0-16,6-2 2 0,-4 5-2 0,-6 8 1 16,-2-3-1-16,3-1 1 0,-5 10 0 0,-3 3 0 15,-2-2 0-15,4 2 1 0,0 0 0 0,-4 0 0 16,0 0 0-16,-4 11 0 0,-2 11 1 0,-1 1-1 16,1 4 0-16,1 24 1 0,-3-9 0 0,-1-2 0 0,-2-7 0 15,3 4 1-15,3-3-2 0,-3-1 0 0,-3 12 0 16,3 3 2-16,1 8-2 0,-2-2 1 0,-4-2 0 15,-2-5 0-15,-2-14-1 0,-2-9 2 0,-3 0-1 16,-4 1 0-16,0-9 2 0,3-3-1 0,1-3 1 16,0 1 0-16,1-2 3 0,3-5 0 0,-1-4 0 15</inkml:trace>
  <inkml:trace contextRef="#ctx0" brushRef="#br0" timeOffset="132347.73">33250 4576 815 0,'73'-9'1'0,"3"-4"15"16,-11 2 1-16,-13-8-1 0,-5 8 57 15,-12-4-17-15</inkml:trace>
  <inkml:trace contextRef="#ctx0" brushRef="#br0" timeOffset="133518.73">31036 5977 929 0,'0'0'0'0,"21"-16"0"16,12-1 0-16,5 2 5 0,-1 4 2 0,6-4 0 15,2 2-1-15,-1 0 8 0,3 0-1 0,-1 2 1 16,3 3 0-16,-4-3-12 0,-4-4-1 0,0 0 0 16,9 10 1-16,0-5-3 0,-1 1 0 0,1-2 0 15,6 4 0-15,-2-5-7 0,-6-3 0 0,1-3 0 16,1-3 0-16,-3 7-1 0,-3 0 0 0,7-2 0 0,6-5 0 15,-1 8 1-15,-4 2 1 0,3-2-1 0,-1-4 1 16,-6 4 2-16,-7-2 2 0,0-5-1 0,7 1 0 16,3-5 2-16,-5 4 1 0,-1 1-1 0,7 2 1 0,-1-1-1 15,-9-3 2-15,-1-8-1 0,2 4 1 0,-4-8 0 16,-3-10 0-16,-5-7 0 0,10-4 0 0,-1 6 0 16,-3 7 1-16,4-8 1 0,0 5-1 0,2 5 1 15,-8-4 1-15,-5-17-1 0,-2-11 2 0,0 5 0 16,-6 6 1-16,-7 0-1 0,0 3 2 0,-2 7-5 15,-4-8 0-15,-3-11 0 0,1-9 0 0,1 7-1 0,-3 8 0 16,-3 0 0-16,-2 9 0 0,0 0-1 0,2-9 1 16,0-16 0-16,-4-1 0 0,-5 12-1 0,-3 14 0 15,-1 5 0-15,0 10 0 0,0 0-1 0,-2-2 0 16,-4-3 0-16,-5-10 1 0,5 5 1 0,-2 5 0 16,-11 5 0-16,-7-1 0 0,2 1 1 0,1 6 1 0,-5-1 1 15,0 12-1-15,2-2 2 0,3 0 2 0,1 5-1 16,-1-7 0-16,-3 2 4 0,0 0 0 0,-4-12 0 15,-8 3 1-15,-7 9 5 0,0 3 0 0,0 3 1 16,-1 6 0-16,3 9 1 0,1 6 0 0,-4-1-1 16,-12 4 2-16,0 7 0 0,4-4 0 0,-1 2 0 15,5 10 0-15,3 7 5 0,4-2 0 0,-7 2 1 16,-10-4-1-16,2-4-8 0,5-1 1 0,-4 1-2 16,0 14 2-16,13-4 2 0,1 1 1 0,-10 16 0 15,-3 9 0-15,6 11-10 0,5-8 0 0,-4 4 0 16,2 3 0-16,10 2 3 0,1 5 2 0,-7 11-1 0,0 9 1 15,8-15-8-15,-3-9 2 0,-1 9 0 0,7 11 0 16,6 4-3-16,7-13-1 0,2-6 1 0,6 3-1 16,3-7 2-16,6-3-1 0,7-1 1 0,8 8 1 15,4-7-3-15,1-13 1 0,4-6-1 0,8-3 1 0,9-6-2 16,6-4 0-16,8 4 1 0,16 0 0 0,4 0-1 16,-3-9 2-16,7 0-2 0,10-6 2 0,4-5-5 15,2-2 1-15,11-4-1 0</inkml:trace>
  <inkml:trace contextRef="#ctx0" brushRef="#br0" timeOffset="139968.37">30848 1758 338 0,'0'0'0'0,"0"0"0"15,24-4 0-15,-11 4 0 0,-1-3 0 0,-5 3 0 0,-1 0 2 16,-3 0 1-16,-1 0 0 0,0 0 1 0,2 0-1 16,-2 0 9-16,0 0 1 0,-1 0-1 0,1 3 1 15,0-3 9-15,0 0 0 0,0 0 0 0,0 4 0 16,-2 2-4-16,-2 3 1 0,-2-4 0 0,-7 35 0 0,-6 0-5 16,-1-6 0-16,-5-4 1 0,-3 3-1 0,2-7 0 15,0-3-1-15,-6-3 1 0,2 10 0 0,0-6 2 16,4 0 0-16,0 6 0 0,-1-6 0 0,7 0 1 15,-1-7 0-15,-5-2 0 0,0-2 0 0,5-4-2 16,4 2 1-16,0-7 0 0,6-2 1 0,3 2-3 16,4 1 2-16,-1-5-1 0,3 0 0 0,0 4-2 0,0-4 0 15,0 2 1-15,5 2-1 0,3-1-2 0,-1-3 2 16,1 0-2-16,21 2 1 0,9 2-3 0,-3-4 1 16,-3-4-1-16,-4-1 1 0,2-1-2 0,-3 2 0 15,3 1 0-15,2-3 0 0,0 0-2 0,-3 1 1 16,1-1 0-16,0-1 1 0,-2 1-6 0,-6 1 1 15,-5-5 1-15,2-10-1 0,-1 11-3 0,-3 3 1 0,-3-9 0 16,-3 2 1-16,-2 8-2 0,-3-1 1 0,-4 0 0 16,0 3 0-16,2 3-1 0,0 0 1 0,-2 0 0 15,0 0 0-15,0 0 0 0,0 0 0 0,0 0 1 16,-2 3-1-16,-2 5 0 0,0 1 1 0,1 4-1 16,-3 26 1-16,-1 11 0 0,1-1 0 0,2-10-1 15,1 6 1-15,1-12-1 0,0-7 2 0,-2-5-1 16,0 3 0-16,1-6-1 0,-1-3 0 0,0 0 0 15,1 4 2-15,1-8-3 0,-2-2 1 0,-4-3 0 0,5-1 0 16,-1 5-1-16,0-1 0 0,1 0 0 0,-7-3 1 16,-3-2-1-16,0 5 0 0,4-4 0 0</inkml:trace>
  <inkml:trace contextRef="#ctx0" brushRef="#br0" timeOffset="140634.6">31599 1725 892 0,'0'0'0'0,"0"0"0"15,0 0 0-15,0 0 1 0,6 20 0 0,-6-14 0 16,2 21 1-16,-2 9 2 0,0 3-1 0,0-6 0 15,0 1 1-15,-2-12 0 0,-2 1 1 0,0-3-1 16,2 6 2-16,-1-4-4 0,-3-7 1 0,-1 0 0 0,1 9 0 16,-1-3-1-16,-3-1 2 0,1 8-2 0,-4 2 1 15,0-6-1-15,2 0 1 0,-2-3-1 0,-2 3 0 16,0 0-1-16,2 0 2 0,-2-7-1 0,0 4 0 16,2-3 0-16,2-9 2 0,1-3-2 0,3-2 1 0,-1 1 1 15,5-5 0-15,1 0 0 0,-2 0 0 0,0 0 0 16,3 0 2-16,1 0-1 0,0 0 0 0,0-5 2 15,0-1 0-15,0 2-1 0,5-16 2 0,3-8 0 16,3 2 0-16,6-2 0 0,-1 2 0 0,5 11-2 16,-1 0 2-16,-1 2-1 0,-2-2 1 0,1 6-1 15,-1-2-1-15,-2-4 1 0,4 2 0 0,-1 2-2 0,-1-2 2 16,-4 5-1-16,2 8 0 0,-2 0 0 0,-2-3 0 16,0-3-1-16,6 12 1 0,0-6-2 0,-2 0 1 15,-6 3-1-15,2 5 1 0,1-1-2 0,-5-1 1 16,-1 3-1-16,-3 2 1 0,-1 2-1 0,0-2 0 15,-2-1 0-15,-2-1 1 0,-2 2-2 0,1 2 0 16,-3-2 1-16,-9 8-1 0,-3 5-1 0,-3-7 1 0,-1-4 0 16,-1 2 1-16,1 0-3 0,0 0 1 0,-3-4-1 15,1 7 1-15,-2-3-1 0,0-9 0 0,2-1 0 16,-2 8 0-16,0-3 0 0,1-8 0 0,-3 1 0 16,-3 7 0-16,5-5-1 0,5-5 1 0,1-9 0 15</inkml:trace>
  <inkml:trace contextRef="#ctx0" brushRef="#br0" timeOffset="141418.79">31377 1287 603 0,'-67'17'1'0,"-20"11"5"0,7-2 0 0,9 2-1 16,6-4 1-16,7 0 2 0,4-9 0 0,0 0-1 16,-4 6 1-16,2-1-2 0,8 2-1 0,-1-1 1 15,-1 3 0-15,0-7-3 0,-1 1 0 0,-3 1 1 16,-7 7 0-16,3 13 3 0,10 0 0 0,3 4-1 15,4 11 1-15,9-4 1 0,2-5 1 0,-7-6 0 16,-2 0 0-16,5-6 2 0,6-3 0 0,1 0 1 16,0 9 0-16,9 2-2 0,7 2 0 0,1-4 0 15,8 9 2-15,4-3 0 0,4-6 0 0,1 0 1 0,5 0 0 16,2-4-3-16,3-11 0 0,4 1 0 0,5 4 2 16,2 7-6-16,0-3 2 0,1-3 0 0,7-6 0 15,1 6-1-15,2-6 0 0,8 2 1 0,3 8 0 0,4-5-2 16,0-4-1-16,2-1 1 0,6 6 1 0,-8-12-3 15,-4-7 1-15,8-1-1 0,3 1 1 0,3 2 1 16,-3-8 1-16,-1-1 0 0,3 4 0 0,-5-5-2 16,-6-6 2-16,6-3 0 0,1 4-1 0,5-2 2 15,-5-1 0-15,-1 1 0 0,4-1 1 0,-10-5-2 16,-6-5-1-16,-1-9 1 0,7-2 0 0,-1-4 0 0,-5 2-1 16,3 2 1-16,3-7 1 0,-4 3-4 0,-7 6 1 15,0-11-1-15,0 1 2 0,-11 4-3 0,-4 1 1 16,0 1-1-16,6-2 2 0,-1 0-3 0,-3-9 1 15,-5-15-1-15,-1-5 2 0,-1 10-2 0,-5 1 0 16,3-2 1-16,0 1-1 0,-8 5 0 0,-4 1 1 16,-1-4 1-16,-4-1-1 0,-10-6 0 0,-3 0 2 0,0 0-1 15,-4-4 1-15,2 12-1 0,0 3 2 0,-6 8 0 16,-9 7-1-16,-3 4 0 0,-3 3 0 0,1 1 1 16,-5 1 0-16,-3 4-1 0,-1 4 2 0,-13-4-1 15,-10 2 0-15,6 4-2 0,3 7 0 0,-6 2 1 16,1 6-1-16,9 3-2 0,3-3 2 0,-1-1-2 15</inkml:trace>
  <inkml:trace contextRef="#ctx0" brushRef="#br0" timeOffset="141901.21">33099 1122 655 0,'0'0'1'0,"0"0"1"0,-26 13 0 0,17-8 1 16,-8 10-1-16,-6 15 7 0,1 4 0 0,0-5 0 15,-1 1 1-15,3 4-1 0,1 1 0 0,-1 0 0 16,-3 14 0-16,1-10-1 0,2-10 0 0,-5-1-1 15,-1 4 2-15,0-2-5 0,2 1-1 0,-2 5 1 16,-2 3-1-16,-2 5-2 0,4-3 0 0,2 6 0 16,1 3 0-16,1-5-1 0,2-17 0 0,-3 1 0 15,3 1 0-15,1-9 0 0,2-6 0 0,-1 3 0 0,1 6 0 16,0-9-1-16,0 2 1 0,1 7-1 0,3-2 1 16,3-1-1-16,1-1 1 0,-2-5-1 0,0-5 1 15,1 1 0-15,3 2 0 0,-1 2 0 0</inkml:trace>
  <inkml:trace contextRef="#ctx0" brushRef="#br0" timeOffset="142285.44">33267 1503 908 0,'0'0'11'0,"-60"36"1"0,21-16 0 0,9-7 1 16,10-4 0-16,3 2-7 0,4-5 0 0,-2 0 0 15,0 7 1-15,-4-2-6 0,1 2 0 0,1-2 0 16,0 8 1-16,-3 10 1 0,-5 1-1 0,-2 0 0 15,-3 9 0-15,-2 0 2 0,0 4 0 0,-3-2 0 16,-6 2 0-16,6-4 1 0,7-13 0 0,-2-6 1 16,4 8-1-16,0-8 1 0,3-1 0 0,5 5-1 15,1 0 1-15,-2 2-2 0,1-1 1 0,-3-7-1 0,4 8 2 16,2 2-4-16,1-2 2 0,-1-2-1 0,0 10 0 16,0-8-2-16,0-7 2 0,0-5-1 0,-2 1 0 15,2-5-1-15,4-5 0 0,0 5 0 0,2-5 2 16,1 1-2-16,3-3 0 0,-3-6 0 0</inkml:trace>
  <inkml:trace contextRef="#ctx0" brushRef="#br0" timeOffset="142651.06">32050 2004 916 0,'0'0'0'16,"0"0"0"-16,0 0 0 0,0 0 6 0,0 0 1 16,19 20-1-16,-10-5 1 0,0-4 3 0,-1 4 1 15,-1 0 0-15,4 7 0 0,-3-1-3 0,-3-6-1 16,5 3 1-16,1 3 0 0,-2-3-4 0,1 3-1 0,1-6 0 16,2 3 2-16,0 6-1 0,-2-3 1 0,-2 3-1 15,-1 2 1-15,-1-2 0 0,1-5 1 0,-3-4 0 16,3 9 0-16,1-9 3 0,0-6 0 0,1 2 0 15,1 4 1-15,-2-4-2 0,-1-3 1 0,1-3 0 16,6 5 0-16,2-5 0 0,-1-1 0 0,1-4 0 16,5 5 0-16,5-5-2 0,-3-5 0 0,-4 1-1 15,4 4 1-15,1-5-1 0,-1-5 0 0,9-3 0 16,7 6 1-16,-3-2-3 0,0-4 1 0,6-2-1 16,4 3 2-16,-5-8-3 0,-1-8 0 0,2-7 1 0,2-4 0 15,-6 5 0-15,-2 8-1 0,1 4 0 0</inkml:trace>
</inkml:ink>
</file>

<file path=ppt/ink/ink26.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3-04-01T12:50:35.489"/>
    </inkml:context>
    <inkml:brush xml:id="br0">
      <inkml:brushProperty name="width" value="0.05292" units="cm"/>
      <inkml:brushProperty name="height" value="0.05292" units="cm"/>
      <inkml:brushProperty name="color" value="#FF0000"/>
    </inkml:brush>
  </inkml:definitions>
  <inkml:trace contextRef="#ctx0" brushRef="#br0">7069 13897 452 0,'0'0'0'0,"24"-21"0"0,6-5 0 16,0 2 10-16,4-11 1 0,5-4-1 15,4-4 1-15,-4 6 13 0,0 3 1 0,6-3-1 0,-1 0 1 16,8 3-18-16,-1 3 1 0,3-1-1 0,7 2 1 16,-7-3 7-16,-5-6 1 15,-1-8-2-15,6-9 2 0,-5 10-10 0,1 5-1 0,8-2 1 0,9 6 0 0,-9 4-2 16,-8 1 0-16,-2 0 1 0,1 1-1 0,-1 6 0 16,1-4-1-16,-10-3 0 0,6-5 1 0,-3 7-2 15,-2 4 1-15,-7 0 1 0,1 0-1 0,-5 6-2 16,-4 5 0-16,-5 3 0 0,-1-1 2 0,-8 8-3 15,-2 3 1-15,-5-2 0 0,-2 2 0 0,2 1-1 0,-4 1 0 16,1 0 0-16,1 0 0 0,-2 0-2 0,0 0 1 16,2 0 0-16,2 0-1 0,-4 0-1 0,0 0 0 15,0 0-1-15,-8 0 2 0,-3 0-3 0,-7 0 0 16,3 1 1-16,5-1-1 0,5-1 3 0,3-1 1 16,4 2 0-16,3-2-1 0,5-2 1 0,-1 0 1 15,0 3 0-15,6-5 0 0,9-7 0 0,1 5 0 16,-1 3 0-16,-4 1 1 0,-1 8 1 0,0 3 0 15,1 5 0-15,1 1 0 0,-3 3 4 0,-3 5 1 0,-2 7-2 16</inkml:trace>
</inkml:ink>
</file>

<file path=ppt/ink/ink27.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2-10-29T04:53:41.186"/>
    </inkml:context>
    <inkml:brush xml:id="br0">
      <inkml:brushProperty name="width" value="0.05292" units="cm"/>
      <inkml:brushProperty name="height" value="0.05292" units="cm"/>
      <inkml:brushProperty name="color" value="#FF0000"/>
    </inkml:brush>
  </inkml:definitions>
  <inkml:trace contextRef="#ctx0" brushRef="#br0">11508 8455 904 0,'0'0'0'16,"0"0"0"-16,0 0 0 0,0 0 10 0,0 0 0 15,-4 30 0-15,4-13 2 0,4 5 29 0,-3 2 1 16,-1 0-1-16,4 6 1 0,5-13 2 0,-5-4 1 0,-4-7 0 15,6 8 0-15,-4-2-12 0,1-5-1 0,3-7 1 16,3 0 0-16,4-5-12 0,-3 1 0 0,4-9-1 16,20-28 1-16,11-13-5 0,-1 0 0 0,5-2 0 15,5 2 0-15,13 0-3 0,-4 2 0 0,-3-6 0 16,7-18 0-16,-2-2-7 0,6 0-1 0,9-2 1 16</inkml:trace>
  <inkml:trace contextRef="#ctx0" brushRef="#br0" timeOffset="14580.91">19883 8809 916 0,'0'0'0'0,"0"0"0"16,0 0 0-16,0 0 36 0,24 3 1 0,-16-1-1 15,8 2 1-15,10-2 38 0,4 2 2 0,2-8-1 16,1-11 0-16,3-5-41 0,-1-1 1 0,3-7-1 15,2-2 1-15,5-9-8 0,-2-9 0 0,11-15 0 16,8-8 0-16,3-7-16 0,4 0 2 0,3-2-2 16,9-9 2-16,4-5-9 0,3 0 2 0,14-7-1 15</inkml:trace>
  <inkml:trace contextRef="#ctx0" brushRef="#br0" timeOffset="40096.75">22087 10868 866 0,'0'0'0'0,"0"0"0"16,0 0 0-16,0 0 4 0,0 0 1 0,0 0-1 15,19 4 2-15,-12 0 10 0,-1-4-1 0,-2 1 1 16,1 1 1-16,4 0 0 0,1 2 0 0,-5-2-1 15,-3 1 2-15,0-3-6 0,2 4-1 0,1 2 0 16,3-1 0-16,5 7-3 0,0 1 0 0,0 1 0 16,4 7 0-16,-6-2-3 0,0-8 2 0,0 4 0 0,0 1-1 15,2-3 0-15,1-5 0 0,-3-3-1 0,0 5 2 16,2-5 1-16,2-3 0 0,2-2 0 0,11 0 1 16,-4-2 5-16,2-5 2 0,4-4-2 0,3-1 2 0,1-2 1 15,-3-11 0-15,5-3 0 0,3-3 1 0,0 1-4 16,0 0 2-16,4-3-2 0,11-6 2 0,6 2 1 15,-6 5 1-15,-6-7 0 0,1 0 0 0,5 3 2 16,5 3 1-16,8-6 1 0,4-15-1 0,4 0-4 16,-6 2 0-16,-2-6 0 0,9 6-1 0,2 8-9 15,6-1 1-15,9-5-1 0</inkml:trace>
  <inkml:trace contextRef="#ctx0" brushRef="#br0" timeOffset="42147.09">8228 11979 853 0,'0'0'0'0,"0"0"0"16,0 0 0-16,0 0 11 0,0 0 0 0,0 0-1 16,0 0 1-16,0 0 12 0,0 0-1 0,0 0 0 15,0 0 1-15,0 0-5 0,0 0 0 0,0 0 0 0,17 11 0 16,-13-11-7-16,-1 0 0 0,-3 0 0 0,2 0 2 15,2 2-7-15,2 0 2 0,-3 0 0 0,-1-1 0 16,2 1-2-16,0 0 0 0,1 2 0 0,5 0 1 16,10 1-3-16,-1 1 1 0,1-1-1 0,4 5 2 0,2-1-2 15,-3-9 1-15,-5 2-1 0,7 3 1 0,-3-3 1 16,0-2 1-16,3 0 0 0,4 6 1 0,11-6 1 16,-11-4 0-16,-4 2 0 0,-1 0 0 0,4 0 1 15,-4-1 0-15,-9-3 0 0,2 1 1 0,1-5 0 16,3-1 2-16,1 2-2 0,2 0 1 0,6-1 0 0,-2-1-1 15,2-8 0-15,3-1 0 0,3-6-2 0,-3-2 0 16,-3-9 0-16,4 0 1 0,7 5-2 0,-8 2 0 16,-8-7 0-16,2 4 1 0,3 3-6 0,0 2 1 15,7 0-1-15,2 6 1 0,1-3-2 0,2-1-1 16,3-1 0-16,4-13 1 0,-10 0-1 0,0 0 0 16,0 0 0-16,6-5 1 0,-2 6-2 0,-4 7 0 0,11 1 0 15,13 8 1-15,1-5-1 0,-3 2 0 0,-1-2 0 16</inkml:trace>
  <inkml:trace contextRef="#ctx0" brushRef="#br0" timeOffset="46777.33">9661 13255 941 0,'0'0'0'0,"0"0"0"0,0 0 0 0,0 0 18 0,0 0 0 16,0 0 0-16,34 43 1 0,-3-6 24 0,1-11 0 15,-8-4 0-15,-3-1 1 0,-3-14-23 0,3-3 2 16,-3 0-1-16,-1-4 0 0,6 0 4 0,-7-8 1 16,1 1 0-16,5-4 0 0,3-4-7 0,-3-6 0 15,2-7 1-15,10-13-1 0,1 2-13 0,-7 6-1 16,4-6 1-16,9-4 1 0,0 2-5 0,3 4 1 0,9 0-1 16,4 0 1-16,12-1 0 0,-11-10 0 0,-2-17 1 15,6-4-1-15,5 6 1 0,7 9-1 0,8-2 1 16</inkml:trace>
  <inkml:trace contextRef="#ctx0" brushRef="#br0" timeOffset="53727.18">17826 15337 1356 0,'0'0'0'16,"0"0"0"-16,0 0 0 0,30 3 22 0,-10-1-1 15,3-2 0-15,4 4 2 0,9-6 14 0,-3-3 1 0,3-3-1 16,3 1 1-16,-4-8-3 0,-1-6 0 0,3-8-1 15,2-14 2-15,0-6-16 0,-1-1 1 0,6-9-1 16,1 1 1-16,5 6-8 0,6-8-1 0,13-16 0 16,4-19 1-16,-2-3-6 0,0-1 2 0,10-7-1 15,28-41 1-15,2 8-1 0,1-3 0 0,17-25 0 16</inkml:trace>
  <inkml:trace contextRef="#ctx0" brushRef="#br0" timeOffset="54559.18">24532 15813 1130 0,'0'0'0'0,"0"0"0"16,0 0 0-16,30 28 5 0,-14-15 2 0,1 2-1 15,-4 3 0-15,2-5 13 0,4-1 2 0,5 1-2 16,8-2 1-16,1 0 6 0,1-4-1 0,3-7 1 16,8-11 0-16,-1-6-1 0,1-1-1 0,5-8 1 15,12-6 0-15,9-3-7 0,-1-15 0 0,9-25 0 16,3-12 1-16,3 1-6 0,9 2 1 0,21-12-1 0,14-36 2 15,1 3-3-15,6-3 2 0,22-30-1 0</inkml:trace>
  <inkml:trace contextRef="#ctx0" brushRef="#br0" timeOffset="58643.06">30453 5804 815 0,'0'0'0'0,"0"0"0"0,0 0 0 16,0 0 9-16,23 6 1 0,-20-2 1 0,7 1-1 15,4 4 6-15,0 1 2 0,-5 1 0 0,2 4 0 16,0 0 4-16,-3 0-1 0,-6 3 0 0,1 8 1 15,1 8-9-15,-2-5 1 0,-4 5-1 0,2 7 0 0,0 5-4 16,0 1 0-16,0-2 0 0,0 1 0 0,0-5-1 16,-2 2 1-16,-5 11-1 0,-1 11 1 0,1 9-2 15,-1-1 1-15,1-1-2 0,-4-3 2 0,-4 6-1 16,0 3 1-16,0 20 0 0,0-5 0 0,-4-14-2 16,3-5 2-16,-5 10 0 0,4 24 0 0,2-15 0 15,1-15 0-15,-7 5-1 0,-5 10 2 0,5 2 1 16,5-5 2-16,-3 1-2 0,0-4 1 0,5-3-5 0,0 0 0 15,3 9 0-15,2 2 1 0,0-14-4 0,-1-12 2 16,1 2-2-16,2 3 1 0,5 8-1 0,-4-7-1 16,-5-5 0-16,4-10 1 0,3-6 1 0,0-4-1 15,0-2 1-15,-3 3-1 0,5-3 1 0,2-13 2 16,-4 3 0-16,-1 8-1 0,7-9 1 0,3-11 0 16,-1-7-1-16,-2-4 1 0,0-4-3 0,1-7 0 15,3-4 1-15</inkml:trace>
  <inkml:trace contextRef="#ctx0" brushRef="#br0" timeOffset="59260.16">31720 6800 853 0,'0'0'0'0,"0"0"0"0,0 0 0 0,0 0 34 16,0 0 1-16,8-19-1 0,-6 13 0 0,-1 3 16 15,-1-1-1-15,-1 2 1 0,-1-2 0 0,2 1-34 16,2 1-1-16,-1 2 1 0,-1-4 0 0,0 4-12 0,0 0 2 15,0 4-2-15,0-4 2 0,0 0-5 0,0 0 1 16,0 0 0-16,0 0 0 0,-1 2-1 0,-5 1 0 16,-2 1 0-16,-10 26 0 0,-6 15 0 0,1 3 1 15,3 6-1-15,3 0 0 0,-2 5 0 0,1-3 0 16,-3-4 0-16,-1-7 1 0,1-10 6 0,1-5 1 16,-6-2-1-16,-8-2 1 0,1-4 11 0,5-1 0 0,2-3 1 15,0-1-1-15,3 2 2 0,6-4 2 0,3-6-1 16,2 0 1-16,5-1-2 0,5-1 1 0,0 0-1 15,4 1 1-15,0-3-13 0,2-1 1 0,-2 2-1 16,9-4 1-16,5 5-6 0,3-1-1 0,2-4 1 16,20-2-1-16,1 1-3 0,-2 1 2 0,-3-2-1 15,-2-5 0-15,-3 1-1 0,-4 2 0 0,2-2 1 16,1-5-1-16,3 3-1 0,-4 6 1 0,-4-3 0 16,-2-5 0-16,0 5 0 0,-1 3 0 0,-1 0 0 15,2 0 2-15,-9 0 1 0,-4 0 1 0,0 0-1 0,-3 0 1 16,-4 3-1-16,-3-1 1 0,-1-2-1 0,0 4 1 15,0 1-4-15,0 5 0 0,0-5 0 0,-13 29 0 16,-5 5-1-16,1-4 0 0,2-9 0 0,2 2 0 16,0-4 0-16,0-9 0 0,-2 2 0 0,-2 9 0 0,4-5 0 15,2-1 1-15,-4 0-1 0,0 1 1 0,2 3-1 16,2 0 1-16,2-3-1 0,-1 1 2 0,1-5-1 16,2 1 0-16,3 1 0 0,4 0 0 0,-2-4-1 15,0-4 1-15,4 0-1 0</inkml:trace>
  <inkml:trace contextRef="#ctx0" brushRef="#br0" timeOffset="59776.28">32602 6790 1366 0,'0'0'21'0,"11"26"2"0,-9 4 1 0,-4 4-1 16,2-8 1-16,0-2-6 0,0-4 0 0,2 3 0 16,3 1 0-16,-1 0-13 0,-2 2 1 0,1 4-1 15,-4 0 1-15,-5-3-5 0,-1-1 1 0,-1 2 1 16,3 6-1-16,-5-8-2 0,-1-6 1 0,0 3 0 0,2 5 0 15,-3 3-1-15,1-7 0 0,-6 2 0 0,1 4 1 16,1 0-1-16,-2-2 2 0,-4-2-2 0,5 2 1 16,1-4 1-16,2-7 1 0,3-4 1 0,3 2-1 0,0 0-3 15,3-6 0-15,2-4 0 0,4-3 1 0,0-2-2 16,1 0 1-16,-1 2 0 0,9 4 0 0,6-1-2 16,2-10 0-16,-1-5-1 0,16 5 2 0,0-3-3 15,-8 3 0-15,0-1 0 0,4-5 0 0,1 4 2 16,-1 5 1-16,-4 2 0 0,4 0 0 0,-4 5 0 15,-4-3 1-15,3 2 0 0,-1 5 0 0,-6-3 0 16,-5-1 0-16,-1-5 0 0,-3 10 0 0,-2 3 0 0,-3-4 0 16,-6 2 0-16,4 0 0 0,-4 2 0 0,-3-3 0 15,-3-5 0-15,-3 10 0 0,-6-6 0 0,-3 1 0 16,-6-5 0-16,-6 5 0 0,-2-1 1 0,3-2 0 16,-5-1 0-16,5 3 0 0,-1-1 1 0,2-3 2 15,4 5-1-15,-4-1 1 0,1-4 0 0,1 1 1 16,-4-6-1-16</inkml:trace>
  <inkml:trace contextRef="#ctx0" brushRef="#br0" timeOffset="60056.4">33011 6934 961 0,'0'0'11'0,"6"53"11"15,-2-19 0-15,-6-4 1 0,4 1-1 0,0-1-3 16,-2-6 1-16,-2 4-1 0,0 2 2 0,-2-6-12 15,-1 0 1-15,-7 1-1 0,-1 12 1 0,-2 6-6 0,-5 7 2 16,-12 13 0-16</inkml:trace>
  <inkml:trace contextRef="#ctx0" brushRef="#br0" timeOffset="61559.63">28754 6707 853 0,'0'0'0'0,"0"0"0"0,0 0 0 0,17-25 8 15,-14 16 0-15,-1 0 0 0,2-1 1 0,0 7 1 0,-1 1 1 16,-1-2 1-16,-2 2-1 0,0-1 1 0,0 3 2 16,0 0-2-16,0 0 1 0,0 3-7 0,0-3 1 15,0 0-1-15,-3 6 1 0,-7 3-3 0,-3 1-1 16,0 1 0-16,-2 15 2 0,-2 2-3 0,1-4 1 15,3 0 0-15,-4 0 0 0,-2 0 2 0,-5 2-1 16,-8 4 1-16,-3 6 0 0,0 3 1 0,1-2-1 0,0 7 1 16,3 1 1-16,-1-4-1 0,4-8 1 0,2-5 0 15,2 2 1-15,5-9-3 0,1-6 1 0,1-2 0 16,6-2-1-16,1-2 0 0,3-5-1 0,1 1 1 16,6 1-1-16,2 3-2 0,0-7 2 0,2-2-1 15,9 4 0-15,7-1-1 0,5-1-1 0,-5-4 0 16,17-1 1-16,6-3-2 0,-2-1 1 0,4 1 0 15,3 4 0-15,1-3-1 0,-6-3 0 0,-4-1 0 16,0 2 2-16,-2-3-2 0,-3-5 0 0,-1-3 0 16,1 12 1-16,-6 1-1 0,-2 1 0 0,-2 0 0 0,-4 2 0 15,-1 2 0-15,-4 0 0 0,-4-3 0 0,-3 6 1 16,-3 3-1-16,-1-2 0 0,-4-4 0 0,0 5 1 16,0 4-1-16,0-3 0 0,0 3 0 0,-4 6 1 15,-5 0 0-15,-2 4 0 0,0-3 0 0,-4 12 1 0,-2 4 1 16,2 1 0-16,0 7 1 0,4-1-1 0,2 0 4 15,-1 0 1-15,-1-6-1 0,0 4 1 0,3-5 2 16,5-8 1-16,1-3-1 0</inkml:trace>
  <inkml:trace contextRef="#ctx0" brushRef="#br0" timeOffset="61858.97">29723 6798 1168 0,'0'0'0'0,"0"0"0"16,3 24 0-16,-4-5 13 0,-5 1 1 0,-1 13-1 15,-1 7 1-15,3 2 14 0,-3-1 1 0,-1 4-1 16,1 0 1-16,5-3-3 0,-1-8 0 0,-4-4-1 15,-1 5 1-15,0-9-19 0,-1-4 1 0,-3-1-1 16,-1 7 0-16,0 7-5 0,1-9 0 0,-3-4-1 16,-3-5 1-16,0 4-2 0,4 1 1 0,1 2-1 0,-3-2 1 15,-2 3-1-15,2-3 0 0,1-5 0 0,-1 5 2 16,0-7-2-16,2-8 0 0,4 3 0 0</inkml:trace>
  <inkml:trace contextRef="#ctx0" brushRef="#br0" timeOffset="62042.75">29518 7473 841 0,'11'-6'0'0,"15"-3"0"0,6-6 0 0,1 6 4 16,-3 0-1-16,-2-1 0 0,4-1 2 0,-2 6 7 16,-4 3 0-16,2 0 1 0,3-2-1 0,-3 8 0 15,-4 1 2-15,-3 1-2 0,1-2 2 0,-1 5-9 16,-6 0 1-16,-4 3 0 0,0-3 0 0,-4 0-1 0,-7 6-1 16,-3-4 1-16,-12 8 0 0,-4 1 0 0,-5 1-1 15,-4-5 1-15,-2 1-1 0,-9 2 0 0,-2-2 0 16,-2 1 1-16,-1 8-1 0,3-3 0 0,-4-9 0 15,-11-4 1-15</inkml:trace>
  <inkml:trace contextRef="#ctx0" brushRef="#br0" timeOffset="62809">29367 6781 803 0,'0'0'0'0,"0"0"0"0,0 0 0 0,0 0 13 16,0 0 1-16,-15-20-1 0,8 12 1 0,-1-1 11 16,1-2-1-16,-5-10 1 0,-4-22 0 0,-1-3-11 15,4 5 1-15,-2 0-1 0,2 2 1 0,-2 0-12 0,-2 5 1 16,0 5-1-16,4 8 0 0,-1-7-3 16,-5 2 2-16,-2-9-2 0,-1-12 1 0,-6-3-1 0,-2 2 0 15,-5 1 0-15,-2-7 0 0,5 8-1 0,4 9-1 16,-4-3 1-16,-3 7 1 0,3-6-2 0,1-4 0 15,-3-7 0-15,-1-10 0 0,1 3 2 0,-1 6 0 16,-8-2 0-16,0 2 0 0,6 3 0 0,3 3 0 16,-1-7 0-16,-8-4 2 0,2 2-1 0,7 2 0 15,5-3 0-15,-3-3 1 0,0 8 6 0,2 5 0 0,-3 0 0 16,-3 6 1-16,1-9 9 0,0-12 1 0,-4-8-1 16,1-1 1-16,7 15 4 0,4 5 1 0,0 5-1 15,-1 7 2-15,3 5 3 0,3 4 1 0,-2-5-1 16,0 3 2-16,11 4-1 0,-4-4 1 0,-9-4 0 15,-6-1 1-15,2 17-4 0,2 3 0 0,-5 0 0 16,-1 5-1-16,2 5-4 0,6 1-1 0,2 4 0 16,0 4 1-16,5 1-5 0,1 7-1 0,-5 4 1 15,3 5 0-15,-1 9-1 0,3-4 1 0,-1 5-1 16,0-1 1-16,3-10-1 0,1-1 1 0,-2-4 0 0,-2 5-1 16,3-8 0-16,1-5 0 0,-2-1 0 0,-2 3-1 15,1-2-3-15,3-3 0 0,-2-4 0 0,0 4 1 0,0 1-4 16,4-8 1-16,4-3 0 0,0 6 0 15,-1 4-2-15,5-8 0 0,1-2-1 0,4 1 2 0,0 1-3 16,0-1 0-16,0 1-1 0,4 2 2 0,1-7-3 16,1-1 1-16,0 1-1 0,18-17 1 0,9-7-2 15,-3-3 2-15,-6-1-1 0,4 2 1 0,6 7-3 16,-6 7 1-16,-6 1 0 0,4-4 0 0,0 9-1 0,0 5 0 16,2-1 1-16,2-2-1 0,-2 8-1 0,-4 5 0 15,2 3 0-15,2-1 0 0,0 4-1 0,-3 1 0 16,-5-5 0-16,1 2 2 0,3 5-2 0,-4 1 0 15,-7 1 0-15,0-6 0 0,4 5-2 0,-2 4 1 16,-4-4 0-16</inkml:trace>
  <inkml:trace contextRef="#ctx0" brushRef="#br0" timeOffset="63658.81">24916 2491 577 0,'0'0'0'0,"-30"-24"0"0,2-2 0 0,4-11 23 0,-1-2-1 16,-3-6 1-16,4-2 0 0,7-1 3 0,8 5 0 15,5 2 0-15,6 8 1 0,4-6-7 0,5-10 1 16,6-6-1-16,5-5 2 0,8 2-9 0,2 4 1 16,-1-5-1-16,8 10 2 0,4 1-6 0,2 7 1 15,9 2-1-15,11 6 1 0,2-6 1 0,-1-2 0 16,-1-13 1-16,6 2-1 0,-1 18-1 0,1 4 1 0,19-1-1 16,8 3 1-16,-8 2-2 0,-5 7 0 0,9 4 0 15,19 10 1-15,-12-1-2 0,-8 2 0 0,4-1 0 16,11 10 0-16,2 5-1 0,-8 1-1 0,-7 7 1 15,4 7 0-15,4 10 0 0,-10-2 0 0,-2 8 0 16,-3 8 1-16,-4-5 0 0,-8-1 1 0,2 2-1 16,-1 3 1-16,-14-9 2 0,-9 2 0 0,-2 8 0 15,-5 1 1-15,-1 13 1 0,-5-3 0 0,-2 7 1 16,-3 1-1-16,-10-8 1 0,-6-1 0 0,1 20 0 16,-4 14 0-16,-10-6-1 0,-9-13-1 0,-9-5 1 0,-7 15 0 15,-3 9-3-15,-3 0 0 0,-8-9 0 0,-7 9 2 16,-4-8-7-16,0 3 1 0,-3 9-1 0,-6 3 1 15,-8-22-4-15,0-9 2 0,-5 7-2 0,-2 4 1 0,4 8-3 16,1-18 1-16,-5-3-1 0,-9-7 1 0,-3-15-1 16,5-3 2-16,-4 5-2 0,1 1 1 0,6 4-1 15,-1-7 0-15,-16-4 0 0,-3-8 0 0,7-5-1 16,8-5 1-16,-8-5 0 0,-13-5 0 0,7-7 0 16,7-6 0-16,-7-8 0 0,3-3 0 0,-1-9-2 0,6-10 2 15,-2-15 0-15,4-3 0 0,13 0 0 0,4 3 0 16,-12-3 0-16,-3 3 0 0,5-13 0 0,10-11 0 15,0-16 0-15,3-8 0 0,11 5 0 0,7 1 0 16,-7-12 0-16,4-18 0 0,14 13 0 0,8 9 2 16,5-7-2-16,7-27 1 0,12 12 2 0,9 15 2 15,8-2-1-15,8-23 1 0,2 14 5 0,2 20 1 16,4 11 0-16,5-2 0 0,2 4 4 0,5 8 1 0,10 1-2 16,17 4 2-16,2 11-3 0,-1 10 2 0,10 5 0 15,7 11-1-15,6 6-6 0,-6-4 0 0,3-2 0 16</inkml:trace>
  <inkml:trace contextRef="#ctx0" brushRef="#br0" timeOffset="64659.8">31279 5855 815 0,'0'0'0'16,"0"0"0"-16,0 0 0 0,24-6 26 0,-20 2 1 16,1 2 0-16,16-1 0 0,8-3-2 0,1-3-1 15,2-2 1-15,11 5 0 0,-6 2-13 0,-3-1 2 16,-1-3-2-16,3 8 1 0,1-2-8 0,0-3-1 16,4 1 1-16,0 13-1 0,2-3-3 0,0 3 1 15,1 1-1-15,5 1 1 0,-6 2-1 0,-6-2 1 0,4 2 0 16,4 13 1-16,-1 0-1 0,-3 4 1 0,-1 7 1 15,1 8-1-15,0 9 0 0,-4-4 2 0,-4-2-1 16,3 1 1-16,-5-10-1 0,-8-10 1 0,-8-4-1 16,0 4 1-16,-4 1-2 0,-7-4 2 0,-8 2-2 15,-2-2 2-15,-1-2-3 0,-6 1 1 0,-13 2-1 16,-8 3 2-16,-9-6-4 0,-1-3 1 0,-7-1-1 16,-5 1 1-16,2-4-1 0,2-10 0 0,-6 6 0 15,-1 2 0-15,-3-10-2 0,3-5 1 0,-5-5-2 16,-1 1 2-16,5 2-3 0,10-7-1 0,0-6 1 0,3-4 0 15,1-1-3-15,5-8 0 0,-4-4 0 0,0-5 0 16,12 6-4-16,8 1 1 0,5-7 0 0,3 1 0 0,10 7-2 16,7-1 0-16,3 0 0 0,5-2 1 0,3 3 2 15,4-7 0-15,4-12 0 0,5-2 0 0,8 11 2 16,1 3 0-16,8-3 1 0,8 2-1 0,-3 5 1 16,-1 4 2-16,11 4-2 0,5 8 2 0,-1 6 0 15,-4 1 1-15,3 0 0 0,1 3 0 0,-8-7 1 16,-5 6 0-16,3-1 0 0</inkml:trace>
  <inkml:trace contextRef="#ctx0" brushRef="#br0" timeOffset="65209.71">31685 6366 866 0,'0'0'0'0,"0"0"0"0,0 0 0 0,-28 32 4 15,17-17 1-15,3-4-1 0,4-6 2 0,3-1 0 16,-1-4 0-16,0 4 0 0,0-4 1 0,2-4 2 0,0 0 1 16,0 3-1-16,6-13 1 0,5-2-9 0,2 1 1 15,0-2-1-15,9 2 1 0,4 2 1 0,-3 4-1 16,-5 0 0-16,1 3 0 0,5 2 1 0,-1-1 0 16,-3 1 0-16,1 8 1 0,-1-2 0 0,-3-2 1 15,-2 3-1-15,-2 3 2 0,0-1 4 0,-2-1 0 0,-7-4 0 16,-1 6 1-16,3-3 0 0,0-3 0 0,-5 0 0 15,-1 2 0-15,0 0-1 0,0-2 1 0,0 0 1 16,0 2-1-16,0 2-2 0,0-4 1 0,0 2-1 16,-3 1 1-16,-5-3-3 0,1 2 0 0,-1 0-1 15</inkml:trace>
  <inkml:trace contextRef="#ctx0" brushRef="#br0" timeOffset="66642.98">26846 2934 916 0,'0'0'0'0,"0"0"0"16,-2-24 0-16,0 9 15 0,2 7 0 0,2-1-1 15,2 9 1-15,-2 2 8 0,-2-2 2 0,1-2-1 16,9 8 0-16,8 5-11 0,3 2 0 0,-2 2 0 0,22 14 1 16,3-4-11-16,3-1 2 0,1 0-2 0,4 2 2 15,1 7-3-15,-3 3 1 0,6 3 1 0,7 15-1 16,2 5 0-16,4 3 1 0,11-6-1 0,4 7 0 0,-4 0 1 16,-1 11-1-16,16 19 1 0,15 6 0 0,-8-19-1 15,-5-4 2-15,4 8-1 0,20 30 1 0,-6-10-2 16,-7-13 1-16,8-7-1 0,11 14 0 0,-3 16 0 15,-8-12 0-15,14-7 0 0,10 11 1 0,-11-2-2 16,-8-2 0-16,9 6 0 0,12 6 2 0,-17-6-3 16,-10-4 1-16,12 17 0 0,5-13 1 0,-14-17-2 0,-12 4 1 15,11 18-1-15,6-12 1 0,-20-25-1 0,-12-11 2 16,2 8-1-16,6 5 0 0,-4-2-1 0,-17-9 2 16,-11-13-2-16,0 0 1 0,-9-15-1 0,-11-4 0 15,-5 1 0-15</inkml:trace>
  <inkml:trace contextRef="#ctx0" brushRef="#br0" timeOffset="66858.7">31340 5362 1293 0,'0'0'0'0,"0"0"0"0,-6 26 0 15,-5-2 2-15,0 9-1 0,2 12 0 0,1 0 0 16,5 14 4-16,1 4 1 0,-2 1 0 0</inkml:trace>
  <inkml:trace contextRef="#ctx0" brushRef="#br0" timeOffset="66933.3">31115 6442 665 0,'0'0'0'0,"-23"45"0"0,-5 9 0 0,-3 9 8 16,-8-9 0-16,-12-5 0 0</inkml:trace>
  <inkml:trace contextRef="#ctx0" brushRef="#br0" timeOffset="67374.95">26887 2947 904 0,'0'0'0'0,"-17"30"0"0,0-1 0 0,-1 1 0 16,1 5 0-16,4 14 0 0,0-1 1 0,2 15 1 15,3-3 2-15,5-2-2 0,6 1 1 0,8-20 5 16,1-13 0-16,-1-2 0 0,7 4 0 0,1-7 0 16,2-1-1-16,5 8 1 0,11-5 1 0,6 4-2 15,9 3 1-15,19 4 0 0,7-8 0 0,0 2 1 16,2-2 0-16,17 2 0 0,15 11 1 0,-4-15-8 0,0-4 1 16,15 4 1-16</inkml:trace>
  <inkml:trace contextRef="#ctx0" brushRef="#br0" timeOffset="73141.25">7367 16708 815 0,'0'0'0'0,"0"0"0"16,0 0 0-16,-20 15 13 0,11-8-1 0,5-5 0 15,2 2 1-15,2-1 13 0,-4-1-1 0,4 0 1 16,0 0 0-16,0 0-4 0,0-2 2 0,4 0-2 16,-4 2 2-16,0-2 3 0,0 0 1 0,0 0 0 15,2 0 0-15,2-2-14 0,-4-4-1 0,1 1 0 0,3-18 1 16,5-12-6-16,1-4 0 0,-1-2-1 0,2 2 2 16,2 6 3-16,2-1-1 0,6-9 0 0,3 6 0 15,4 0 2-15,2 3-1 0,9-1 0 0,6-2 2 0,-1-6-1 16,-6 0 1-16,1-11-1 0,-6-5 1 0,1 8-2 15,-3 9 0-15,7-3 1 0,3 4-1 0,0 0 8 16,0 4 1-16,3-2-1 0,3-9 0 0,-8-1-1 16,-4 5 1-16,-1 3-1 0,-4 0 1 0,0 5 3 15,-6 8 0-15,-6 2 0 0,3 6 0 0,-2-1-3 16,-6 5 0-16,-8 3-1 0,5 5 1 0,-5 1-5 0,1 3-1 16,-3 2 1-16,-3 2-1 0,0 0-7 0,0 2 0 15,0 0 0-15</inkml:trace>
  <inkml:trace contextRef="#ctx0" brushRef="#br0" timeOffset="73674.17">7859 16334 1369 0,'0'0'0'0,"0"0"0"0,0 0 0 15,0 0 12-15,0 0 1 0,0 0 0 0,-9 18 0 16,9-6 20-16,0-1-1 0,0-4 1 0,0 21 0 0,0 13-10 15,0 4 1-15,-2-2-2 0,-2 7 2 0,1 0-11 16,1-4 0-16,-6-1 1 0,3 2 0 0,-1-3-5 16,2 3 2-16,3-1-1 0,-5-1 0 0,2-2-3 15,-1-6-1-15,1-5 1 0,0-5 0 0,2-6-7 16,-1-4 1-16,6-4-1 0,3-4 1 0,-2-2-3 0,1-3-1 16,-3-2 1-16,6-4 1 0,1-3-8 0,-4-1 0 15,-3 2 0-15,11-24 0 0,6-5-5 0,-2-1-1 16,1 1 0-16,1-1 1 0,-4 5-2 0,0 3 0 15,-6 0 1-15,6 0-1 0,0 3 0 0,-2 6 2 16,2 3-2-16,-8 2 1 0,3 7 2 0,-3-1-1 16,-1 1 1-16,-6 5 1 0,0 2 3 0,0-2 1 15,0 0 0-15,0 0 0 0,0 0 4 0,0 0-1 0,0 0 1 16,0 13 0-16,-4 11 2 0,2 2 0 0,-2 0 0 16,8 5 0-16,2-1 1 0,-1-6 0 0,5-5 0 15,5-4 1-15,3 0-1 0,-3-2 1 0,4-6 0 16,3-3 0-16,6-2 0 0,-4-4 0 0,10-5 0 15,5-8 0-15,-6-2 0 0,3-2 0 0,7-5 0 16</inkml:trace>
  <inkml:trace contextRef="#ctx0" brushRef="#br0" timeOffset="75324.37">10937 16881 929 0,'0'0'0'0,"0"0"0"15,0 0 0-15,-28-6 21 0,23 8 0 0,-1-2 1 16,1 0-1-16,3 0 22 0,0 2 0 0,2 0 1 16,0 0 0-16,0 1-8 0,2-1 0 0,0-2 0 0,9 4 0 15,13 3-8-15,0 3 1 0,6 1-1 0,7 2 1 16,2 2-10-16,-3-2 1 0,-3-4-1 0,1-3 2 15,5 1-3-15,0 2 1 0,6 1-1 0,7-5 1 0,-3 3-4 16,1-3 2-16,2-1-1 0,4 0 1 0,-8 0-4 16,-1-3 1-16,7-1-1 0,2-1 2 0,5 1-6 15,-3 1 1-15,-2-4-1 0,6-7 1 0,-8 7-6 16,-6 1 2-16,0-4 0 0,8-5-1 0,0 5-3 16,-7 5 1-16,7-5-1 0,1-3 0 0,-4 5 2 15,-9 2-1-15,5-3 0 0,-1-5 1 0,1 3-3 0,-5 1 1 16,1 1-1-16,9-3 1 0,8 3-1 0,-8 1 1 15,-6-2-1-15,-5-9 0 0,2 4-1 0,-6 4 1 16,4 1 0-16,5 1 0 0,-1-5-1 0,-1 1 0 16,8 3 0-16,0 1 1 0,-5-3-1 0,-6 1 0 15,-6 0 0-15,4 1 0 0,0-1 0 0,-2 1 0 16,2 0 0-16,5 5 0 0,-3-3 0 0,-4 0 0 16,1 0 0-16,2 3 0 0,-2-1-1 0,-7 0 1 0,-1-4 0 15,1 1 0-15,1 1-1 0,-1 0 0 0,3 0 0 16,1 4 1-16,-5 0-2 0,1 0 0 0,5 0 1 15,-3 0 0-15,2-3 0 0,-3-1 0 0,-4 2 0 16,-1 0 0-16,-3 2 0 0,-1 0 1 0,1-2-2 16,9 2 2-16,-5-1-1 0,4-1 1 0,-5 0 0 15,5 4 0-15,-1-2 0 0,1-2 0 0,1 0 0 16,4 2 0-16,1 2 0 0,-7-2 0 0,1 0 0 16,-4 0 0-16,-3 0 0 0,5 0 0 0,2 0 0 0,3 0 1 15,0 0 1-15,0 0-1 0,3 0 0 0,4 4 0 16,-1-3-1-16,-6-1 0 0,-1-1 0 0,-3 1 0 15,-1 0 0-15,-4-2 0 0,2-2 0 0,9 4 1 0,4 2-1 16,-6 0 0-16,4 0 0 0,7-1 1 0,-3 1-1 16,-2-2 1-16,-8 0-1 0,3 0 1 0,-3-2-1 15,-1 1 0-15,-1 1 0 0,8 1 2 0,0 1-2 16,-2-2 0-16,6 0 0 0,0 4 1 0,3-4-1 16,-5-2 0-16,-4 0 0 0,0 4 1 0,-5-2-1 15,-2-2 0-15,-1 0 0 0,8 2 1 0,2 2-1 16,-2 0 1-16,2 0-1 0,4 0 1 0,0 0-1 0,-2-2 1 15,-8 0-1-15,2 0 1 0,-1 0-1 0,-3 0 2 16,3-2-2-16,3-2 1 0,2 2-1 0,-2 2 0 16,0 0 0-16,6 0 0 0,3 0 0 0,-7 0 0 15,-2-2 0-15,2-3 0 0,-3-1-1 0,-5 3-1 16,1-3 1-16,9 0 1 0,-4 5-2 0,2-1 1 16,5 0 0-16,5 0 0 0,-5 0-3 0,-7 0 1 0,-3 0 0 15,-1 2 0-15,1 0-1 0,-5 0 1 0,3 0-2 16,5 0 2-16,-2 0 0 0,-3 0 2 0,5 0-1 15,6 2 1-15,-3 0-1 0,-4 0 1 0,-1 0-1 16,0 2 1-16,0-1 0 0,-7-1 1 0,2-2 0 16,3 6 0-16,1-4 0 0,-1-2 0 0,2 1 0 15,3 7 1-15,2-4-1 0,1-4 1 0,-5 0 1 16,2 3-1-16,3-3-1 0,-7 0 1 0,-1 0-1 16,1 0 1-16,-1-2 0 0,0-1 1 0,4 1 1 15,6 2-1-15,2 0-1 0,-4 0 0 0,-2 0 0 0,1 0 0 16,-2-2-1-16,-5-2 1 0,2 2-1 0,2 2 2 15,2 0-2-15,-3 0 1 0,1 0-1 0,9 0 1 16,-5 0-1-16,-2 0 0 0,0 0 0 0,2 4 1 16,-4-4-1-16,-4-2 1 0,1 0-1 0,-1 4 1 0,3-2-1 15,-3 0 1-15,0 2-1 0,8 2 1 0,0-4-1 16,-4 0 1-16,4 4 1 0,-2-3-1 0,0-2 0 16,-6-1 0-16,1 0 0 0,3 2 0 0,2-2 1 15,-2-2 1-15,0 2-1 0,8 4 0 0,-1-2 0 16,-5-2 1-16,0-1-1 0,4 1 0 0,-6-4 0 15,0-1 2-15,0 1-1 0,-1 3 1 0,3-1-1 0,0 0 0 16,3 0 1-16,9 2-1 0,-7-1-1 0,-3-3 2 16,2 1-1-16,24 1 0 0,-21-2 1 0,-11 1-1 15,1-3 0-15,8 5 1 0,-5 3-2 0,-2-2 1 16,8-2 0-16,1 2 0 0,-7 2-2 0,-3-2 1 16,6-1 1-16,-8-5-1 0,-5 6-1 0,-1 0 0 0,6-1 0 15,7-7 1-15,-8 10-2 0,2-2 0 0,2-1 0 16,10-5 0-16,-14 6-1 0,-3 1 1 0,3-3-1 15,-5-2 1-15,-4 3-1 0,-4 1 0 0,3-2 0 16,-10 0 0-16,0 2-1 0,3 1 0 0,-3-1 0 16,2 0 1-16,-2 2-1 0,-2 0 1 0,0-2-2 15,-2-4 2-15,-2 5 0 0,1 1 1 0,-7-2-1 16,1 2 1-16,0 0 0 0,-2 0 0 0,0 0 0 16,-2 0 0-16,0 0 1 0,0 0 1 0,0 0 0 15,0 0 0-15,0 0 2 0,0 0 1 0,0 0-1 0,0 0 1 16,0 0 1-16,0 0 2 0,0 0 0 0,-4 0 0 15,-4 2 2-15,1-1 1 0,-2-1 1 0,-38 4-1 16,10-2-3-16,7-6 1 0,2-7 0 0</inkml:trace>
  <inkml:trace contextRef="#ctx0" brushRef="#br0" timeOffset="76691.53">32693 5475 585 0,'-6'-6'20'0,"-31"-21"13"0,7 0 0 0,8 13-1 16,-2 6 2-16,-3-3-22 0,5 2 2 0,-2-2-2 0,2 7 1 15,-5-2 4-15,1-1 1 0,-3-1-1 0,-7 8 1 16,-1-7-5-16,1 1 1 0,1 4-1 0,-8 8 1 16,-1-4-5-16,3 5 0 0,1 3 0 0,-1 10 1 15,4-9-8-15,-4 2 0 0,-11 2 1 0,-4 6-1 0,4 5 1 16,3 2 1-16,-3 1-1 0,2 5 1 0,7 10 2 16,4-3 0-16,-4 6-1 0,-3-1 2 0,3-6 1 15,-2-7 0-15,-7-3 0 0,-4 13 1 0,4 1 11 16,9 1 0-16,4-2 0 0,3 11 0 0,5 0 4 15,3-4 1-15,-2 0-1 0,-4-2 1 0,1-9 0 16,5-3-1-16,-2 3 1 0,0 5 0 0,4 9-8 0,8-3 1 16,1 7-1-16,4 9 1 0,5-12-5 0,3-10 0 15,-3 1 0-15,3 3 0 0,5 10-6 0,3 1 0 16,3 5-1-16,5 4 1 0,-2-4-5 0,3-10 2 16,1-4-1-16,3-2 0 0,3 12-2 0,2-1 1 15,3 8-1-15,4 8 0 0,-4-10-1 0,-4-11 1 16,-1-6-1-16,0 2 1 0,-1 8 1 0,-1-2 2 0,-4 7-2 15,2 10 1-15,0-10 4 0,0-13 0 0,2-1-1 16,1 4 1-16,-3 1 2 0,2-3 1 0,9 3-1 16,4 9 1-16,0-5-3 0,1-12 1 0,7 1-1 15,4 3 1-15,-2-11-4 0,-3-13 1 0,4-2-1 16,5 0 2-16,-1 2-4 0,2-1 1 0,7-7-1 16,11-7 2-16,2 0-2 0,-5 1 1 0,-3-11 0 15,3-1 0-15,-6 2-2 0,-2-2 0 0,3-3 0 16,10-9 1-16,1 5-2 0,-7-4 1 0,-1-11 0 15,-1 1 0-15,-7 1-1 0,-5-5 0 0,9 1 0 0,7 6 1 16,-3 1-1-16,-10-5 0 0,-1-6 0 0,1 2 1 16,-5-6-1-16,-8-7 0 0,-4-6 0 0,-1-5 0 15,0 9 0-15,3 6 0 0,1-4 0 0,3 0 0 0,0 0-1 16,-4 3 1-16,-3 3-1 0,-2-6 1 0,-2-15-1 16,-4-2 1-16,-2-2-1 0,3 2 1 0,-3 4-1 15,-3 6 1-15,-1 3-2 0,1-5 2 0,-2-3-1 16,-3-8 0-16,1-8 0 0,2-2 0 15,-4 10 0-15,-4 8 1 0,-3 3 0 16,0-4 0-16,-3-4 0 0,-1-9 0 0,0-6 0 0,0-7 0 16,-4 7 0-16,-2 4 0 0,-3 12 0 0,-1 1 0 15,-3-4 0-15,0 2 0 0,0-11 0 0,0-2 0 16,-4 8 0-16,-4 7 0 0,-3 11 1 0,0 0 0 16,-5-1-1-16,-2-6 0 0,-7-10 6 0,-3-3 0 15,-17-6-6-15,-16 6 0 0,1 18 4 0,7 10 0 16,5 11 1-16,-8-1-1 0,-8 5 1 0,-1 1-1 0,-12 4 1 15,-3 6 0-15,0 5-2 0,-6 3 0 0,-17-3-1 16,-3 13 2-16,-3 0-1 0,3 1 0 0,-17 1 1 16</inkml:trace>
  <inkml:trace contextRef="#ctx0" brushRef="#br0" timeOffset="77507.33">28500 9147 904 0,'0'0'0'16,"0"0"0"-16,-18 6 0 0,7-2 13 0,3-2 2 15,4 1 0-15,3 1-1 0,-1 2 13 0,0-1 0 0,2-5 0 16,0 0 1-16,0 0-8 0,0 0 2 0,0 0-2 16,9 2 1-16,8-2-11 0,3-2 0 0,3-2 0 15,20-1 2-15,7-6-6 0,-3-2 2 0,-1-2 0 16,4-4 0-16,3-1-1 0,1 1-1 0,9-3 1 16,12-6 1-16,-7 4-2 0,0 1 0 0,8-3 0 15,6 0 1-15,0 11-3 0,-2 0 2 0,11 1-2 16,6-11 2-16,-5 7-3 0,-1 7 2 0,9-4-2 15,5 2 2-15,-6-4-1 0,-6 4 1 0,5 2-1 16,5 2 2-16,-12-5-1 0,-9 1 2 0,8 0-1 0,5 12 0 16,-6-3 2-16,-12-7 0 0,-7 0 0 0,3 5 1 15,-4-1-1-15,-6-1 0 0,3 6-1 0,-1-2 1 16,-8 1-1-16,-10-5 1 0,-6-1-1 0,2 0 0 16,-10-1 5-16,-8 5 0 0,-5-4 0 0,1 3 1 0,-8-3 0 15,-8 3 2-15,1-5-1 0,-2-2 1 0,-6 0-7 16,-2 2 1-16,0 0-1 0,1-12 1 0,-9 8-5 15,-1 4 2-15,0-4-1 0,0 0 1 0,0 6-4 16,2 0 2-16,0 3-1 0,0-3 0 0,3 3 0 16,3 3 0-16,-5 1-1 0,1-4 2 0,0 4 2 15,3 0 1-15,2 2 0 0,3-7 1 0,-1 1 4 0,0 5 1 16,2-3 0-16,2 2 0 0,-2 0 1 0,0 0 0 16,0 2 1-16,11-3-1 0,7 1 0 0,3 2-1 15,1 0 1-15,16 0-1 0,3-4-3 0,-6 8 2 16,0-4-1-16,1 2 0 0,-5 3-2 0,-4 3 0 15,-1-3 0-15,0-3 0 0,-4 5-3 0,-5-1 0 16,-4 0 1-16,-4-3 0 0,-3 1-3 0,-2 2 1 0,-3 1-1 16,-2 2 2-16,-7 4-4 0,-1 2 1 0,-4-4 1 15,-23 25-1-15,-5 1-1 0,-2-11 1 0,-5 2-1 16,-2 7 0-16,-1-1-1 0,5-8 0 0,-6 4 1 16,-12 9 0-16,-3 2-1 0,0 5 1 0,0 8 0 15</inkml:trace>
</inkml:ink>
</file>

<file path=ppt/ink/ink28.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2-10-29T04:55:15.258"/>
    </inkml:context>
    <inkml:brush xml:id="br0">
      <inkml:brushProperty name="width" value="0.05292" units="cm"/>
      <inkml:brushProperty name="height" value="0.05292" units="cm"/>
      <inkml:brushProperty name="color" value="#FF0000"/>
    </inkml:brush>
  </inkml:definitions>
  <inkml:trace contextRef="#ctx0" brushRef="#br0">20889 7533 1419 0,'0'0'0'0,"0"0"0"16,24 14 0-16,25 12 1 0,5-3 0 0,0-8 0 15,-6-15 2-15,4-6 0 0,1-7 0 0,4-6 1 16,10-18-1-16,8-6 2 0,-6-1-1 0,2-16 1 15,7 3 0-15,4 6-5 0,2-16 0 0,9-20 0 16,9-13 1-16,8-3-2 0,8-7 1 0,14-16 0 16</inkml:trace>
  <inkml:trace contextRef="#ctx0" brushRef="#br0" timeOffset="19548.54">28482 10148 929 0,'0'0'0'16,"0"0"0"-16,0 0 0 0,18 17 8 0,-8-8 1 16,-3 2-1-16,8 19 1 0,2 7 12 0,0-7 0 15,-2-6-1-15,1 1 2 0,5-5-2 0,-4-1 1 0,-6-8-1 16,6-4 2-16,-1-5-11 0,1-6 0 0,5-5 0 15,8-8 2-15,-2-1-6 0,0-1 2 0,8-3 0 16,3-10 0-16,0 4 1 0,2 2 1 0,5-2-1 16,3 0 1-16,-3-1-4 0,-3-5-1 0,0-1 1 15,7-10 0-15,3 0 0 0,-3 6-1 0,4-9 1 16,9-4 1-16,3 5-1 0,1 3 0 0,9-1 1 16</inkml:trace>
  <inkml:trace contextRef="#ctx0" brushRef="#br0" timeOffset="23997.29">17177 12349 892 0,'0'0'0'0,"0"0"0"0,0 0 0 0,10 19 10 15,-5-10 0-15,-3-4 0 0,6 10 0 0,7 0 12 16,-2-7 1-16,0-6-1 0,2-1 1 0,1 3-4 16,1-9 1-16,0-5-1 0,5-20 1 0,2-7-8 0,4-2-1 15,0-9 0-15,8-2 0 0,5 1-2 0,5 6 0 16,12 1 0-16,2-3 1 0,-3-18-3 0,-3-10 0 15,10-14-1-15,10 5 1 0,8 9-2 0,0-5 0 16,10-18 0-16</inkml:trace>
  <inkml:trace contextRef="#ctx0" brushRef="#br0" timeOffset="29646.56">11249 13882 653 0,'0'0'0'0,"0"0"0"16,0 0 0-16,0 0 30 0,0 0 1 0,0 0 1 16,0 0-1-16,0 0 5 0,0 0 1 0,0 0-1 15,0 0 1-15,0 0-7 0,0 0 1 0,0 0-1 16,0 0 0-16,0 0 1 0,0 0 0 0,0 0-1 16,0 0 2-16,0 0-12 0,0 0 0 0,14 24 0 0,-4-11 0 15,5-2-7-15,-4-5 0 0,2-4 1 0,4 1-1 16,-1-3 1-16,5 0 0 0,-6 0 0 0,15-5 0 15,5-4-2-15,-3-1 0 0,-2-3 0 0,-1-3 1 16,5-7-3-16,-1-5 1 0,1-11 0 0,5-7 0 0,6-1-2 16,-2 4 0-16,11-1 0 0,9-1 1 0,0 6-4 15,1-2 0-15,-7-4-1 0</inkml:trace>
  <inkml:trace contextRef="#ctx0" brushRef="#br0" timeOffset="40079.15">10665 16308 916 0,'0'0'0'0,"0"0"0"0,0 0 0 15,0 0 9-15,0 0 1 0,0 0-1 0,21-4 1 0,-14 2 11 16,1 0-1-16,-1 1 0 0,2-1 0 0,3-2-2 16,1-2 1-16,-4 1-1 0,6-1 1 0,5-1-2 15,-1-3 0-15,-4-1 0 0,0-2 1 0,4-2-2 16,1-5 0-16,-5-2 1 0,5-10 0 0,3 2-4 16,-3 2 2-16,1-3-1 0,7-3 0 0,5 3-2 0,-3 1 1 15,4-7-1-15,5 3 2 0,0-1-4 0,-6-1 0 16,8-4 0-16</inkml:trace>
  <inkml:trace contextRef="#ctx0" brushRef="#br0" timeOffset="41398.49">14349 16444 1017 0,'0'0'0'0,"0"0"0"0,0 0 0 16,-22-4 45-16,18 4 0 0,-2 0 0 0,6 0 1 0,2 0-24 15,-2 0 1-15,-2 0-1 0,2 0 1 0,2 0-3 16,2 0 0-16,-4 0 0 0,17 2 2 0,22 3-16 16,4 1 2-16,-6-2-1 0,-7-4 1 0,-6 0-5 15,0 0 2-15,2 0-2 0,8 2 2 0,3 1-3 16,-3 1 0-16,3-2 0 0,6-4 1 0,5 0-2 0,-5 2 0 15,-8 2 0-15,3 0 0 0,-3 0 2 0,0-2 1 16,5 0-1-16,6 0 2 0,-5 3 0 0,2-1 2 16,2-2 0-16,5 0-1 0,0 4-1 0,-10-2 1 15,-1-4-1-15,0-2 1 0,-4 4 3 0,-1 0 0 16,-1-2 0-16,1-3 1 0,-1 3 2 0,-8 2 2 16,4-4-1-16,-1-1 1 0,2 1-8 0,-9 2 1 0,-3-2 0 15,-7-3-1-15,4 1-1 0,0 4-1 0,-2-1 1 16,-3-3-1-16,-5 2 2 0,5 3 0 0,-9 1-1 15,-1-2 1-15,2-2 1 0,4 0-1 0,-4 4 1 16,-2-2 1-16,0-1-1 0,3 1 1 0,-3 2-1 16,2 0 1-16,-2 0 1 0,0 0 1 0,0 0-1 15,0 0 1-15,2 0-1 0,0 0 1 0,2 0-1 16</inkml:trace>
  <inkml:trace contextRef="#ctx0" brushRef="#br0" timeOffset="46411.4">5318 17273 1155 0,'0'0'0'0,"0"0"0"0,0 0 0 16,0 0 32-16,0 0 0 0,0 0 1 0,22 6-1 15,-13-6 26-15,3 0-1 0,1 0 0 0,11 0 0 16,11-4-22-16,-1 1 0 0,-1 1 0 0,3 2 1 0,-3-2-13 16,3-2 1-16,1 2-1 0,4 4 1 0,6-2-8 15,-8 0 0-15,2 2 1 0,7 2 0 0,-1-4-3 16,1 0-1-16,6 2 0 0,6 3 1 0,3-3-4 16,0-2 0-16,5 0 0 0,1 0 1 0,3-4-5 15,-3-1 0-15,9 3-1 0,4 0 1 0,-3-6-3 16,-3-3 1-16,8 0-1 0,9 6 0 0,-2-1-1 0,-3-1-1 15,-4-6 0-15,9 1 1 0,4 3-2 0,-6 2 1 16,8-1-1-16,0-1 1 0,-4 0-1 0,-2 1 0 16,6 3 0-16,7-1 1 0,-9 2-1 0,-4 1 1 15,9-1-1-15,14 2 2 0,-14 0-2 0,-7-2 1 16,0 1-1-16,17-1 1 0,-4 2-1 0,-15-2 1 16,-1-1-1-16,1 1 1 0,4 2-1 0,-8-2 1 15,6-1-1-15,-2-3 1 0,-5 5-1 0,-1-1 1 0,12-2-1 16,-6-3 2-16,-7 2-2 0,-13 1 1 0,5-3-1 15,6-1 1-15,0 5 0 0,-12 1 0 0,-5-1 0 16,-1-3 0-16,-5 3 2 0,-3 1-1 0,3 0 0 16,5-3 1-16,3 3 1 0,-10 2 0 0,-7-2 0 15,-3-3 0-15,1 1 1 0,-5 3 0 0,-2-1 1 16</inkml:trace>
</inkml:ink>
</file>

<file path=ppt/ink/ink3.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2-10-22T03:42:18.199"/>
    </inkml:context>
    <inkml:brush xml:id="br0">
      <inkml:brushProperty name="width" value="0.05292" units="cm"/>
      <inkml:brushProperty name="height" value="0.05292" units="cm"/>
      <inkml:brushProperty name="color" value="#FF0000"/>
    </inkml:brush>
  </inkml:definitions>
  <inkml:trace contextRef="#ctx0" brushRef="#br0">29374 10092 75 0,'0'0'0'16,"0"0"0"-16,0 0 0 0,0 0-58 0</inkml:trace>
  <inkml:trace contextRef="#ctx0" brushRef="#br0" timeOffset="448.01">29361 10100 24 0,'0'0'0'16,"0"0"0"-16,0 0 0 0,0 0 1 0,0 0 0 0,0 0 1 15,0 0 0-15,0 0 2 0,0 0 1 0,0 0-1 16,0 0 1-16,0 0 8 0,0 0 1 0,0 0-1 15,0 0 2-15,0 0-2 0,0 0 2 0,0 0-2 16,0 0 2-16,0 0-2 0,0 0 1 0,0 0-1 16,0 0 1-16,0 0 3 0,0 0 1 0,0 0-1 15,0 0 1-15,0 0-2 0,0 0 1 0,0 0-1 16,0 0 1-16,0 0-3 0,0 0 2 0,0 0 0 16,-18 2-1-16,16-2 4 0,0 0 0 0,0 0 0 0,2 0 2 15,0 0 2-15,0 0 2 0,0 0 0 0,0 0-1 16,0 0 2-16,0 0 0 0,0 0 0 0,2 0 0 0,2 0-2 15,-1 0 1-15,1 0 0 0,15 0-1 16,12-2-4-16,3-4 1 0,1 1-1 0,4 1 1 0,1 0-11 16,-9 1 2-16,-3-3-1 0,6-1 0 0,-3-1-4 15,-3 2 1-15,2 1-2 0,7-8 2 0,3 5 0 16,2 1 0-16,7-4 0 0,3-4 0 0,-2 0-1 16,-3 8 1-16,1-5 0 0,6-4 0 0,0 1-1 15,1 4 1-15,2-2-2 0,9 0 2 0,-7 3-1 0,-3 3 0 16,-2-2-1-16,0-6 1 0,-5 7-2 0,-5 3 0 15,5-1 1-15,5 1-1 0,-4-1-1 0,-3 4 0 16,-1 0 0-16,-1-2 0 0,0 3 2 0,-12 1-1 16,-5 1 1-16,0-6 0 0,-4 1-2 0,-5 4 2 15,-2 2-1-15,-1-6 1 0,1 4-2 0,-4 2 2 0,-2 0 0 16,-3-6-1-16,-1-3 0 0,-1 5 0 0,-2 0 1 16,-2-2 0-16,-2 1-3 0,0 1 1 0,0 0 1 15,0 0-1-15,0-3 0 0,0 5 0 0,0-4 1 16</inkml:trace>
  <inkml:trace contextRef="#ctx0" brushRef="#br0" timeOffset="1999.77">29777 10223 778 0,'0'0'0'0,"0"0"0"0,0 0 0 0,0 0 17 16,0 0 0-16,0 0 0 0,0 0 0 0,0 0 8 15,0 0 2-15,0 0-1 0,0 0 1 0,0 0-8 16,0 0 1-16,0 0-1 0,0 0 2 0,0 0-13 15,0 0-1-15,0 0 1 0,0 0 0 0,0 0-5 0,0 0 2 16,0 0-2-16,0 0 2 0,0 0 0 0,0 0 1 16,0 0 0-16,0 0-1 0,0 0 4 0,0 0 1 15,0 0-1-15,-6 18 1 0,2 3 3 0,1 3-1 16,-1 2 0-16,-3 9 2 0,-3 2 0 0,3-7 2 16,-1-2-1-16,5 2 0 0,-3-4 1 0,-1-6 1 15,-1 1 0-15,4 1 0 0,1-7 1 0,1-6 1 0,0 3 0 16,4 1 0-16,-4-4 1 0,0-4 0 0,2-3 0 15,4 2 2-15,-4-2 3 0,0-2-1 0,0 0 1 16,2 2 1-16,-2-2-4 0,0 0 1 0,0 0-1 16</inkml:trace>
  <inkml:trace contextRef="#ctx0" brushRef="#br0" timeOffset="2353.35">30097 10202 979 0,'0'0'0'0,"0"0"0"0,0 0 0 0,0 0 17 16,0 0 1-16,0 0 0 0,11 21 0 0,-9-18 9 16,0 1 1-16,-2-4 0 0,-2 8 0 0,0-5-7 15,2 3 1-15,0 1-1 0,4 4 0 0,-2 2-11 16,0 2 0-16,0-2 1 0,3 0-1 0,5 2-6 15,-3-2 2-15,-3-3-1 0,3-3 1 0,1 4-4 0,-3-2 2 16,1 1-1-16,3-3 0 0,1 1 4 0,-3-1 1 16,-5 1 0-16,2-1 0 0,1 0-2 0,1 1 2 15,-4-1 0-15,0-1 0 0,-1 3-2 0,-1 1 0 16,-1-9 0-16,-5 3 1 0,0 2-3 0,3-1 2 16,-3 1-1-16,-1 3 1 0,-3-1-4 0,-1-3 2 15,0-3-1-15,-2 11 0 0,-4-4-2 0,-2-5 1 16,-1-2-1-16,-1 3 0 0,1-1-1 0,1-8 0 0,-3 3 0 15,-2-1 1-15,3-2-2 0,3 0 1 0,-3 1-1 16</inkml:trace>
  <inkml:trace contextRef="#ctx0" brushRef="#br0" timeOffset="2898.96">30129 10202 904 0,'0'0'0'0,"0"0"0"0,0 0 0 16,32 6 4-16,-14-6 1 0,1 0-1 0,3 2 1 16,-1-2 3-16,-1-2 0 0,4 2 0 0,1 0 0 15,-5 0-3-15,-1 0 1 0,1 2-1 0,1 1 1 0,-6-3-5 16,-4-2 0-16,-2 2 0 0,2 6 1 0,-1 0 1 16,-3-6 0-16,-1 0-1 0,-3 3 2 0,-1 3 1 15,2 0 1-15,0-6-1 0,1 11 1 0,-1 4 2 16,-2-2 0-16,2-4 0 0,-2 6 0 0,-1 0 0 15,1 0 1-15,-2-6 0 0,0 0 0 0,4 2-1 16,-2-5 0-16,-2-2 0 0,0-3 1 0,2 3-2 0,-2-4 1 16,0 0-1-16,0 0 1 0,0 0 1 0,0 0 1 15,0 0-1-15,3 0 1 0,1-5-3 0,0-5 1 16,0 3 0-16,9-8 0 0,3-5-3 0,1-3 1 16,0 1 0-16,-2 5 0 0,-2 0-1 0,-2 4-1 15,0 2 1-15,0 4-1 0,-1-1 0 0,-3 6-1 16,-1 2 0-16,1 0 1 0,-1 0-2 0,-2 0 1 0,1 0 0 15,5 4 0-15,1 2-2 0,-2 1 1 0,-5 1-1 16,7 1 2-16,4 8-2 0,0-1 0 0,0-3 0 16,1 0 1-16,1-3-2 0,-2-5 1 0,-2-1 1 15,2-4-1-15,-2 6-1 0,-2-4 0 0,0-1 0 16,2-4 1-16,2 3-1 0,-3-4 0 0,-5 2 0 16,4-5 0-16,2 1 0 0,0 0 0 0,-5 1 0 15,-1-4 0-15,4-6-1 0,-1 2 1 0,-3 5-1 16,-3-1 1-16,-4-4-2 0,-2 2 2 0,-2-2 0 15,1 2 0-15,-1-2 0 0,-2 0 0 0,-3 3 0 0,-4 5 0 16,-2 1 0-16,4-4 0 0,-2 7 0 0,-4-3 0 16,-4 2 0-16,1 2 0 0,1 2 0 0</inkml:trace>
  <inkml:trace contextRef="#ctx0" brushRef="#br0" timeOffset="3550.43">31517 10085 916 0,'0'0'0'0,"0"0"0"0,0 0 0 0,0 0 13 16,8 22 0-16,-10-11 1 0,0 6-1 0,2 2 10 15,0-4-1-15,0 1 0 0,-2 3 2 0,-2 0-5 16,2-4 1-16,1 5 0 0,-1-1 1 0,4-5-12 15,-2-2 1-15,-4 1 0 0,2-2 0 0,2-2-6 16,2 0 2-16,-2-7 0 0,-2 2-1 0,0 0-1 0,4-2-1 16,0 1 0-16,2-1 2 0,1 0-3 0,1 0 0 15,-3 2 1-15,5-4-1 0,1-6-1 0,2 2 1 16,1-3-1-16,2-1 2 0,1-1-2 0,-2 4 0 16,-1-5 0-16,1-1 1 0,-2-2-2 0,-6-2 0 15,1-2 0-15,3 1 0 0,4-1 0 0,-1 2 0 16,-5 2 0-16,0 2 0 0,3-6 0 0,-3 4 0 15,-5 0 0-15,0 2 0 0,0-4 0 0,0 6 0 0,-2-2 0 16,-4-1 0-16,0-1 0 0,2 4 0 0,0 0 0 16,-1 1 0-16,-1 1 0 0,2-1 0 0,-2 3 0 15,-1-4 1-15,-3 1-1 0,1 4 1 0,-2 3 1 16,1-3-1-16,1 4 0 0,-1 0 0 0,3 4 0 16,-5 1 1-16,-1 3-1 0,4-1 0 0,3-3 1 15</inkml:trace>
  <inkml:trace contextRef="#ctx0" brushRef="#br0" timeOffset="4065.03">32037 9996 904 0,'0'0'0'0,"0"0"0"0,4 28 0 0,-1-4 12 16,1-2 2-16,0-1-2 0,0-1 2 0,-1-1 13 16,1-3 1-16,0-1 0 0,1 2 0 0,-1 0 2 15,-2-4 0-15,-2-4 1 0,0-2-1 0,2-3-11 0,-2 0 0 16,-2 2 0-16,-4-1 0 0,-1 1-12 0,1-1 1 16,3 3-1-16,-5-5 0 0,-1-1-3 0,-1-2-1 15,1 0 0-15,-2-3 1 0,-4-5-4 0,2 4 0 16,0-1 0-16,2-1 0 0,2-1-1 0,1-3 1 15,4 1-1-15,2 4 1 0,4 3-3 0,0-4 1 16,2 2 0-16,2 1 1 0,1-5-3 0,0-1 1 0,3 2 0 16,10-1 0-16,4-1-3 0,1-2-1 15,-3 1 0-15,0 1 0 0,1-6-2 0,-1 2 1 0,2 4-1 16,2-2 0-16,-3-2 2 0,-3-2 0 0,1-2 0 16,1-2 2-16,-3 5 0 0,-4 1 1 0,0-2-1 15,1-6 1-15,-4 10 0 0,-5-2 2 0,0 0-1 16,3 0 1-16,-3 7-1 0,-3 6 2 0,-2 0 0 15,0 0 0-15,0 0 0 0,-2 0 1 0,0 0 0 16,5 6 0-16,1 0 0 0,-3 1 0 0,-3 0 0 16,2 27 0-16,0 5 0 0,0-6 1 0,0-5-1 0,3-3 1 15,-3-3 0-15,-2-7 1 0,0 1 1 0,8 7-1 16,-3-8 0-16,-3-4 0 0,-2-2 1 0,4 2 0 16,0-1-1-16,-2-7 2 0,-2-1-1 0,-2 2 0 15,-2 0 0-15,2-4-1 0,2-4 0 0</inkml:trace>
  <inkml:trace contextRef="#ctx0" brushRef="#br0" timeOffset="4317.96">32268 9804 916 0,'0'0'0'0,"0"0"0"0,20 0 0 0,-1 2 7 0,-2 2 1 15,0 1-1-15,16-1 1 0,3 2 7 0,-7 3 1 16,-3 2 0-16,4-5 0 0,-7 3 0 0,-5 2 0 15,3 2 0-15,7-4-1 0,-2 6-12 0,-6 0 0 16,-1 0-1-16,0 0 2 0,-5-2-1 0,-4 2 1 0,-3 0 0 16,-1 1 0-16,-6-1 0 0,-2 0 0 0,-2 4 1 15,-1-4-1-15,-3 0 1 0,1-4 0 0,-1 2 1 16,1 2-1-16,-6-1 1 0,-2 0 1 0,-2 0-1 16,-3 3 1-16,-5-2-2 0,1-4 0 0,4 0 1 15,-3 1 0-15,1 6-2 0,0-3 2 0,-3-6-2 16</inkml:trace>
  <inkml:trace contextRef="#ctx0" brushRef="#br0" timeOffset="4600.96">31525 10807 904 0,'0'0'0'0,"0"0"0"0,37-19 0 0,6-5 10 16,3 0 0-16,8-2 0 0,4 2 2 0,7 3-8 0,0-3 0 16,4 0 1-16,8-2 1 0,3-2 3 0,0 2 1 15,8-6 0-15,9-7 0 0,-12 7-9 0,-5 1 1 16,17-1-1-16,15-3 2 0,-9 7-1 0,-10 4 1 15,0-2-1-15</inkml:trace>
  <inkml:trace contextRef="#ctx0" brushRef="#br0" timeOffset="11277.58">30203 5629 326 0,'0'0'0'0,"0"0"0"0,0 0 0 0,0 0 0 15,0 0 1-15,0 0 0 0,0 0 0 0,0 0 1 16,0 0-1-16,0 0 0 0,0 0 0 0,0 0 2 16,0 0 2-16,0 0-2 0,0 0 2 0,0 0-2 15,0 0 1-15,0 0 1 0,0 0-1 0,0 0 0 16,30 13 0-16,-13-13 1 0,15-3-1 0,3 1 1 16,-3 2-1-16,-2-6 1 0,1 3-1 0,1-3 1 0,0 6 0 15,1-4 1-15,8-5 0 0,-4 3 9 0,1 3 1 16,3-5 0-16,2-1 1 0,-1 1-5 0,1 7 0 15,4-5 1-15,5-3-1 0,-2 3 10 0,-3 2 1 16,3-1-1-16,6-10 1 0,0 8 1 0,-4 5 1 16,0-4 0-16,6-3 1 0,2-6-12 0,-2 6 1 15,-3-3-1-15,9 11 1 0,-5-7-6 0,-5-1 0 0,2 3 0 16,8 6 1-16,-1-3-6 0,-3-7 1 0,1-1-1 16,-3 4 1-16,-6-1 1 0,-2 1 0 0,3 1 0 15,2 6 1-15,-1 0-5 0,-7-2 1 0,-2-1-1 16,0-1 2-16,-8-2-1 0,-6 1 1 0,-1 1-1 15,-6 2 0-15,-1-2 1 0,-5-1 0 0,-1 1 1 16,0 8-1-16,0-8-1 0,-4 2 2 0,-6 2-1 16,-3 0 1-16,-2 0-1 0,-2 0 1 0,0 0-1 15,0 0 1-15,0-5-3 0,-2 1 0 0,-5 4 1 0</inkml:trace>
  <inkml:trace contextRef="#ctx0" brushRef="#br0" timeOffset="12414.97">30552 4690 464 0,'0'0'0'0,"0"0"0"0,0 0 0 0,0 0 5 16,0 0-1-16,0 0 1 0,0 0 0 0,-22 15 14 16,14-6 0-16,1-3 0 0,-10 9 0 0,-4 3-2 15,-1-1 0-15,0 2 0 0,3-5 0 0,4-2-3 0,2-5 2 16,0-1-1-16,2 8 0 0,3-4-3 15,3-5-1-15,-1 1 0 0,3 3 1 0,1 1 1 0,2-7 0 16,2 3 0-16,1-1 0 0,1-1-1 0,0 2 2 16,-1-4-1-16,10 5 1 0,10 0-3 0,1 1 1 15,-3-6 0-15,12 3 0 0,-1-1 1 0,-6-4 1 16,-2 0-1-16,4 6 2 0,-4-6-2 0,-1 0 1 16,-1 3-1-16,0 1 2 0,-5-2-3 0,-2 2 1 0,2 1-1 15,0 1 0-15,-1-2-3 0,-5-4 0 0,-3 0 0 16,-4 9 0-16,-1-4-3 0,1-3 1 0,-4-2-1 15,0 4 1-15,0 2-1 0,0 1-1 0,0-7 1 16,-2 6-1-16,-3-4 0 0,-5 1 1 0,-3 1-1 16,-5-2 1-16,-5 11-3 0,1-4 2 0,0-3-1 15,-3-6 1-15,5 0-2 0,1 2 0 0,-3-2 1 16,-4-6-1-16,3 0-1 0,-1 1 1 0,-7-4-1 16</inkml:trace>
  <inkml:trace contextRef="#ctx0" brushRef="#br0" timeOffset="12814.73">30407 4753 501 0,'0'0'0'0,"24"0"0"0,4 0 0 0,5 6 3 16,-3-6 2-16,0-4-2 0,0 2 2 0,-4 4 4 15,-2-2 0-15,4-2 0 0,7 2 1 0,-1 0-3 0,-4 2 0 16,-2-2 1-16,-2 4 0 0,-4-1-6 0,-3-1 2 15,-2 2-1-15,1 2 1 0,-1 3-3 0,-8-3 0 16,-1 3 0-16,1 2 0 0,-2 2-1 0,-3-2 0 16,0-2 0-16,0 6 1 0,-2-3 2 0,-2-3 1 15,1 0-1-15,-1 0 2 0,0-3 1 0,0-2 2 16,0-2-1-16,4 1 1 0,-2 1 5 0,0-2 2 16,0-2-2-16,-2 4 2 0,0-4 2 0,0 0 0 0,0 0-1 15,2 0 1-15,-1 1-2 0,1 1 0 0,0-2-1 16,0-2 2-16,2 1-3 0,-2 1 2 0,-2 0-1 15,1 0 1-15,5-6-3 0,0-1 1 0,-3-1-1 16,-1 1 2-16,2-1-4 0,2-5 0 0,-1 2 0 16,-3-4 0-16,-2-7-2 0,0 5 1 0,-2 2-1 15,-3 0 1-15,-1 6-2 0,2 0 1 0,2 3 0 16,-1 1 1-16,-3 1-3 0,-1 0 0 0,1 2 0 16,-1-1 1-16,-3 3-4 0,5-4 1 0,-3 2-1 15,-5 4 0-15,-4 2-3 0,2-1 1 0,4-1 1 0</inkml:trace>
  <inkml:trace contextRef="#ctx0" brushRef="#br0" timeOffset="13069.1">31323 4917 853 0,'0'0'0'0,"0"0"0"0,0 0 0 0,4 20 5 0,-4-10 1 16,0 3-1-16,0-2 1 0,0 2 5 0,0-6 0 16,-4 6 0-16,-1-1 1 0,-1 2-7 0,2-1 2 15,1 2 0-15,-5 0 0 0,-1 4-5 0,1-4 0 16,5 1 0-16,-3-1 0 0,1 0 0 0,3 0 0 16,-2-2-1-16,0-9 1 0,2 1-1 0,1-3 0 15,-1 2 1-15,-2-4 0 0,0 0-2 0,4 0 0 0,2 0 0 16</inkml:trace>
  <inkml:trace contextRef="#ctx0" brushRef="#br0" timeOffset="13714.93">31601 4777 878 0,'0'0'0'0,"0"0"0"0,0 0 0 16,11 21 0-16,-7-12 0 0,1 2 0 0,5 4 0 16,-3-2 0-16,-3-2 0 0,0 1 0 0,1 4 1 0,1-1-1 15,-1-7 1-15,-1-5-1 0,-2 7 2 0,-2-5-2 16,0 1 1-16,0-2-1 0,4-4 1 0,-2 1-1 16,-2 1 1-16,0-2 0 0,1-2 0 0,-1 1 0 15,0 1 0-15,0 0 1 0,6 0-1 0,2-6-1 16,-3-2 1-16,-1 7 0 0,3-5 0 0,4-1-1 0,1-1 0 15,-3 1 0-15,0-1 1 0,-3 1-2 0,-4 1 0 16,0 1 0-16,1 1 0 0,-1 2-7 0,0-2 0 16,2 1 0-16,-2 1 1 0,-1-4-9 15,3 6-1-15,0-4 0 0,3 4 0 0,1 0 0 0,-1 4 1 16,-1-4 0-16,1 6 0 0,3-1 2 0,-1 1 1 16,0-2 0-16,2 5 0 0,1 0 2 0,-3-1 1 15,2-1 0-15,4 1 0 0,2-1 3 0,-2-5 1 0,2 2 0 16,1-3 0-16,3-1 3 0,-1-1-1 0,-1 1 1 15,5-4 1-15,-2-2-1 0,-1 1 2 0,1-1-1 16,2 2 1-16,3-5 0 0,-3 0 0 0,-4-2 0 16,1 5 1-16,-3-1-3 0,-1-1 1 0,-2-1 0 15,0 0 0-15,-2-3-3 0,-2 3 1 0,0 2-1 16,2-1 2-16,-1-1-3 0,-3 0 0 0,-2-6 1 16,6 0-1-16,-1 6-2 0,-7 3 2 0,-3 0-1 15,7 3 0-15,1-3 2 0,-5 2 0 0,-1 8 0 16,-2-4 0-16,-2 0 2 0,0 2 0 0,2 2 1 0,1-1 0 15,-1 3 1-15,-2 0 0 0,0-3 0 0,2-1-1 16,2 6 2-16,-2-1 0 0,-4 0 0 0,2-5 0 16,4 2 2-16,-3-4-1 0,-1 0 0 0,0 0 1 15,2 0 4-15,0-6 0 0,-2 6 0 0,4-3 1 0,1-3 3 16,1-3 1-16,-2 3 0 0,0-3 0 0,1 0 2 16,1 3-1-16,-3 1 1 0,-1-5 0 0,2 3-3 15,0 5 1-15,-2-2 1 0,-1 2-1 0,1 2-2 16,-2 0 0-16,0 0 0 0,0 0 1 0,0 0-5 15,0 0 1-15,0 0 0 0</inkml:trace>
  <inkml:trace contextRef="#ctx0" brushRef="#br0" timeOffset="14698.76">30843 6928 452 0,'0'0'0'0,"0"0"0"0,0 0 0 0,0 0 1 16,0 0 1-16,0 0 0 0,0 0 1 0,0 0 1 0,0 0 2 16,0 0-2-16,0 0 2 0,0 0-1 0,0 0 1 15,15 20 0-15,5-25 0 0,15-8 1 0,3 2 0 16,-3 1 0-16,2 1 0 0,-1 0 1 0,-1-2 1 16,4-4-1-16,8 9 1 0,1-3 0 0,6-4 0 15,8 2 0-15,3 5 0 0,-5-3 2 0,-4-6 0 16,9 2 1-16,6 7 0 0,-1-3 0 0,-3-2 1 0,4 1-1 15,0 5 0-15,-9-10 4 0,-7 2 0 0,7 2 0 16,3 5-1-16,-5-3-1 0,-10 0 0 0,-1 3 0 16,1 1 0-16,-5 1-2 0,-10-2-1 0,-5 2 0 15,0 1 0-15,-6 3-2 0,-2 2 0 0,1-1 0 16,1-1 1-16,-6 0-1 0,-5 4 1 0,-3-4 0 16,-1 2 1-16,-2 2-2 0,-5-4 1 0,-2 0-1 15,2 0 1-15,-2 0-2 0,0 0-1 0,0 0 1 16</inkml:trace>
  <inkml:trace contextRef="#ctx0" brushRef="#br0" timeOffset="16981.32">31698 7227 250 0,'0'0'0'0,"0"0"0"0,0 0 0 15,0 0 33-15,0 0 1 0,0 0 0 0,0 0-1 16,-19 0 15-16,15 0-1 0,1 0 0 0,-3 0 1 16,-1 0-36-16,1 0 1 0,2-3-1 0,4-1 2 15,0 2-11-15,0 2 1 0,0 0 1 0,0 0-1 16,0 0-4-16,0 0 0 0,0 0 0 0,2-4 2 0,0-1-2 15,2-1 0-15,0 3 0 0,7-1 0 0,7 2-2 16,3-4 1-16,-1 3 0 0,3 1 1 0,-3 2 0 16,-3 2 0-16,-2 1 0 0,4 3 0 0,-3-4 0 15,-3 5 0-15,2-1 0 0,2 3 0 0,0-3 0 0,-4 3 0 16,-6-3 0-16,1 3 0 0,-1 0 2 0,-1-3 2 16,-4-2-2-16,-2 5 1 0,-2 2 5 0,0-7 0 15,6 1 0-15,-4 5 0 0,-6 3 3 0,-3 0 0 16,-2 0 0-16,-10 7 1 0,-1-3 1 0,1 0 1 15,3-4-1-15,1 0 1 0,4-4-2 0,2 2 0 16,-1-3 1-16,1-3-1 0,4-3-4 0,5 4 0 16,0 1-1-16,-2-5 1 0,1-2-1 0,1 0 0 0,2 0 0 15,0 0-1-15,2 0 0 0,-1 0-1 0,1 0 1 16,8-6 0-16,6-5-2 0,5-4 2 0,3-1-1 16,10-7 1-16,-1 1-3 0,-5 5 1 0,-5-3-1 15,1 5 2-15,-2 2-4 0,-3 0 0 0,-1 0 0 16,3 3 0-16,-3-3-1 0,-4 4 0 0,-3 0 0 15,2 7 1-15,0-4-2 0,-4 6 1 0,-3 0 0 16,5 2 0-16,2 2 0 0,-2-4 0 0,-5 2 0 16,-1 2 0-16,3 1 0 0,-3 3 0 0,-3-3 0 15,2 1 0-15,2 3 0 0,-1-5 0 0,-3 3 0 16,0 2 1-16,3 3-1 0,1-3 1 0,0-2-1 0,-1 3 1 16,1 1 1-16,-1-2-1 0,1-9 0 0,1 6 0 15,1-4 1-15,-3-1 2 0,-1-2-2 0,5-1 1 16,5 2-1-16,-1-6 1 0,-4 2-1 0,4-1 0 0,4-8 0 15,-2 2 1-15,-6 1-1 0,2 5 1 0,-3-6-3 16,-1 1 1-16,0 1 1 0,1 3-1 0,-2-3-1 16,-3-4 0-16,1 4 0 0,9-4 1 0,2-2-1 15,-4 2 0-15,-3 4 0 0,-3 3 0 0,-1 2-1 16,-2 2 1-16,0 2 0 0,3 0 0 0,1 0-1 16,-3 0 1-16,-3 2-2 0,4 4 2 0,0 1-1 0,0 3 0 15,-1-5 0-15,7 10 1 0,1 0-1 0,-4-6 1 16,1 1-1-16,-1-3 1 0,3 0-1 0,-3-1 0 15,-1-4-1-15,5 0 2 0,0 0-2 0,0-2 1 16,2 0 0-16,2 3 0 0,0-3 0 0,-2-3 0 16,-4 1-1-16,4-2 2 0,2 0-1 0,-2 2 0 15,-3-5 0-15,6 0 1 0,1-3-1 0,-4 1 1 0,-3 3 0 16,-1-3 0-16,-2 0-1 0,-3-1 0 0,-2-1 0 16,2-13-1-16,-4 4 0 0,-2 1 0 0,-2-1 0 15,0-3-1-15,2 8 1 0,-3 8 0 0,-4 3 0 16,1-5 0-16,3 5-1 0,-1 4 1 0,0 2 0 15,-5-2 0-15,-4 0-1 0,0 6 1 0,2-5 0 16</inkml:trace>
  <inkml:trace contextRef="#ctx0" brushRef="#br0" timeOffset="17762.59">33036 7051 757 0,'-10'39'15'0,"3"20"-1"0,3-10 1 16,2-18-1-16,2-8 1 0,0-8-9 0,-2-8-1 15,-3 0 1-15,3 1 0 0,2-4-4 0,2-1-1 16,-2-1 0-16,0 2 0 0,0-4 1 0,0 0 2 16,2 0-2-16,3 0 1 0,3 0 2 0,-3 0 0 15,-1 0 1-15,5 0 0 0,10-9-4 0,-2 3 0 0,-6-9 0 16,0 6 0-16,4 0 1 0,-2-1 0 0,-4-7 0 16,3-10 1-16,2 1-2 0,1-2 1 0,-2-6 1 15,-3-5-1-15,-3 11 1 0,-1 6 0 0,1 1-1 16,4 1 2-16,-1 5-2 0,-5 2 1 0,-1 2-1 15,0 2 1-15,0 3-4 0,-1 6 2 0,-1-6-1 16,0 6 0-16,-2 0-1 0,0 0 0 0,0 0 0 16,-2 0 0-16,-2 0-1 0,1 0 1 0,1 0-1 15,-6 26 1-15,-1 8-2 0,2 1 1 0,3-5 0 16,4-6 1-16,2 0-1 0,1 1 1 0,3-1 0 16,7-4 0-16,6-5 0 0,-1 0 0 0,-1 0 0 0,2 0 0 15,3-4 0-15,-1-4 0 0,-5-5 0 0,3-2 0 16,3-2 0-16,-3-1 0 0,-6-1 0 0,0 2 1 0,-4-2-1 15,-3-1 0-15,1 1 0 0,1 2 0 0,-3-2-1 16,-3 3 0-16,0-3 0 0,0 0 1 0,0 2-5 16,0 2 2-16,-2 2-1 0,-2 2 0 0,-4 0-5 15,1 1 1-15,1-3 0 0,-9 11 1 0,-9 2-3 16,-4 0 1-16,-2-4-2 0,-2 2 2 0,0-4-2 16,4-3 0-16,0-4 0 0,-4 5 0 0,4-1-2 15,5-6 1-15,3 3 0 0,1 5 0 0,6-6 1 0,3-4 0 16,1 0 0-16,3 2-1 0,2-6 1 0,2 3 1 15,2 3-1-15,-2-4 1 0,2 2 1 0,2-5 0 16,-2 1 0-16,11-5 0 0,13-9 1 0,4 1 0 16,-1 0 0-16,5-1 2 0,-4-1 0 0,-6 1 1 15,-2-4 0-15,4-4 0 0,0 13-1 0,-3 6 0 16,-6-1-1-16,1 1 2 0,-1 7-3 0,-4 4 0 16,0 5 0-16,2-5 0 0,-2 6-1 0,-2-1 1 0,-3 6 1 15,-1 2-21-15,-1 0 7 16,-3-2 21-16,-3 4-22 0,0 1-1 0,-1-1 23 15,-1-4 0-15,0-2-22 0,-2-3 1 0,0-3 21 16,1 1 0-16,-1 0-21 0,0-1 1 0,-1-1 20 16,-3-4 0-16,1 0-24 0,1 0-1 0,1 0 25 15,-1 0 0-15,6 0-217 0</inkml:trace>
  <inkml:trace contextRef="#ctx0" brushRef="#br0" timeOffset="17850.84">33410 7066 95 0,'0'0'0'15,"0"0"0"-15,0 0 0 0,-4 7 0 0,3 2 0 16,1-9-72-16</inkml:trace>
  <inkml:trace contextRef="#ctx0" brushRef="#br0" timeOffset="20028.43">31636 6787 389 0,'0'0'0'0,"0"0"0"15,0 0 0-15,-22 5 8 0,13-5 1 0,3 4-1 16,2 0 1-16,1 1-2 0,-1-5 1 0,0 0 0 16,0 2 0-16,3 2 13 0,-1-2 2 0,2-2-1 15,-2 7 1-15,-2-1-1 0,0-3 1 0,3 3-1 16,-3 1 0-16,-4 6-5 0,1 2 1 0,1 4 0 15,-3 5 0-15,3 11-6 0,3-1 1 0,-7 1-1 0,-1-7 0 16,2 13-4-16,1-2 1 0,3 4-1 0,-3 2 1 16,-1-8-3-16,-2-4-1 0,-4-3 1 0,2 7 1 15,4 4-3-15,3 2 2 0,2 2-2 0,8 3 2 0,0-2 0 16,-2-3-1-16,-2-2 1 0,1-2-1 16,5-5 0-16,2-6 0 0,-1-2 1 0,4 3 0 0,6-1-2 15,-2-7 1-15,-4 3-1 0,2-5 1 0,4 3 0 16,-2 0 2-16,-4-7-1 0,2-7 0 0,0 1 0 15,-2 4 0-15,-3-4-1 0,1-3 2 0,2-6-3 16,-3 0 1-16,-7 0-1 0,1 2 2 0,0-2-6 16,-2-2 1-16,0-2 0 0,0 2 0 0,0-3-1 0,0 1 0 15,-2 0 0-15,-3-5 0 0,-5-2-1 0,-1-2 1 16,0 5-1-16,0-5 1 0,0 6-2 0,-2 3 1 16,-4 4 0-16,6 2-1 0,1-2 0 0,1 2 0 15,2 0 0-15,-5 7 0 0,1-3 0 0,-2 3 1 16,2 0 0-16,2 6 0 0,3 0 0 0,2 0 1 15,3 0-1-15,2 3 1 0,3 3 0 0,2-4 0 0,1-4 0 16,6 0 0-16,2-2 0 0,-2-9 0 0,2-2 0 16,6 0 0-16,-3 0 0 0,1-2 0 0,3-4 0 15,4-7 1-15,0 2-1 0,2-4 0 0,6 2 0 16</inkml:trace>
  <inkml:trace contextRef="#ctx0" brushRef="#br0" timeOffset="22578.64">30399 6409 326 0,'0'0'0'0,"0"0"0"0,0 0 0 0,-18 9 8 15,12-9 0-15,2 0 0 0,2 2 1 0,0-2 7 16,2 0 2-16,0 0 0 0,0 2 0 0,0 0-6 16,0 2-1-16,0-4 0 0,2 1 1 0,0 3-6 15,0-4 1-15,0 4-2 0,5-4 2 0,6 0-1 0,4 0-1 16,-2 0 1-16,15 0-1 0,7 0 2 0,-5 0 0 16,-10 0 0-16,2 0-1 0,-1-4 1 0,-5-1 1 15,-1-3-1-15,7 8 1 0,1-2-2 0,-1-3 1 16,2-3 0-16,2 8 1 0,0 0-3 0,0-2 1 15,2-1-1-15,1 3 1 0,3 0-3 0,-3-2 2 16,-3 2-1-16,2 0 1 0,8-6-2 0,-5 2 2 16,-5 4-1-16,2 0 1 0,1-5-2 0,-1 1 2 15,0-1-2-15,4 6 1 0,-1-1 3 0,-1-1 1 0,0-3 0 16,3 4 0-16,-2 0 1 0,-3-2 1 0,-2-2-1 16,2-1 1-16,-2-1 0 0,-4-1 0 0,4-1 0 15,2 4 0-15,4 1 0 0,-5-3 0 0,-1-5 1 16,0 4-1-16,2 1-1 0,-2 0 1 0,-2 3 0 15,6 1 0-15,-1-2-2 0,-3-1 1 0,-3-1-1 16,3 6 1-16,1-4-3 0,-3-1 2 0,-1-5-1 16,1 5 1-16,0 1-5 0,0 0 2 0,2-1-2 15,5-1 2-15,-1 2-3 0,0 3 1 0,1-3 0 0,6-4 1 16,-3 5-3-16,-4-1 0 0,-1-2 0 0,8-5 1 16,-1 8-2-16,-5-3 0 0,-1 0 0 0,9-1 2 15,0 1-2-15,-2 3 0 0,-2 1 0 0,2-4 0 0,2 2 0 16,-3 4 0-16,-5-5 0 0,4-1 0 0,-1 3-2 15,-5 3 2-15,1-4 0 0,2-2 0 0,-6 3-1 16,-8 3 1-16,2-2-1 0,3-4 1 0,-1 6-2 16,-4 0 1-16,-5 6-1 0,0-10 0 0,0 8 0 15,-4-2 0-15,-3 1 0 0,-3 1 0 0,-1-4-2 16,-2 0 2-16,-2 2-1 0,0 2 0 0,2-4 0 0,-2 0 1 16,0 0-1-16,-2 3 1 0,-4-3 0 15,-1 2 0-15,-1 2-1 0,-12-4 1 0,-14 5 0 0,-1-1 1 16,3-4 0-16</inkml:trace>
  <inkml:trace contextRef="#ctx0" brushRef="#br0" timeOffset="23077.21">32013 6331 414 0,'0'0'0'0,"0"0"0"0,0 0 0 0,0 0 6 16,0 0 1-16,0 0 0 0,0 0 0 0,16 22 9 16,-16-16 1-16,0-1 0 0,-1-3 0 0,-5 6-4 15,-1-3 1-15,3 1-1 0,-5 7 2 0,-3-4 1 16,1 4-1-16,0 4 1 0,2-2 1 0,-1 5 3 16,5-5 1-16,1-6 0 0,2 1 0 0,2-3 0 0,2 2 0 15,0-3 1-15,2 1 0 0,-1 5-3 0,3 1 0 16,1-6 0-16,6 6 1 0,4-2-5 0,0-1 1 15,-4-7 0-15,4-1 1 0,-2 2-5 0,-4-4 1 16,-2 4 1-16,2-8-1 0,1 0-2 0,-5 2 1 16,-1 2-1-16,3 0 1 0,-2 0-3 0,-3 0 0 15,2 0 0-15,-3 0 1 0,-1 0-4 0,-2 0 0 16,0 0-1-16,0 0 2 0,0 0-3 0,0 0 1 0,0 0-1 16,-3 0 1-16,-5 0-3 0,-1 0 1 0,-2 0 0 15,-15-3 0-15,-4-1-2 0,0 2 0 0,4-2 0 16</inkml:trace>
  <inkml:trace contextRef="#ctx0" brushRef="#br0" timeOffset="23644.41">31938 6388 564 0,'0'0'0'0,"32"0"0"0,-8 0 0 0,-2-5 1 15,1 5 0-15,1-4 0 0,4 8 2 0,-2-4 0 16,-2-4 0-16,1 4 1 0,1 0-1 0,0 0 2 16,-2 0-1-16,-4 4 1 0,1 3-1 0,-2 1-3 15,-5-8 1-15,1 5 1 0,-2 5-1 0,-1-3-2 16,-7 1 1-16,-1 1 0 0,0 2 0 0,-1-2-1 16,-1 2 0-16,-2 2 0 0,0 2 1 0,0 6 0 15,0-3 1-15,-2-6-1 0,-1-7 0 0,-1 3 1 16,0-3 1-16,0-3 0 0,-3-4 0 0,0-2 3 0,3 3-1 15,0 1 1-15,0 0 1 0,1 0-1 0,-1 0 2 16,2 0-1-16,-2-4 1 0,1-2 0 0,1-3 0 16,-2 3-1-16,0-7 2 0,1-1-2 0,1-1 0 15,2-2 0-15,3 0-1 0,-1 2 0 0,0 4-1 0,2 2 1 16,0 3 1-16,-1 1-3 0,1 1 1 0,0 2-1 16,-1 0 2-16,1 0 2 0,-2 2 0 0,-2 0-1 15,2 0 2-15,0 2 2 0,2 0 0 0,-1 0 0 16,5 3 0-16,3 5 2 0,2-1-1 0,0 0 0 15,7 1 1-15,7 5-2 0,-5-1 1 0,-3-8-1 16,-1-2 2-16,-1-4-4 0,-2 5 1 0,-2-5 0 16,2-5 0-16,-2 1-3 0,-2 4 1 0,0 0-2 15,2-9 2-15,2 3-1 0,-2-3 1 0,-2 3-1 16,1 3 0-16,-3-3-1 0,-2 0 0 0,-3 3-1 16,0-3 1-16,1 1-2 0,1-3 2 0,-2 6-2 0,-1-3 2 15,-1-5-3-15,0 5 2 0,2 5-1 0,-2-8 1 16,0 1-3-16,-2 3 1 0,-2-1 0 0,-2 5 0 15,0-6-2-15,2 2 1 0,1 4 1 0,-7-3-1 0,-1 1-1 16,-2 2 1-16,-4 0-1 0,-4 5 2 16,-5-3-2-16,1 0 0 0,7 0 0 0,-1 7 1 0,4-5-1 15,0-2 1-15,0 1-1 0</inkml:trace>
  <inkml:trace contextRef="#ctx0" brushRef="#br0" timeOffset="28045.15">29186 3950 112 0,'0'0'0'0,"0"0"0"0,-26 9 0 0,15-5 15 0,3-3 2 16,3 3 0-16,-3 2 0 0,3-3-4 0,1-3 2 15,0 0-2-15,4 0 2 0,0 2-6 0,0 2 1 16,0-4 0-16,0 0 0 0,0 0-4 0,0 2 1 15,0 0-2-15,0 0 2 0,0 1-4 0,0-3 1 16,0 0-1-16,4 0 0 0,2 2 0 0,1 2-1 0,1-4 0 16,10 0 0-16,6-4 0 0,1-1 0 15,1-1 0-15,4 6 0 0,1-4 1 0,-1 2-1 0,-2 2 0 16,0 0 1-16,5 0 1 0,1-3 0 0,3-1 1 16,1 4-1-16,-3-2 2 0,-3-2 1 0,3 3-1 15,2-3 1-15,-1-2 7 0,-1 1-1 0,6-3 0 16,2 6 2-16,2-1 0 0,-4 1-1 0,3 2 1 15,5-4 1-15,-8 0-2 0,-4-1 1 0,0-1-1 16,4 2 2-16,2-1-9 0,-2-1 1 0,0 6-1 16,6 0 1-16,-1 0-3 0,-1 0-1 0,-2-3 1 0,5 1-1 15,-5-2 0-15,-6-2 0 0,4 1-1 0,6 1 2 16,0-1-1-16,-5 5 2 0,-1-4-1 0,4-2 0 16,4 1 3-16,-5 1 0 0,-6-7 0 0,3-2 0 15,-2 7 3-15,-6 1 0 0,1-1 0 0,7-1 0 16,-2 5 0-16,-4 2-1 0,1-4 0 0,3 4 0 0,0-4-3 15,-2 2 0-15,1 2 1 0,-1-5 0 0,-2 5 1 16,-1 0 1-16,-1-4 0 0,5-1 0 0,1 1-4 16,-2 2 1-16,-4-2 0 0,5-1-1 0,-1 5 2 15,0 0 0-15,1 0 0 0,-1-6 0 0,4 2-3 16,-4-1 2-16,-5 1-1 0,1-7 0 0,-1 7 0 0,-2 4 1 16,1 0-1-16,5-9 1 0,-3 7-5 0,-1 2 2 15,2-4-1-15,5-7 1 0,0 11-1 0,-6 0 0 16,-5-4 1-16,2-1-1 0,0 5-2 0,-6 0 1 15,-3 0-1-15,-1-4 2 0,-7 4-3 0,-3 4 0 16,-3-2 0-16,0-4 0 0,-1 2-1 0,-4 0 1 16,-4 0-2-16,-2 0 2 0,2 2-1 0,2-2 0 0,0 0 0 15,0 3 1-15,0-3-1 0,0 4 0 0,0-4 0 16,-7 6 1-16,-10-1-1 0,0-1 1 0,-1-4-2 16</inkml:trace>
  <inkml:trace contextRef="#ctx0" brushRef="#br0" timeOffset="29993.65">30643 3079 49 0,'0'0'0'0,"0"0"0"16,0 0 0-16,0 0 16 0,0 0 0 0,0 0 0 16,0 0 1-16,0 0-2 0,0 0-1 0,0 0 1 0,0 0 0 15,0 0-2-15,0 0-1 0,0 0 0 0,-26 0 2 16,13-4-4-16,0-1 0 0,0-1 0 0,-11 2 1 15,-4-1-4-15,2-1 0 0,-2 2 0 0,0 4 1 0,4 0-4 16,-2 0 2-16,-1 0-2 0,0 6 2 0,0-2-1 16,1-4 2-16,-3 2 0 0,-1 7 0 0,0 0-2 15,4-5 1-15,0 7-1 0,3 2 2 0,8 2-1 16,-1-4-1-16,-10 4 1 0,1 0 1 0,3-2 9 16,2 2 2-16,1-4 0 0,4 4 0 0,2-2 8 15,4 2 1-15,3-4-1 0,4-2 1 0,4 2-1 16,4 2-1-16,-1-3 1 0,6 1 1 0,6 4-9 0,2-2 1 15,-2-8-1-15,7 6 1 0,6-7-4 0,-1-4-1 16,-1 0 1-16,0 2 1 0,0 2-11 0,2-4 1 16,5 0 0-16,3 0 0 0,-1 0-5 0,0 4 2 15,1-3-2-15,-3 5 1 0,-3 3-2 0,-8 1 0 16,-2-5 0-16,-1 8 1 0,-1-4-1 0,-3-3 0 16,-6 0 0-16,0 9 0 0,-3-2-1 0,-4-8 0 0,-3 1 0 15,-1-1 1-15,0 1-2 0,2-2-1 0,-4-4 1 16,-5 5 1-16,-2 1 0 0,-1-3 1 0,1-3-1 15,-10 10 1-15,-9-5-1 0,-1-5 1 0,-1-5-2 16,2 7 2-16,5-4-1 0,3-2 1 0,-1 2-1 16,-1-2 1-16,3-1-1 0,6-1 0 0,0-1 0 15,-2 5 0-15,4-4-3 0,2 3 1 0,-2-7 0 16,3 5 0-16,6-4 0 0,1-3 0 0,-1 3-1 16,5-10 2-16,9-5-2 0,1 0 0 0,0 2 1 0,4-12-1 15,-1 10 1-15,1 0 0 0,0 3-1 0,7-3 1 16,-2 4 2-16,3 1 0 0,3-1 0 0,3 5-1 15,-1 2 1-15,-6 2 1 0,1-2 0 0,-1 7 0 16,-6 0 0-16,-3 1 0 0,2-3 0 0,2 8 0 0,-3-1 0 16,-3 1 0-16,2 0 0 0,0 5 0 0,0-1 0 15,0-2 0-15,-2 3 0 0,0 8 1 0,-2-3-1 16,-1 1 0-16,-3-2 0 0,1 10 0 0,-1 1-1 16,1-1 1-16,-3-2-1 0,-1 5 1 0,1-2-1 15,1 4 0-15,-2-3 0 0,-4 5 1 0,0-4-1 16,2-1 0-16,-1-6 0 0,-1 0-1 0,2-6 1 0,0-5 0 15,-2-4 0-15,-2 1 1 0,-1-1-1 0,1 0 1 16,2 4-1-16,0-4 1 0,0 0 0 0,0 0 0 16,0 0 0-16,5 0 0 0,3-5 0 0,-3 1 0 15,-1-5 0-15,11-17 1 0,5-8 1 0,-3 4 2 16,-6 6-1-16,-3 4 0 0,1 5 4 0,1 0 0 16,-5 2-1-16,3-8 2 0,-1 6 1 0,-3 2 1 0,-4-1 0 15,3-3 1-15,1 4 0 0,0 4 0 0,0 3 0 16,-6 4 2-16,0-2-3 0,0 4 0 0,0-5 0 15,-5 5 0-15,-4 0-2 0,-1 0 1 0,-3 0-1 16,-14 2 1-16,-5 1-3 0,4-3 2 0,4 4-1 16</inkml:trace>
  <inkml:trace contextRef="#ctx0" brushRef="#br0" timeOffset="30260.77">31271 3192 829 0,'0'0'0'0,"0"0"0"0,0 0 0 0,11 25 5 16,-11-11 1-16,0-2 0 0,0 21 0 0,0-3 3 15,-2-10 0-15,-3-1 0 0,-3 5 1 0,1-3-3 16,1-8 0-16,-1-2 0 0,-6 7 0 0,2-3-2 15,3-5-1-15,-1-5 1 0,-4 10 1 0,0-6-5 0,4-3 0 16,1-4 0-16,2 1 1 0,5 1-2 0,-1-4 0 16,-2-4 0-16,0 4 1 0,2 0-2 0,1 0 1 15,-1 0 0-15</inkml:trace>
  <inkml:trace contextRef="#ctx0" brushRef="#br0" timeOffset="30878.66">31334 3096 363 0,'0'0'0'0,"0"0"0"16,19 3 0-16,-8 7 1 0,0-1 0 0,-1-2 0 15,5 8 2-15,1 4-3 0,-1-1 1 0,-7-3-1 16,-1 0 1-16,1 0 0 0,-5 0 1 0,-3 4 1 16,4 7-1-16,0-8-1 0,-2-1 1 0,-2 2 0 15,0-1 1-15,4-7-1 0,1-1 0 0,3-5 0 0,-3 8 1 16,1-3 0-16,-3-10 0 0,1 1 1 0,-2 3 0 15,2-4 2-15,0 0 1 0,-3 0-1 0,5-9 1 16,5-4 2-16,0-2 1 0,-1 0-1 0,3-5 1 16,-2-6 3-16,-4 7-1 0,1-2 0 0,3-1 2 0,0 2-1 15,0 5 1-15,-1 0-1 0,-1-6 2 0,2 7-1 16,-2 4 2-16,1 1 0 0,-3-2-1 0,-1 7 0 16,-2 0 0-16,-4 3-1 0,5 1 2 0,1 1-6 15,-3 3 0-15,-1-4 0 0,2 9 1 0,2 1-3 16,-1 1 1-16,1-2 0 0,5 6 0 0,2 9-4 15,0-5-1-15,-2 1 1 0,2-5-1 0,2 0-2 0,0-4 1 16,0-3-1-16,0 3 0 0,0-2-2 0,0-3 1 16,0-6 0-16,5-6 0 0,2 1-1 0,-1-3 0 15,-4 1 0-15,5-6 2 0,-1 7-2 0,-1 0 1 16,-1-3 0-16,3 0 0 0,0-2 0 0,-1 1 0 16,-2 1 0-16,3-4 2 0,0 6-1 0,-1 3 1 15,-3-2-1-15,-1-3 2 0,-4-2-3 0,0 2 0 16,4-4 0-16,0-2 0 0,-6 4-1 0,-4 5 1 0,1 2-1 15,-1 4 2-15,-1 0-4 0,-2 0 2 0,-4 0 0 16,0-3 0-16,0 3-2 0,0 0 1 0,0 0-1 16,0 0 1-16,0 0-3 0,0 0 1 0,0 0 0 15,-6 3-1-15,-3 3 0 0,-1 3 0 0,3 0 0 16,0-3 1-16,-1 0-2 0,2 1 1 0,3-1-1 16,1-6 1-16,0 0 0 0,0-4 2 0,2 4 0 15,0 0-1-15,0 0 2 0,0 0 1 0,0 0 0 16,4-2 0-16,-2-5 0 0,-2 1 0 0,0-5 0 0,3 2 0 15,-1-1 1-15,-2 5 1 0,-2-5-1 0,-1 5 1 16,-3-5-1-16,-1 5 1 0,-1 1 1 0,-3-1-1 16,-6 1-1-16,-3 2 1 0,-1 2 0 0</inkml:trace>
  <inkml:trace contextRef="#ctx0" brushRef="#br0" timeOffset="31071.9">31135 3537 866 0,'0'0'0'16,"56"-15"0"-16</inkml:trace>
  <inkml:trace contextRef="#ctx0" brushRef="#br0" timeOffset="32110.22">32316 3537 112 0,'0'0'0'0,"0"0"0"15,0 0 0-15,0 0 6 0,0 0 2 0,0 0 0 16,0 0 0-16,21 14 11 0,-14-10 0 0,1 2 0 15,5 9 0-15,0 3 2 0,-2 3 0 0,-3-1-1 0,1 1 1 16,-2 1-4-16,-3 2 1 0,-2 2-1 0,7 8 1 16,1-5-6-16,-5-3 1 0,-1 4-1 0,-2 7 1 15,-2-7 7-15,0-6 0 0,-2 2-1 0,-4 8 1 0,-1-1 2 16,-1-3 1-16,5 5-1 0,1-5 2 0,0 7-2 16,-2 4 2-16,-1-2-1 0,1 4 1 0,4-6-3 15,0-5 1-15,-4-2-1 0,0 5 1 0,3-5-4 16,-1-2 1-16,2 7-1 0,3 1 2 0,-1 1-7 15,0-7 0-15,2 9 1 0,0 5-1 0,1-5-1 16,1-3 0-16,-4-1-1 0,0 4 2 0,1-5-8 0,-1-5 2 16,-2-4-2-16,0 8 2 0,4-1-3 0,0 1 0 15,-3-5-1-15,3 7 2 0,4 4-1 0,-3 0 1 16,-3 1-1-16,2 4 2 0,1-10-3 0,-1-5 1 16,-6 1-1-16,0 9 0 0,10-9 2 0,-1-4-1 15,-5 8 1-15,-2-1 1 0,4 2-1 0,0 1 1 16,-3 1-1-16,5 2 2 0,-4 0-1 0,-2-4-1 15,2-1 1-15,3 1 0 0,-1-11-2 0,-2-7 1 0,-2 0-1 16,4 3 2-16,-4-3-2 0,0-4 1 0,0-4-1 16,0 1 2-16,3 1-3 0,-1-2 0 0,-2 1 1 15,-3-9 0-15,3 3-1 0,0-4 0 0,0 6 0 16,0-6 1-16,0 0-3 0,0 0 1 0,0 3 0 16,-2-1 0-16,-4-2 0 0,0 0-1 0,3 4 0 15,-3-8 1-15,-3 2-1 0,-2-1 1 0,-1-3 0 16,-1 1 0-16,0-12-1 0,0 2 0 0,-2 0 0 15,-3 8 1-15,-1-6 0 0,4 3-1 0,0 5 0 16,2 1 0-16,2 2 0 0,2-2 0 0,-2 3 0 0,-1 6 0 16,3-5 1-16,2 2-1 0,1 2 0 0,1 5 1 15,1 0-1-15,0 1 0 0,0 1 0 0,1 7 1 16,1 3-2-16,2-3 1 0,2 3 0 0,1-2 0 0,3-5-1 16,0 1 1-16,-1-4-1 0,3-1 1 0,-1-5-1 15,0 1 1-15,1-2-1 0,5-4 1 0,0 0-1 16,-2 0 1-16,-1-4 1 0,8-7-1 0,6-4 1 15,-3-6 0-15,-2-3 0 0,1-6 1 0,-3 3 0 16,-4 0 0-16,2-6 1 0</inkml:trace>
  <inkml:trace contextRef="#ctx0" brushRef="#br0" timeOffset="32609.48">32300 3749 476 0,'0'0'0'0,"0"0"0"0,-8-17 0 16,4 13 27-16,-1 0 0 0,1 3 0 0,0 1 1 15,3-4 3-15,-1 4 0 0,0 0 0 0,0 0 1 16,0 4-5-16,0-4 0 0,0 0 0 0,1 9 0 16,-1 2-12-16,-2 8 1 0,0-3 0 0,-3 18 1 0,1 1-12 15,1-7 2-15,-5-4 0 0,1-3-1 0,0-3 0 16,-1-3 0-16,1-5-1 0,-4 1 2 0,0-2-1 15,4-3 0-15,1-3 0 0,3 3 1 0,-3-6-2 16,3 0 1-16,1 0-1 0,2-4 1 0,-2 4 0 16,0 0-1-16,3 0 1 0,1-2-1 0,1-3 1 15,1-3 1-15,0 3-2 0,4-5 2 0,3-1 0 0,2-4 0 16,0 0-1-16,8-3 1 0,2 3-1 0,-3 4 0 16,-1 2 1-16,2 5 0 0,-3-2-3 0,-3 6 1 15,0 2-1-15,4 6 1 0,-2 1-4 0,-4-4 1 16,-1 5-1-16,12 5 2 0,-1-1-3 0,-5-2 0 15,-1 1 0-15,6 3 0 0,-3-6-2 0,-3-7 1 16,4 3 0-16</inkml:trace>
  <inkml:trace contextRef="#ctx0" brushRef="#br0" timeOffset="44075.01">30136 4891 389 0,'0'0'0'0,"0"0"0"0,-22 15 0 16,7-6 10-16,0-3 1 0,0-1-1 0,2 5 2 15,0-9-1-15,2 1 0 0,2 0 0 0,-1 4 0 16,1-3 2-16,2-6 0 0,-1 1 1 0,-1 2-1 16,-2 0 4-16,1-6 0 0,3 3 0 0,-6-1 0 0,-2-4-7 15,2-1 0-15,0 2 0 0,0-1 0 0,-2-1-3 16,4-4 0-16,0-2 1 0,-2 0 0 0,0-2-1 15,1-1 1-15,-1-3-1 0,-2-3 0 0,0 0 1 16,4 3 1-16,2-3-1 0,0-6 1 0,-3 6 0 16,3 2 1-16,0-4 0 0,-2 0 0 0,-2 2 3 0,1 0-1 15,3-1 0-15,-2 5 1 0,2 1 0 0,1-1 2 16,1-4-1-16,-1-1 1 0,-1 5-3 0,-2-8 2 16,-2-2-1-16,2-5 1 0,1 5-4 0,3 6 1 15,3 0 0-15,-3-4 0 0,3 11 1 0,2 2-1 16,-4 2 0-16,1-7 0 0,3 1-1 0,0 8 1 15,2 5-1-15,0-3 1 0,0 4-1 0,0 1 0 16,0-2 0-16,2 6 0 0,0-3-3 0,0-3 1 0,0 6 0 16,5-6 0-16,4 3-3 0,0-7 2 0,1 5 0 15,8-1-1-15,2-3-1 0,1 0 0 0,-1 3 0 16,-1 8 1-16,-6-2-2 0,-2-2 1 0,1-4-1 16,5 6 1-16,0 2-2 0,-1-2 0 0,1-2 1 15,-2 2 0-15,-2 0 2 0,-2-3 0 0,0-1 0 16,-2 4 1-16,-2-2 1 0,-1 2-1 0,-5-4 1 15,1 4 1-15,-2 0 1 0,0 0 1 0,0 0-1 16,2 0 0-16,-3 0 4 0,-1 0 2 0,0-1 0 16,2-3-1-16,0 0-2 0,-2 2-1 0,-2 2 0 0,-1-5 2 15,-1-8-4-15,0 1 0 0,2 3 0 0,-5-4 1 16,-3-2 2-16,1 0-1 0,2 1 1 0,1 8-1 16,2 0-2-16,2 6 0 0,1-3 0 0,-3 1 0 15,0 2-2-15,2 0 1 0,2 0-1 0,0 5 1 0,0-5-2 16,0 2 1-16,0 2-2 0,2 5 2 0,2 1-5 15,0 1 2-15,1 2-2 0,5 2 2 0,3-1-5 16,0-4 1-16,-4-5-1 0,2 5 1 0,-2-5-1 16,-1 1 0-16,1-10 0 0,-1 12 0 0,-6-3-2 15,-1-3 1-15,5-4-2 0,0 2 2 0,-3 2-2 0,-3 2 1 16,0-4-2-16,0 0 2 0,0 0-2 0,0 0 0 16,0 0 1-16,-7 3 0 0,-6-1-2 0,-4 2 2 15,-2 0-2-15,-10 3 2 0,-5 1-1 0,4-7 1 16,2 3 0-16</inkml:trace>
</inkml:ink>
</file>

<file path=ppt/ink/ink4.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2-10-22T03:43:42.349"/>
    </inkml:context>
    <inkml:brush xml:id="br0">
      <inkml:brushProperty name="width" value="0.05292" units="cm"/>
      <inkml:brushProperty name="height" value="0.05292" units="cm"/>
      <inkml:brushProperty name="color" value="#FF0000"/>
    </inkml:brush>
  </inkml:definitions>
  <inkml:trace contextRef="#ctx0" brushRef="#br0">24567 4694 740 0,'0'0'0'15,"0"0"0"-15,0 0 0 0,0 0 1 0,0 0 0 16,0 0 1-16,0 0-1 0,11 20 10 0,-7-14 0 15,-2 3 0-15,0-3 1 0,3-1-10 0,-5-1 1 16,2-2-1-16,2 0 2 0,-2 3-2 0,0-5 1 0,0 0 1 16,-2 0-1-16,0-4-1 0,0 4 2 0,0 0-2 15,1 0 1-15,-1-1 1 0,2-3 0 0,0 0 1 16,2 2-1-16,0-1 4 0,-1-3 1 0,3 6 0 16,7-6 0-16,4 6 3 0,-4-3 2 0,4 3-1 15,12-6 1-15,5 6-3 0,-4-4 1 0,-6 3-1 16,4-9 2-16,5 1-4 0,-1 0 1 0,-2-6 0 15,0 0 0-15,-1 0-3 0,3 0 1 0,5 0-2 16,8-9 2-16,-6 0-3 0,4 3-1 0,6-3 1 16,1 4-1-16,0-4 1 0,-3-1-1 0,3-3 1 0,4 4 0 15,2-2 1-15,-2-9 0 0,6-10-1 0</inkml:trace>
  <inkml:trace contextRef="#ctx0" brushRef="#br0" timeOffset="6269.16">22134 5559 552 0,'0'0'0'0,"0"0"0"0,0 0 0 0,0 0 0 15,0 0 0-15,0 0 0 0,0 0 0 0,0 0 15 0,16 16 2 16,-14-14 0-16,0 4 0 0,2-1-10 0,0-1-1 16,-1 2 1-16,5-6 1 0,1 0 8 0,2 0 0 15,1 0 1-15,-5 0 0 0,6 0-2 0,0 0-1 16,0 2 1-16,8-4 1 0,3-2-1 0,-2 4 1 15,2 4 0-15,4-8-1 0,2 4 3 0,-2 4 1 16,-4-4-1-16,1-6 1 0,-1 4-2 0,2 2 0 16,2 0 0-16,3-2 0 0,1 2-4 0,-2 0 2 0,-2 0-1 15,4-3 1-15,-3 1-3 0,-1 2 1 0,6 0-1 16,-1 0 2-16,3-6-5 0,-4 4 1 0,-3 1 0 16,3-5 0-16,-2 2-3 0,-6 8 0 0,-2-2 0 15,4-2 1-15,-3 4-4 0,-3-3 2 0,3 3 0 16,3-4-1-16,-4 4-1 0,-1 1 0 0,-1-1 0 15,6-6 0-15,2 6-1 0,-2 0 2 0,-2-4-2 16,3-4 2-16,-1 4-3 0,-2 4 1 0,0-4 1 16,4 0-1-16,-4 0-2 0,-3 0 1 0,-3-4 1 15,3-2-1-15,-4 6-1 0,-1 0 1 0,-1 0-1 0,4-3 2 16,0 3-2-16,-3 3 0 0,-1-1 0 0,4-4 1 16,-4 2-1-16,0 0 2 0,-2 2-2 0,-2-2 1 0,-2 2-1 15,-1 4 0-15,-3-6 0 0,1 0 2 0,-1-4-2 16,-5 4 0-16,4 0 0 0,-2 0 1 0,0 0-1 15,0 0 0-15,-2 0 1 0,0 0-1 0,0 0 0 16,0 0 0-16,0 0 0 0,0 0 1 0,0 0-1 16,0 0 1-16,0 0-1 0,-2 4 1 0,-6-4 0 15,1 2 0-15,0 1 1 0,-6-3-1 0,-6 4 5 0,2-4 1 16,-2 2-2-16,3-4 2 0,-1-2 3 0,2-1 1 16,0-1-1-16</inkml:trace>
  <inkml:trace contextRef="#ctx0" brushRef="#br0" timeOffset="17097.9">20749 5873 326 0,'0'0'0'0,"0"0"0"16,0 0 0-16,0 0 0 0,0 0 1 0,0 0 0 0,0 0 0 16,0 0 1-16,0 0 0 0,0 0 0 0,0 0 0 15,17-20-1-15,-17 16 2 0,2 4-2 0,0 0 1 16,0 0 1-16,0 0 1 0,1 0-1 0,-3-4 0 16,2 2 0-16,-2-1-1 0,0 3 0 0,2 0 0 0,-2 0 1 15,0 0 0-15,0 0-1 0,0 0 2 0,0 0-1 16,0 0 2-16,0 0-1 0,2 0 1 0,-2 0 9 15,0 0 1-15,0 0-1 0,0 0 1 0,0 0 7 16,0 0 1-16,0 3-1 0,2-1 1 0,1 6 5 16,1-3 0-16,0 5 0 0,1-3 0 0,3 2-2 15,-1-3 1-15,-3-6 0 0,4 2-1 0,-3 0-3 0,-1 1 0 16,0-3 1-16,-1 0 0 0,5 0-5 0,-1 0 0 16,1 0 0-16,14-5 0 0,6-10-2 0,0 0 0 15,0 2-1-15,0-2 1 0,-4 0-3 0,-2-3 0 16,3-8 0-16,3-4 0 0,-2 0-4 0,-2-3 2 15,8-1-1-15,1-1 0 0,4 1-4 0,4 4 1 16,8-9 0-16,5 6-1 0,2 1 0 0,-2 1 0 0,-2-7 0 16</inkml:trace>
  <inkml:trace contextRef="#ctx0" brushRef="#br0" timeOffset="109800.17">18974 7484 841 0,'0'0'0'0,"0"0"0"0,0 0 0 0,0 0 6 16,0 0 0-16,0 0 0 0,20 9 1 0,-18-9 13 16,2 0 1-16,-1 2 1 0,-1 0-1 0,2 0-1 15,-2 2 2-15,0-4-2 0,0 2 1 0,3 0-13 16,1-1 1-16,1 3-1 0,3-2 1 0,4 2-3 16,1-2 2-16,0 5 0 0,6-5 0 0,7 2-2 0,-4-1 0 15,-4-1 0-15,8 2 1 0,-3 1-4 0,-1-1 2 16,2 2-2-16,4-10 1 0,3 4-1 0,-1 4 0 15,3-4 0-15,4-6 1 0,-1 2-1 0,-1 4 2 16,4-5-2-16,4-4 1 0,-2-1 0 0,-6 5 0 16,0-1 0-16,2-3 0 0,-3 3 0 0,-3 4 0 15,1 0-1-15,7-7 2 0,-4 5-2 0,-2 4 1 0,6 0-1 16,4-1 0-16,-6 1 1 0,-3 0-1 0,1 1 0 16,-2-2 2-16,1 2-1 0,-3 3 1 0,-1 0-1 15,0-4 1-15,-1 5-1 0,1 5 2 0,-2-5 0 16,7-1-1-16,-2 2 8 0,-3 3 0 0,-4-3 0 15,4-5 1-15,-6 7-3 0,-4-3 2 0,0 1-2 16,6-2 1-16,4-2-4 0,-6 5 0 0,-2-5 0 16,4-2 0-16,-2 4 5 0,-1-3 2 0,3 1-2 15,1-4 2-15,3 2 3 0,-2 2 1 0,0-5-1 16,-6-3 1-16,2 2 0 0,-2 2 0 0,-1-1 0 0,-1-3 0 16,0 2-2-16,-5 4 1 0,2 0 0 0,-1-11 0 15,3 8-3-15,-4 3 2 0,-4 1-1 0,-2-6 1 16,-4-1-7-16,1 4 1 0,-1 1 0 0,1 1 1 0,-3 0-3 15,-5 0-1-15,4 0 1 0,2 0 0 0,-3 0-2 16,-1 0 1-16,-2 0-1 0,2 0 1 0,-2 0-2 16,0 0 2-16,0 0 0 0,0 0 0 0,0 0-1 15,0 0 1-15,0 0-1 0,0 0 1 0,0 0 0 16,0 0 0-16,0 0 0 0,0 0 0 0,0 0 1 16,0 0 1-16,0 0-1 0,0 0 1 0,0 0-1 15,0 0 1-15,-2 0-1 0,-3-2 1 0,-1-4-4 0,2 1 0 16,4 1 1-16</inkml:trace>
  <inkml:trace contextRef="#ctx0" brushRef="#br0" timeOffset="110733.93">23421 7443 954 0,'0'0'0'0,"0"0"0"16,0 0 0-16,0 0 38 0,0 0 0 0,0 0 0 16,0 0 0-16,0 0 18 0,0 0 1 0,0 0 1 0,0 0-1 15,0 0-26-15,0 0 2 0,0 0-2 0,24 6 2 16,-7-1-22-16,2 1 0 0,-1 1 0 0,7-5 1 15,-3 2-8-15,-5-4 1 0,1 0-1 0,10-4 2 0,4 2-5 16,0 2 1-16,1 0-1 0,6-3 1 0,4-3-2 16,0 1 2-16,2 3-1 0,0-4 0 0,-3 4-1 15,-2-1 0-15,2-7 0 0,5-1 0 0,0 6 0 16,-3 1 0-16,12-2 0 0,4 1 1 0,-6-3-1 16,-6 3 1-16,1-1 0 0,1 6 0 0,0-6-1 0,-1 3 1 15,1 3 1-15,8-4-1 0,-4 2 0 0,-8-3 0 16,-1 1 0-16,0 4 0 0,-4 0 0 0,-4 0 0 15,4-6 0-15,2 8 1 0,-2-2-1 0,-4 0 1 16,4 0-1-16,0 4 1 0,-3-4 1 0,-7 0 0 16,1-4-1-16,1 8 2 0,-5-4 1 0,-5-4 2 15,-1 2 0-15,2 4-1 0,-1-2 3 0,-7 0 0 16,-3 0 0-16,2 4 0 0,-2-2 0 0,-3-2 1 0,-3 0-1 16,1 3 1-16,-3 1-1 0,-1-4 2 0,-2 0-1 15,0 0 0-15,0 0-1 0,-1 0 1 0,-1 0-1 16,0 0 1-16,0 2-2 0,0 2 0 0,0-4-1 15,0 0 2-15,0 0-2 0,0 0 1 0,0 0-1 16,-1 2 1-16,-5-1-3 0,-1-1 2 0,-1-1 0 16,-9-1-1-16,-11-4 0 0,-1-7 0 0,-1 2-1 15</inkml:trace>
  <inkml:trace contextRef="#ctx0" brushRef="#br0" timeOffset="111800.36">4157 8187 338 0,'0'0'0'0,"0"0"0"16,0 0 0-16,19 0 11 0,-10 2 0 0,-4 0 0 16,16 2 0-16,3 1-5 0,4-5 1 0,-7 0-1 15,12 2 1-15,-3 0 12 0,-2-2 0 0,-8 0 0 0,5 6 1 16,1-6 1-16,2 0 0 0,-4-8-1 0,11 6 1 15,3 2-10-15,-5-3-1 0,3 3 0 0,6 3 0 16,3-3-8-16,-6-3 1 0,-2 1 1 0,10 4-1 16,-4-4 2-16,-6-2-1 0,-1 2 1 0,6 0-1 15,-1 1 3-15,-3 1 0 0,3-4-1 0,11 4 1 0,-4 4 1 16,-9-4 1-16,-5-6 0 0,5 0 0 0,-9 5 1 16,-6-1 1-16,-3-4-1 0,1 6 2 0,-7-5-1 15,0 3 1-15,-6 2-1 0,6 3 2 0,-4 1-2 16,2-4 0-16,-3-5 0 0,1 5 1 0,-2 1 0 0,-3 3 1 15,-3-4 1-15,3 2-1 0,-6 2 1 0,4-4-1 16,-4 0 1-16,2 2-1 0,-2-1 2 0,0-1-1 16,0 0 1-16,0 2 1 0,0-2-1 0,0 0 1 15,0 0 0-15,0 4 1 0,0-4-5 0,0 2 0 16,0 2 1-16,0-4 0 0,0 0-1 0,0 0 1 16,0 0-1-16,0 0 2 0,0 0-2 0,3 0 1 15,-3 0 0-15,6-6 0 0,-2-3-4 0,1-4 0 0,1-2 0 16</inkml:trace>
  <inkml:trace contextRef="#ctx0" brushRef="#br0" timeOffset="112798.1">8029 8039 829 0,'0'0'0'16,"0"0"0"-16,0 0 0 0,0 0 12 0,0 0 0 0,-15 24 1 15,15-21 0-15,0 3 0 0,2 0 0 0,1-3 1 16,-3 3-1-16,0 3 6 0,2-3 0 0,2-1 0 16,-4 5 0-16,0-5-5 0,4 1-1 0,-2-1 1 15,1 3-1-15,1-3-2 0,2-1 1 0,3-2-1 16,0 2 0-16,8 5-3 0,2-3 0 0,-4-1 0 16,9 5 1-16,0-10-1 0,0 1-1 0,1 3 1 15,4 0 1-15,1-4 1 0,-2 2 0 0,6-2 0 16,5 0 2-16,-4 0 0 0,2 0 0 0,3 0 1 0,4 0 0 15,5-2 6-15,-10-6 0 0,-6 7 0 0,12-5 2 16,-6-3-7-16,-1-1 2 0,6 1-1 0,7 5 0 16,-3 2-4-16,-3-1 2 0,1-7-1 0,3 3 0 15,5 1-6-15,-6-1 1 0,-3-2 0 0,3 1-1 0,1 1-2 16,-1 1-1-16,-3 1 0 0,13-1 2 0,-4-1-3 16,-6 5 2-16,6-4-2 0,0 2 1 0,-2 1-2 15,-3 1 0-15,1 2 0 0,12-6 2 0,-3 6-2 16,-6 2 0-16,1-4 0 0,0-3 0 0,0 3-1 15,-10 2 0-15,8 0 0 0,-1 0 1 0,-5 2 0 16,1 0 1-16,1-2-1 0,5-4 1 0,-3 4 0 0,-2 2 0 16,-5 0 1-16,0-4 0 0,5-2 0 0,-3 4 1 15,-2-6-1-15,2 3 1 0,3-3 0 0,1 6 0 16,-5-5 1-16,9-3 1 0,-5 6-2 0,-3-1 1 16,3 1-1-16,-1-6 2 0,-1 6-3 0,-1-1 2 15,3 1-2-15,1-6 1 0,5 5-2 0,-2 1-1 16,-11 2 0-16,6-6 0 0,-3 2-1 0,1 3 0 15,0-3 0-15,7-2 1 0,-4 6-1 0,1 0 0 0,-6-3 0 16,11-3 0-16,-8 6-1 0,-5 0 1 0,-1 0 0 16,1-6 0-16,5 6-1 0,-7 0 0 0,2 0 0 15,6 0-1-15,-2 2 1 0,-6 2 1 0,-10-2 0 16,9-2 0-16,1 2 0 0,-9 3 0 0,-4-3 0 16,2-4 0-16,-2 8 0 0,-2-2 0 0,2 1 0 15,4-5 0-15,-6 6 0 0,-3-3 0 0,-1 3 0 16,8-6 0-16,-4 0 0 0,-5 4 1 0,1 1-1 15,-5-3 2-15,4 2-1 0,-2 0 1 0,-8-2-1 16,0-2 1-16,1 0 3 0,-1 3 0 0,-5-1 1 0,3 2 0 16,2-4 0-16,-3 0 1 0,-6 0 0 0,4 2 1 15,1 1-1-15,-1 1 1 0,-4-2 0 0,0-2 0 16,2 0 0-16,0 0 1 0,0 0 0 0,1 0 0 0,-3 0 0 16,0 0 1-16,0 0 0 0,-3 0 0 0,-3 0-3 15,1-2 1-15,-5-3 0 0</inkml:trace>
  <inkml:trace contextRef="#ctx0" brushRef="#br0" timeOffset="-165168.31">21387 8530 501 0,'0'0'0'0,"0"0"0"0,0 0 0 16,0 0 8-16,0 0 1 0,0 0-1 0,24 9 1 15,-7-7 19-15,-3-2 1 0,3-2 0 0,7-2 0 0,1 2-10 16,-1-3 1-16,0-3-1 0,0-6 1 0,-1 2-1 15,-1 5 1-15,-1-1-1 0,6-5 1 0,5 4-10 16,0 2 1-16,1-3-1 0,5-4 0 0,3 4-6 16,0 5 2-16,3-3-2 0,1-9 2 0,-2 3 1 15,-2 1-1-15,4-2 1 0,3 4 0 0,2-3 1 16,1 3 0-16,1 2-1 0,6 3 2 0,-4-5 2 16,-6-2 0-16,4 0 0 0,0 6 0 0,8-1-1 0,-6 1 2 15,4-1-1-15,9 1 0 0,-2-2-1 0,-9-6 1 16,0 2-1-16,2 2 2 0,-1 0-3 0,-1-1 0 15,6-1 0-15,7-3 0 0,-11 1-2 0,-6 0 1 16,-4-2 0-16,2-3 0 0,1 3-1 0,-1 6-1 16,-3-4 1-16,1-6 0 0,1 8-3 0,-3 4 2 15,1 2 0-15,-3-6-1 0,-4 3 0 0,-7 3-1 0,1-1 1 16,-5-3 0-16,-2 2-1 0,-3 3 0 0,-2-3-1 16,0 3 2-16,-5-3-3 0,-4 5 2 0,-2 3-1 15,-1-3 0-15,-8 2 0 0,0 0 0 0,-2 0 0 16,0-1 1-16,0 1-1 0,0 2 0 0,0 0 1 15,-4-2-1-15,-4-4 0 0,-1 1 1 0,-2 1-1 16,-13-2 1-16,-4-3-1 0,3 2 0 0,3 3 1 16,2 8 0-16,5-4 2 0,2-4-1 0,0 4 1 15,-2 4 0-15,4-4-1 0,-3-4 1 0,5 0-1 16,2 4 1-16,3 0 4 0,2 0 1 0,-2 0 1 0,1 0-1 16,1 0 5-16,0 0 0 0,2 2 0 0,2 0 1 15,0 2 1-15,1-4 0 0,-3-4 0 0,6 2 0 16,1 0-1-16,3 2-1 0,1 0 1 0,8 2 1 15,5-2 1-15,-2-2 0 0,-3 0 0 0,-2 8 1 0,-4-2-6 16,-4-4 2-16,0 1 0 0,4 7-1 0,-2-3-7 16,-5 1 1-16,-2-6-1 0,-2 6 1 0,-2-1-5 15,0-1 2-15,0-2 0 0,0 5-1 0,0-3-1 16,0 2 0-16,-2 1 1 0,-8 15-1 0,-3 8-1 16,2 0 2-16,-4-6-2 0,4-5 2 0,0 1-1 15,2-1 1-15,-1 1-1 0,3 6 2 0,-4-3-3 0,1-7 2 16,1-1-1-16,0 4 1 0,1-4-2 0,3-6 2 15,1-2-1-15,0 3 1 0,2-3-2 0,2-1 1 16,2-4 1-16</inkml:trace>
  <inkml:trace contextRef="#ctx0" brushRef="#br0" timeOffset="-65370.61">29290 7075 515 0,'0'0'0'16,"0"0"0"-16,0 0 0 0,34-24 3 0,-17 14 1 15,1 1 0-15,1-2 0 0,2 2 19 0,-3-1-1 0,3-1 1 16,3-7 0-16,4 5 12 0,0 1 0 0,3-8 0 15,9 5-1-15,-7-2-10 0,-3 2-1 0,2-1 1 16,3 1 0-16,2 6-10 0,-1-3 1 0,-5 3-1 16,5 5 2-16,-1-1-4 0,-1-1 1 0,5 2-1 15,4 8 0-15,1-4-4 0,-4-5 1 0,-5 5-1 16,2 5 1-16,2-5-4 0,-1 0-1 0,-3 0 1 16,0 8-1-16,3-1-3 0,-3-5 1 0,2 3 1 15,4 9-1-15,0-9 0 0,-3 1 2 0,1 1-1 16,4 2 0-16,-6-1-2 0,-4-1 1 0,3 4-1 0,3-1 0 15,0 8 1-15,-2 3 0 0,1-6 1 0,1 0 0 16,-4-1 1-16,-1 1 1 0,1 0-1 0,6 0 1 16,-7 6-3-16,-6-1 1 0,3 2 0 0,5-5 0 0,-5 5 0 15,-5-1 2-15,-1-1-2 0,-1 1 2 0,0-3-4 16,-2 1 1-16,-3-2 0 0,3 7 1 0,1-7-2 16,-3-2 1-16,1 1 0 0,1 7 0 0,-1-3 6 15,-1 1 0-15,1 5 0 0,3 2 0 0,-6-1 8 16,-1 1-1-16,0 4 1 0,3 0 0 0,5-1 2 15,-3-1 0-15,-1 0 0 0,-3 0 1 0,-1-4-2 0,-2-2 0 16,0 4 1-16,3 1 0 0,1-4-3 0,-2 1 0 16,-2 7-1-16,0-3 2 0,0 5-5 0,-1-1 0 15,1-1 1-15,0 6-1 0,-2-3 6 0,-3-3-1 16,-3-1 1-16,1 7 1 0,1-9-1 0,-2-3 1 16,1-2 0-16,-3 4 0 0,-1 5-2 0,-4 1 0 15,0-1 1-15,2-4 0 0,-6 3-5 0,-1 2 2 0,1 1-2 16,0 6 2-16,0-4-8 0,-1-7 1 0,-3-5 0 15,-3 8 1-15,2-8-5 0,0 2 1 0,-4-2-1 16,-2 5 0-16,0 5-2 0,2-6 0 0,1-1 1 16,-2-3 0-16,-1 2-2 0,2 2 1 0,-4 4-1 15,-4 5 1-15,3-8-1 0,-1-3 0 0,-5-4 0 16,0 1 1-16,1-5-1 0,3-1 1 0,-3 1 0 16,-3 4 1-16,0 2-1 0,2 2 1 0,-4-7-1 15,-2-1 1-15,2 2 1 0,2-1-1 0,0 3 0 16,-2-3 0-16,0-1 1 0,2 2 0 0,-2-1-1 15,-3 3 2-15,-5-4-2 0,4-1 1 0,3-2 0 0,-1 1 1 16,0-5 0-16,4-1 2 0,0-1-2 0,-4 4 2 16,-2-2 0-16,1-8 0 0,-1 5 0 0,-3 1 1 15,3-2-2-15,4 0 1 0,-2 1 0 0,-3 1 0 0,-1-2-2 16,4 0 0-16,0 1 1 0,1-1-1 0,-1 4 1 16,0 0-1-16,-5 0 1 0,-4-6 0 0,1 3-3 15,3-1 2-15,1 0-1 0,-5-3 1 0,4 3-3 16,1-3 0-16,-3 3 0 0,-2-5 1 0,0 3-1 15,3 3 0-15,-1-1 1 0,-2-9-1 0,0 6-1 0,2 1 1 16,-3-1 0-16,-2-6 0 0,4 5-1 0,3-1 1 16,-4 0 0-16,1-6 0 0,5 2-1 0,1 2 2 15,-1-4-2-15,-3-4 1 0,3 1-1 0,1 1 1 16,-3-5-1-16,-6-3 1 0,3-1-1 0,7 2 1 16,-3 0 0-16,-1-2 0 0,-1-2-1 0,7 2 1 15,-3 0 1-15,0-4-1 0,6 1-1 0,0-3 1 16,-6 4 0-16,-3 0 0 0,-2 0 0 0,3-5 0 0,3 1 0 15,-3 4 0-15,2 0 1 0,4-5-1 0,-5 1 0 16,-3-7 0-16,5 2 0 0,1 0 0 0,-2-6 0 16,1-7 2-16,1 7-2 0,2 4 1 0,-2 2-1 15,-2-6 1-15,3-3 1 0,1 3-1 0,2 0 0 16,-1 2 0-16,5 2 2 0,3 2-1 0,1-6 0 16,-5 2 1-16,3 2-1 0,1 2 2 0,-1-15-1 15,-1-4 1-15,5 6-1 0,4 6 1 0,1-1-1 16,2-3 2-16,0 1-2 0,-1 2 1 0,1 5-1 0,3 2 2 15,1 1-2-15,-1 0 1 0,2 0-1 16,3-12 2-16,1-1-3 0,1 2 2 0,1 0-2 0,-2-3 2 16,0 5-2-16,4 3 1 0,2-7 0 0,1 3 0 15,-3 5 0-15,0-1 0 0,1 2-1 0,3 2 2 16,-1 2-2-16,0-4 1 0,1-8-1 0,3-23 0 0,-3 20 0 16,-1 4 0-16,0 1-1 0,1-9 2 0,3 19-2 15,-2 0 0-15,-1-8 0 0,3 10 1 0,2-4-2 16,-2 5 0-16,0-6 0 0,2 0 1 0,2 0-2 15,-2-3 1-15,-1-9 0 0,4-15 1 0,-8 15-2 16,5 7 1-16,4 0-1 0,1-3 1 0,-1 9-1 0,2 2 1 16,3-6 0-16,0 12 0 0,1-7 0 0,-1 7 0 15,4 3 1-15,4-6-1 0,-8 1 0 0,-3-4 0 16,5-6 0-16,6-11 0 0,0 15 0 0,-8 4 0 16,2-12 1-16,8-1-1 0,-6 16 0 0,4 1 0 15,7-5 0-15,17-5 1 0,-9 2-1 0,-11 8 1 16,3-5-1-16,2 16 0 0,-9-12-1 0,1 5 1 0,9-1-1 15,1 15 1-15,-4-12-1 0,-2 9 0 0,4-3 0 16,4 2 0-16,-4 1 0 0,-5-3 0 0,-2 1 0 16,-1 5 0-16,-8-4-1 0,-1-2 1 0,4 1 0 15,-5 7 0-15,1-4-1 0,-2 2 0 0,1 0 0 16</inkml:trace>
  <inkml:trace contextRef="#ctx0" brushRef="#br0" timeOffset="-63251.48">29997 3453 614 0,'0'0'0'0,"0"0"0"0,0 0 0 0,0 0 0 15,0 0 0-15,0 0 0 0,0 0 0 0,0 0 3 0,18-21 0 16,-10 12-1-16,5-11 2 0,2-8-3 0,0 2 0 16,-2 1 0-16,0 7 1 0,0-1 6 0,-2 8 1 15,0-4-1-15,8-3 1 0,-2 6-6 0,-3 3 1 16,5 0-1-16,5-2 0 0,0 1 0 0,-1 5-1 15,1 1 0-15,6-7 0 0,-2 7 1 0,0 0-1 16,7 3 0-16,1-9 0 0,-1 1 5 0,-1 9 0 0,3-6 0 16,4 1 0-16,-4 5 0 0,-2 0 1 0,5-4-1 15,1 0 1-15,-2 4 4 0,-2 4 1 0,4-4 1 16,6 0-1-16,-3 4 1 0,1 1 0 0,-2 1 0 16,0-6 0-16,-6 0 0 0,-4 4 1 0,5 1-1 15,5-5 1-15,-2 6-3 0,-2-1 0 0,2 3 1 16,5-1 0-16,5 3 3 0,-9-1 0 0,-2 0-1 15,-1-3 1-15,-6 7 12 0,-1-2 1 0,3 4-1 16,3 0 2-16,-1 3 0 0,-2-3 1 0,1 0 0 16,-1 9 0-16,2-3-2 0,-5-6 1 0,-2 3 1 0,2 6-1 15,-5-12-3-15,0-1 0 0,-3 2 0 0,2 5 1 16,2-3-14-16,0 0 1 0,0 6 0 0,-2 3 0 16,-4-4-1-16,0 1-1 0,5 7 1 0,1 1 0 15,-2 1 1-15,-2 0 0 0,2-2-1 0,4 7 1 0,1-1-4 16,-5-5 0-16,-5 3 0 0,1 5 1 0,-3-13-5 15,-4-3 2-15,0-1-1 0,7 8 1 0,-3-7-2 16,-4-3 0-16,0 12-1 0,3 0 2 0,1 0-7 16,-2 3 1-16,-4 3-1 0,-2-1 1 0,0 8-2 15,0-8 0-15,-1-2 0 0,-3 3 0 0,0-6-1 0,-1-6 0 16,-4 4 0-16,-4 3 1 0,-2 8-4 0,1 4 2 16,-1-4 0-16,-2 6-1 0,1 5-1 0,1-2 1 15,-4 3-2-15,-3-3 2 0,-2-9-2 0,0-5 2 16,-2-1-2-16,-1 12 2 0,-3-1 1 0,2 1 0 15,0 0-1-15,1 7 2 0,-3-6 0 0,0-3 0 16,3-8 0-16,-7 8 0 0,5-7 0 0,-1-7 1 0,-5 7-2 16,-4 1 2-16,-2-2 0 0,2 4 0 0,4 0 0 15,0 4 0-15,1-2 0 0,3-6 2 0,-1-3-1 16,-1 3 0-16,-2-10 0 0,-1-5 1 0,3 4 0 16,0 6 1-16,-1-6 0 0,1-3 0 0,-4 7 1 15,-2 1 0-15,4-3 1 0,1 2-1 0,-8-5 1 16,-3 1 0-16,1-2 0 0,3-1 0 0,0-3 1 15,-2-1 0-15,2 5-2 0,1-1 2 0,-9-3-1 16,3-1 1-16,1-4-3 0,3 2 2 0,-3 0-1 16,-5 5 1-16,4-10-2 0,3-1 1 0,-7-2-1 15,-4 6 0-15,6-3 1 0,1-5-1 0,-3-3 0 0,-2 6 1 16,2-3-1-16,4 1 0 0,-3-1 1 0,-2 3-1 16,-1-6-1-16,1-2 2 0,-1 0-1 0,-5 3 1 15,3-3-2-15,4-5 1 0,-2-1 1 0,-2 6-1 0,2-4 0 16,4-1 1-16,-2 1-1 0,-2 0 0 0,1-1 1 15,1-4-1-15,-4-3 0 0,-1 7 2 0,1-5-3 16,4 1 0-16,-2-2 1 0,2-4 0 0,0 6-2 16,3 0 0-16,1-4 0 0,-3-8 2 0,1 1-3 15,4-1 0-15,-3-3 0 0,-5-6 0 0,6 8-1 0,5 5 1 16,0-5 0-16,-3-4 0 0,3 5-3 0,2-1 2 16,0-4 0-16,6 2 0 0,-1 0-1 0,1 3 1 15,-2-3-2-15,-1 3 2 0,3-3-1 0,2 0 1 16,-3-6 0-16,-1-7 0 0,2-4-1 0,1 2 2 15,-1-4 0-15,-1-1 0 0,7 3 0 0,3 2 0 16,0 3 0-16,0 3 0 0,3 3 0 0,3 0 0 16,-1-3 0-16,1-3 2 0,-1-3-1 0,3-3 0 0,-1 1 0 15,-1-8 0-15,1 5 0 0,4 5 1 0,0 1 0 16,1 3 0-16,1 2 0 0,1 1 1 0,1 2 1 16,0-3-1-16,0-1 1 0,-2-5 0 0,0-6 0 15,0-5 1-15,2 7-2 0,0 8 2 0,2-4-2 16,-1-6 2-16,1 8-2 0,0 6 0 0,-1-3 1 15,1-1-1-15,0-2 1 0,-2-4-1 0,1-8 0 16,-1-5 1-16,2 10-1 0,2 5 0 0,3-6 1 16,6-13-1-16,-4 23 0 0,-2 1 1 0,3-1-1 0,-5-4 2 15,0-6-3-15,1 1 1 0,-1-5 1 0,3-8-1 16,-3 27 0-16,4-2 1 0,4-16-1 0,-4 26 0 16,4-4-1-16,0 1 0 0,4 5-1 0,7 5 1 15,2-5-2-15,-4-3 1 0,2 3 0 0,6-1 1 16,-2-8-2-16,1 10 0 0,7-2 0 0,12-6 1 0,-11 12-1 15,2 3 0-15,9 3 0 0,14-6 0 0,-8 10-3 16,-12-3 1-16,1-3 0 0,3-9 0 0,-1 20-6 16,-2-4 1-16,5-7-1 0,4-4 2 0,-5 11-8 15,-3-5 2-15,10-6-2 0</inkml:trace>
  <inkml:trace contextRef="#ctx0" brushRef="#br0" timeOffset="-61938.32">29902 5280 841 0,'0'0'0'0,"0"0"0"0,0 0 0 0,0 0 12 16,20 18 2-16,-11-12-2 0,6-2 2 0,6-4 8 15,3-4 2-15,-2 0-2 0,8-1 2 0,-2-1-5 0,-4-5 1 16,4-2-1-16,6-2 1 0,-2 4-15 0,-4 3 0 15,5 3 0-15,-1-1 1 0,-4 2-3 0,-4 3 1 16,-2-3 1-16,1 4-1 0,-3 4 1 0,-5-4 0 16,-4 1 1-16,-1 3 0 0,1 2 0 0,-2 3 1 15,-3-3 0-15,3 3 1 0,0 6 0 0,-1-6-1 16,-3 0 1-16,1 3 0 0,-2 1-2 0,-3-2-1 16,3-2 1-16,0 2 0 0,2-1-3 0,-1-1 0 0,1-9 1 15,-1 4 0-15,3 1 0 0,-3-5-1 0,-1 2 0 16,2 2 1-16,3-4-2 0,0 0 1 0,2-6 0 15,6 6 0-15,6-5-1 0,-3-3 1 0,-3 6 0 16,1-5 0-16,-3-1-1 0,-2 1 2 0,4 1-1 16,2 4 0-16,-4-1 0 0,-4 3-1 0,0-4 0 15,2 4 0-15,-2 0 0 0,-1 0 0 0,-1 0-1 16,2 4 1-16,2-1-1 0,0-1 0 0,-2-2 1 16,4 6 0-16,0 1-1 0,-2-1 1 0,-2-4-1 0,4 2 2 15,-2-1 0-15,0 3 1 0,-1-6 0 0,3 4 0 16,1-3 3-16,1 3 1 0,2-8-1 0,3 3 0 0,-1-3 2 15,-3 0 1-15,1 2-1 0,-1-1 2 0,-1-1 0 16,-2-2 0-16,0 1 0 0,6 5 0 0,-1-4-5 16,-3 2 1-16,0 2 0 0,-1 0-1 0,1 0-2 15,-4 0-1-15,-2 0 0 0,2 0 1 0,4 2-2 16,-2-2 0-16,-2 0 0 0,2 4 2 0,4-1-3 16,-3-3 1-16,-1 6-1 0,2-2 2 0,4 1-2 15,-1-5 0-15,4 0 0 0,-1 2 0 0,-5-2-1 16,1 0 1-16,1 0-1 0,1 0 1 0,1-2 2 0,1-1-1 15,-1-1 0-15,-2 4 1 0,-1-2-1 0,0-7-1 16,-1 3 0-16,1 2 0 0,-2 2-1 0,-2-1 0 16,0-3 0-16,-2-3 1 0,-4 3-1 0,0-1 0 15,2 1 0-15,2 4 1 0,-1-1-1 0,-5 1 1 16,-1 0 0-16,7 0 0 0,0 2 1 0,-2-4-1 16,-2 4 0-16,-1 0 1 0,-1 4-1 0,-1-4 0 0,-4 2 0 15,1 2 2-15,1-1-3 0,-2-6 0 0,0-1 0 16,0 6 1-16,0 0-1 0,-1-2 0 0,-1-2 0 15</inkml:trace>
  <inkml:trace contextRef="#ctx0" brushRef="#br0" timeOffset="-60570.18">29931 4891 904 0,'0'0'0'0,"0"0"0"16,0 0 0-16,0 0 10 0,0 0 0 0,0 0 0 15,0 0 2-15,0 0 7 0,0 0 0 0,0 0 0 16,0 0 1-16,0 0-5 0,0 0-1 0,0 0 1 16,0 0 0-16,8-39-8 0,-4 3 1 0,-1 3 0 15,1-6 0-15,-2 4-3 0,0 12 2 0,3 6 0 0,5-7 0 16,-1 9-2-16,0 2 2 0,3 2 0 0,1-9-1 15,-2 3-1-15,0 6 0 0,6 0 1 0,-1 7 0 16,1-2-1-16,-2 3 1 0,-2 1-1 0,0-2 2 16,2 4-1-16,-2 4-1 0,0-4 1 0,4 5 0 0,0 5-2 15,-2 1 1-15,-4 2-1 0,2 2 1 0,7 0-2 16,1 0 0-16,-4-1 1 0,-2-6 0 0,-2 1 1 16,0 4-1-16,2-4 1 0,-1-3-1 0,1 0 1 15,0-1-1-15,0-1 1 0,4-4-1 0,1 0 1 16,-1 0 0-16,0 0 1 0,3-6-1 0,-2 3 3 15,1-3 0-15,3 0 0 0,0-3 1 0,-3 4 1 0,-4-3 0 16,-1 3 0-16,1-5 0 0,-4 5 0 0,0 1 1 16,2-2-1-16,0 1 0 0,2-1-3 0,0 6-1 15,-2 0 1-15,-1-3 0 0,1 6-4 0,0-1 2 16,0 2-1-16,2-4 1 0,2 5-4 0,-3 5 1 16,-1-5 0-16,2 3 0 0,2 3 1 0,-4-2-1 15,-4 2 0-15,2 2 2 0,-2 2-3 0,0-4 0 0,2 2 0 16,8 2 1-16,-5-5-1 0,-1 1 0 0,0-2 0 15,2-3 2-15,0-3-2 0,-2-3 0 0,-4 0 0 16,6-3 0-16,5-1 0 0,-2 2 0 0,1-2 1 16,3-1-1-16,0-5-1 0,-1 5 1 0,-3-4-1 15,3-3 1-15,1 3-1 0,0 0 0 0,0 3 0 16,2-9 1-16,2 6-1 0,-3 0 0 0,-3-2 0 16,4-4 1-16,-6 11-1 0,-3 0 0 0,0 2 0 15,4-5 1-15,-5 5-1 0,-3 4 0 0,2 2 0 0,-2-1 0 16,0-3 0-16,0 6 0 0,0-2 0 0,-1 3 0 15,-3 2 0-15,0 1 0 0,-1-1 0 0,1-3 0 16,0 3 0-16,1 0 0 0,-3-3 0 0,2-2 0 16,1-3 0-16,-1-1 0 0,0 0 0 0,3 0 0 15,-3 0 0-15,0 0 0 0,2-1 0 0,2-7 0 0,4 1 0 16,-4 3 0-16,-3-2 0 0,3-7 0 0,3 2-1 16,-1-2 1-16,-5 4 0 0,4-2 0 0,1 0-1 15,-3 3 0-15,-3 1 0 0,-4-12 0 0,1 4-2 16,-2 6 2-16,-1-2-1 0</inkml:trace>
  <inkml:trace contextRef="#ctx0" brushRef="#br0" timeOffset="-59604.86">29928 4180 892 0,'0'0'0'0,"0"0"0"0,0 0 0 0,0 0 11 15,0 0 0-15,0 0 0 0,0 0 1 0,0 0 9 0,0 0 1 16,0 0 1-16,0 0-1 0,0 0-3 0,0 0 0 16,0 0 0-16,26-30 2 0,-4 16-11 0,2-7 1 15,1 2 0-15,-1-1 0 0,-2 1-4 0,-1 5 1 16,3-5-1-16,4 11 1 0,-2-6-3 0,-4 1 1 16,1 1-1-16,1 3 2 0,-2 0 2 0,-1 0 0 15,-4 3 0-15,-3 10 1 0,1-4-3 0,-2 0 1 16,-1 0 0-16,-1 5-1 0,0 1-1 0,-2-6 0 15,-1 4-1-15,1 7 2 0,0-8-2 0,-1 3-1 0,-5-2 0 16,1 7 1-16,0 0-2 0,3-4 1 16,-1-1-1-16,1 3 2 0,3-3-2 0,-3 0 0 0,-3-3 1 15,3 3-1-15,3-1 0 0,-1-1 1 0,0-4-1 16,10 0 0-16,1 0 1 0,-1 0-1 0,-2-4 1 16,0-1 0-16,-1-1-2 0,-1-3 2 0,-4 0-1 15,6-1 0-15,0-1 1 0,0-2-1 0,1 2 1 16,5 5-1-16,-3-3-1 0,-5 0 2 0,0 3-2 0,4 6 1 15,-1-3-2-15,-1-3 1 0,-2 0 1 0,0 8-1 16,0-2-1-16,0-2 0 0,-2 2 0 0,2 6 0 16,3-2-1-16,-3-2 0 0,-4 1 0 0,1 3 2 15,-1-2-2-15,2-3 0 0,4 3 0 0,1 5 1 0,-3-3-1 16,-4-4 1-16,1 0-1 0,2 3 1 0,-1-3-1 16,-1-2 1-16,-3 0-1 0,6 4 1 0,2-4-1 15,-2 0 0-15,-4-6 0 0,13 6 0 0,2-5 0 16,-2 1 0-16,0 4 0 0,1 2 0 0,-3-2 0 15,0-2 0-15,3-2 0 0,-3 4 0 0,0 0 0 16,-3-2 0-16,-4-5 0 0,4 5 0 0,-1-2 0 0,-1 3 0 16,0 1 0-16,-1 1 1 0,-1 3 0 0,-3 2 1 15,-3-6-1-15,4 9 1 0,0-3 0 0,-2-1 2 16,-3-1-2-16,3 5 1 0,2 0 1 0,-2 3-1 16,-4-3 0-16,5 6 1 0,4-6-1 0,1-3 0 15,-4 3 1-15,-2-3-1 0,-1 3-1 0,-1 0 1 16,2-3-1-16,2-2 0 0,-2-4-2 0,-3 1 1 15,1-1 0-15,8-1 0 0,2-3-1 0,-3 0 0 0,-3 2 0 16,2-5 2-16,2-4-2 0,-2-1 1 0,-4 3-1 16,-2 0 1-16,-1 0 0 0,-1-1 0 0,5-1 0 15,-1 2 1-15,-4-6 1 0,-3 0-1 0,-4 0 0 16,0 2 2-16,2-2-1 0,-2 0 0 0,-6 4 1 16</inkml:trace>
  <inkml:trace contextRef="#ctx0" brushRef="#br0" timeOffset="-58920.25">29997 3585 778 0,'0'0'0'0,"0"0"0"0,0 0 0 0,0 0 29 0,9-24 1 16,-5 18-1-16,5-3 1 0,2 0 15 0,0-6 0 16,2 0 0-16,4 5 0 0,4 1-18 0,-3-2 1 15,-3 2 0-15,0 3 0 0,2-3-16 0,2 0 0 16,-1-1 1-16,5 8 0 0,4-1-9 0,1-1 0 15,-1 2-1-15,0 4 2 0,1-4-4 0,0 2 0 0,0 0 0 16,2 6 0-16,2-3-1 0,-4-1 2 0,-6 4-1 16,8 7 0-16,-4-8-1 0,-5-1 1 0,-1 2 0 15,2 9 0-15,-1-6 0 0,-3-4 0 0,5 5 1 16,1 8-1-16,0-10 0 0,-1-1 1 0,-1-1-1 16,0 9 1-16,-1-10 0 0,-2-5-1 0,3 4 0 15,6 2 1-15,2-6-1 0,-6-4 0 0,-2 2 0 16,2 8 2-16,1-10-3 0,-5-2 1 0,-1 1 0 15,3 7 0-15,-1-4-1 0,-6-4 1 0,-1-3 0 16,5 5 0-16,-2-1-1 0,-4-1 2 0,2 0-2 0,0 3 1 16,0-3-1-16,-2-3 1 0,0 3-1 0,0 6 1 15,2 0 0-15,-2-7 1 0,-2 1-1 0,-2 10 2 16,-1-4-1-16,-1 2 1 0,1 1-1 0,3 1 2 0,-4-4-1 16,-1 2 2-16,-1 2-2 0,3-2 2 0,-3 1 2 15,-1 1 1-15,0 2 0 0,3-3 1 0,1 5-3 16,-1-1 0-16,1-7 0 0,5 8 1 0,2 1-5 15,0 0 1-15,1-9 0 0,7 6 0 0,-1-2-2 16,-3-8 1-16,-6 2-1 0,3 2 2 0,3 0-3 16,-2-4 1-16,-4-1-1 0,6 5 1 0,-1-6-1 15,1-3 1-15,1 3-1 0,5 3 1 0,-5-3-1 0,-1 0 1 16,1-3-1-16,6 9 1 0,0-7-1 0,-1-1 2 16,-3 4-1-16,0 4 0 0,1-5 0 0,-3 1 0 15,-1 2 0-15,1 4 0 0,1-2 0 0,-6-2 1 16,-2-1-1-16,2 6 0 0,-2-3-1 0,-4 0 1 15,-3 2 0-15,1 7 0 0,-1-5-1 0,-3 2 1 0,-3 3-1 16</inkml:trace>
  <inkml:trace contextRef="#ctx0" brushRef="#br0" timeOffset="-58190.18">29680 6061 892 0,'0'0'0'0,"0"0"0"16,19-17 0-16,1 2 11 0,4-3 0 0,4-3 0 15,2-3 1-15,0 4 13 0,0 1 1 0,3 0 0 16,3 8 0-16,-1-4-7 0,-3 1 1 0,1-1 0 16,4 7 0-16,-3-3-11 0,-6 0 0 0,-2 2 0 15,2 9 0-15,2 0 0 0,-2 0 1 0,0 1-1 16,-2 3 2-16,0-2-6 0,-2 2 1 0,0 5-1 15,2 0 2-15,0 1-2 0,-3-5-1 0,-1 5 1 16,4-3-1-16,-3 0-1 0,-5-1 1 0,-1 3-1 16,4 1 2-16,-3-5-2 0,-3-5 0 0,2 2 1 0,1 5-1 15,1-1 0-15,0-6 1 0,-1-4-1 0,8 4 2 16,1-2-2-16,-3-1 0 0,-2-3 1 0,-1 2 0 16,-1-1 0-16,1-4 0 0,-1-3-1 0,1 7 2 15,-3-4-2-15,-1-1 1 0,2 1-1 0,-1 3 0 0,-1-3 0 16,-4-4-1-16,0 2 0 0,2 5 0 0,0 3 0 15,-4-3 0-15,-2 2-1 0,3 2 1 0,-1 2-1 16,0 0 0-16,-2 0 1 0,-1 2 0 0,-3 2 0 16,1 0 0-16,0-2 0 0,3 1 1 0,0-1-1 15,-1 6 0-15,-3-8 0 0,5 1 2 0,1 3 1 0,-2-4 2 16,0 2-1-16,3-2 1 0,-3 0-1 0,0 0 2 16,0 0 0-16,5 0 0 0,0-2 0 0,-1-7 0 15,-3 3-1-15,5-18 2 0,1 4-2 0,-1-5 1 16,-7-4 0-16</inkml:trace>
  <inkml:trace contextRef="#ctx0" brushRef="#br0" timeOffset="-57103.32">31815 5879 438 0,'0'0'0'16,"0"0"0"-16,0 0 0 0,21 9 34 0,-8-9 0 0,2-4-1 15,1 2 2-15,1-3-2 0,-4 1-1 0,-3-1 1 16,1-1 0-16,-2 2-26 0,-1 1 0 0,-3 1 0 16,1-6 0-16,-1 1-7 0,-1 3 2 0,-4-2-1 15,4-1 0-15,-1 0-1 0,-1-3 0 0,-4 5 0 16,-1-10 0-16,-1-4 0 0,2 4 0 0,-3 2 0 15,-1-3 1-15,2 3 2 0,1 7 2 0,-3 4-1 16,-3 0 1-16,-1 0 5 0,3 2 0 0,1 2 0 16,-5 2 0-16,-4 5 6 0,0 1 0 0,0 1-1 15,-9 17 2-15,4-4-1 0,3-9 0 0,2 0-1 16,0 5 2-16,2-5 0 0,2-2 0 0,-2 2 0 0,-2 2 1 16,2-4-1-16,4-6 3 0,-1 6-1 0,1 2 0 15,0-6-2-15,3 1-1 0,4-5 1 0,2 4 1 16,0 3-2-16,0-3 0 0,0 0-1 0,4-3 2 0,1 5-3 15,3 2-1-15,-1-4 1 0,10-1-1 0,5 5 0 16,-1-8 1-16,-4-1-1 0,1-10 1 0,1 8-6 16,0 2 0-16,3-8-1 0,8-1 2 0,-2-1 4 15,-6 2 0-15,0-1 0 0,1-6 0 0,-1 7-1 16,-1-2 2-16,-6-1-1 0,3-10 1 0,-1 2-3 0,-6 2 1 16,-2-2 1-16</inkml:trace>
  <inkml:trace contextRef="#ctx0" brushRef="#br0" timeOffset="-56908.46">32154 5936 1017 0,'0'2'0'16,"0"2"0"-16,2 5 0 0,0 8 25 0,2 0 1 0,0-2 0 16,-1 0-1-16,-1-1 0 0,0 1 0 0,0 2 0 15,0 2-1-15,0-1-5 0,-4-8 1 0,-4 3 0 16,-1 3 0-16,1-1-10 0,2 0 0 0,-1 0 0 15,-5 5 1-15,-3-5-5 0,2 0 1 0,2-2-2 16,3 2 2-16,-1-4-3 0,-2-1 1 0,-1-1-1 16</inkml:trace>
  <inkml:trace contextRef="#ctx0" brushRef="#br0" timeOffset="-56471.49">32432 5187 640 0,'0'0'0'16,"0"0"0"-16,0 0 0 0,0 0 16 0,0 0 1 15,0 0-1-15,13-21 0 0,-9 17 20 0,-1 3 0 16,1-3 0-16,0-2 0 0,0 3-19 0,-3 1 0 0,-1 2-1 16,2-4 2-16,0 4-11 0,-2 0 1 0,0 0-1 15,0 0 1-15,0 0-4 0,0 0 2 0,0 0-1 16,-7 9 1-16,-12 10-2 0,-1 7 2 0,-1 0-1 15,4 7 0-15,4-5 1 0,2-7 0 0,2-3 1 16,0 3 0-16,-1-2 1 0,5-8 1 0,5 4-1 16,3-1 1-16,-1-2 0 0,0-5 0 0,2-1 0 15,5 3 0-15,2 0 0 0,-1-7-1 0,-1 2 1 16,21-4 2-16,3 0-1 0,-5-6 0 0,-5-3 0 0,-1 0 1 16,-3 3 1-16,-5-3 1 0,3-6-1 0</inkml:trace>
  <inkml:trace contextRef="#ctx0" brushRef="#br0" timeOffset="-56169.89">32812 5334 954 0,'21'9'9'0,"31"15"23"15,-11-9 0-15,-15-4 1 0,-8 2 0 0,-8-7-1 0,-7-6 2 16,-3 0-1-16,4 3 1 0,0-1-20 0,-2 2 0 15,0 2 1-15,-4-6-1 0,-4 0-6 0,-1 0 0 16,-1 3 0-16,-18 3 1 0,-13 3-4 0,0-3 1 16,7-2 0-16,6 7-1 0,4-6 3 0,5-1 1 15,4-4-1-15,0 9 1 0,2-7 6 0,3 2 0 16,5-4 0-16,1 5 1 0,0-1 0 0,2-4 1 0,0 0 0 16,7 0 1-16,3 0-5 0,1 0 1 0,-2 0-1 15,36-4 2-15,9-7-3 0,-7 2 1 0,-8-6-1 16,-2-3 0-16,-4-1-4 0,-5 2 1 0,-2-5 0 15,6 0 0-15,2-3-2 0,-5-4 1 0,-2-10-2 16</inkml:trace>
  <inkml:trace contextRef="#ctx0" brushRef="#br0" timeOffset="-55737.82">32510 4463 924 0,'0'0'8'0,"0"0"29"0,-24 6 1 0,15-6 0 16,-3 1 1-16,-2 7 1 0,-5-3 1 0,-2 5 0 15,-5 5 0-15,-2 0-28 0,4-1-1 0,2 7 0 16,3-3 2-16,4 3-10 0,4-2 1 0,2 1-1 15,-1-1 2-15,3 7-5 0,5-2 1 0,2 0-1 16,4 6 2-16,0-4-2 0,3-8 0 0,4-5 0 16,6 4 1-16,-4-4-1 0,2-7 1 0,4-1-1 15,7 5 1-15,-2-10-1 0,-2-6 1 0,3 2-1 16,4 4 2-16,-3-9-1 0,-3-8 0 0,-3-5 0 16</inkml:trace>
  <inkml:trace contextRef="#ctx0" brushRef="#br0" timeOffset="-55357.21">32594 4582 1009 0,'19'9'15'0,"33"23"4"16,-11-4 0-16,-9-13 0 0,-8-12 1 0,-11 3-2 0,-6-6 0 15,-1 2 0-15,-2-4 0 0,-3 2-6 0,-1 6 0 16,0-6 0-16,2 0 1 0,-2-4-3 0,0 4 0 16,0 0 0-16,0 4 0 0,0-4-2 0,0 3 1 15,-2-3-1-15,-7 6 1 0,-4 3 0 0,0-3 1 16,4-1-1-16,-1-1 1 0,5 2-5 0,1-3 2 16,2 5-1-16,4-1 0 0,0-5-2 0,0 2-1 15,2 0 1-15,9 7-1 0,5 0-2 0,1 2 0 0,-2-4 0 16,3 6 2-16,-3-7-3 0,-6-1 1 0,-3-1 0 15,1-1 0-15,-2 4-1 0,-3-5 0 0,-2-2 0 16,0 4 1-16,0 1-1 0,-1-1 0 0,3-3 0 16,-4 3 0-16,-4 0 0 0,1-6 0 0,-3 3 0 15,-18 3 0-15,-10-1 0 0,-1-5 0 0,1-3 0 16,5 3 0-16,1-2-1 0,0-4 1 0,-6-1 0 16</inkml:trace>
  <inkml:trace contextRef="#ctx0" brushRef="#br0" timeOffset="-54837.15">32542 3830 931 0,'0'0'10'0,"0"54"9"0,-8-18 1 0,-1-18-1 15,0 3 2-15,-4-12-2 0,-2 0 1 0,2-1-1 0,2 5 1 16,-4-4-9-16,0-3 1 0,2-3-1 0,-2 9 0 15,-4 3-4-15,2-2 1 0,4 1-2 0,4 1 2 16,2 0-3-16,1 0 0 0,2-9 1 0,4-3 0 16,2-1-2-16,-2 2 0 0,2-4 1 0,6 0 1 0,3 0-2 15,0 0 1-15,2 0-1 0,24-6 1 0,10-1-2 16,-10 1 1-16,-7-3 1 0,-2-8-1 0,-2 2 0 16,-4 6-1-16,2 0 0 0,4 0 2 0,-3-3-3 15,-5-1 0-15,2 2 1 0</inkml:trace>
  <inkml:trace contextRef="#ctx0" brushRef="#br0" timeOffset="-54438.17">32915 3987 871 0,'0'0'12'0,"0"0"11"0,18 15 1 0,-16-14-1 16,0 3 1-16,2-2-3 0,-3 2 2 0,1-4-1 16,-2 0 1-16,-2 3-11 0,1-3 0 0,1 2 1 15,-4 8-1-15,-2-1-3 0,-1 2 0 0,-1-3 0 16,1-1 1-16,-2 6-4 0,-1-4 0 0,5 2 1 16,3-7 0-16,2-2-3 0,2 2 1 0,-2 0-1 15,2-4 2-15,-1 0-3 0,1 0 1 0,0 0-1 16,8 0 1-16,4 0 0 0,1-4-1 0,0 0 1 15,9-7 0-15,1 2-1 0,-5-1 2 0,-3 5-1 0,0-1 1 16,-2-3 3-16,-8 0 0 0,-1 3-1 0,1 0 2 16,1 3 3-16,-3 3-1 0,-3-4 0 0,-2 2 1 15,0 2-3-15,0 0 0 0,0 0 0 0,0 0 1 0,0 2-3 16,0 2 0-16,0-4 0 0,2 5 1 0,0 8-4 16,-2 2 1-16,0 0-1 0,3 15 0 0,-1 9-1 15,-2-6-1-15,0-3 0 0,2-6 0 0,-2-1-2 16,0-5 2-16,0-3-1 0</inkml:trace>
  <inkml:trace contextRef="#ctx0" brushRef="#br0" timeOffset="-53704.57">32652 3163 363 0,'0'0'0'0,"0"0"24"0,0 0-1 16,-8 16 1-16,8-16 0 0,0 0-1 0,0 0-1 15,0 0 1-15,0 0 0 0,0 0-13 0,0 0 2 16,-1 0-2-16,-3-2 1 0,0-1-8 0,2 1 2 0,0-2-1 15,0 4 1-15,1-4-4 0,1 4 1 0,1 0 0 16,-1 0 1-16,0 0-1 0,0 0 1 0,0 0 1 16,0 0-1-16,0 0 2 0,0 0 0 0,0 0 0 15,0 0 0-15,0 0 2 0,0 0 1 0,0 0-1 16,0-1 0-16,0-3 4 0,0 2 0 0,0-2-1 16,0 4 1-16,0-3 3 0,0 1-1 0,0 2 0 15,-1-4 1-15,-5 4 1 0,0 0 0 0,3 0 0 16,-5 6 1-16,-9 7-2 0,-3 1 2 0,-2 1-2 15,-4 19 2-15,-2-4-1 0,3-1-1 0,1 3 1 0,9 5-1 16,0-5 0-16,-1-8 1 0,-3-5-1 0,2 9 1 16,2-8-3-16,4-5 0 0,5 0 1 0,6 3 0 15,2-6-2-15,2-3 1 0,2-4-1 0,3 5 0 0,2-5-2 16,0-1 0-16,1-4 0 0,19 0 1 0,1 0-2 16,-4-7 0-16,2-1 0 0,3-1 0 0,-7-4-3 15,-3-4 1-15,-1 2-1 0</inkml:trace>
  <inkml:trace contextRef="#ctx0" brushRef="#br0" timeOffset="-53406.34">32952 3453 748 0,'0'0'16'0,"0"0"12"0,0 0 1 0,2 18 0 15,-4-16 0-15,0 2-4 0,0 2 0 16,2-6-1-16,-2 3 1 0,-2-3-10 0,1 6 0 0,1-4 1 16,-2 5 0-16,0-1-6 0,3 3 1 0,-1-3 0 15,4 9 1-15,1-1-5 0,3 1 2 0,1-2 0 16,8 10 0-16,0 1-3 0,-2-2 1 0,-2-7-2 16,1-8 2-16,-3 3-1 0,-4-1-1 0,1-3 1 15,0-3-1-15,-3-3 1 0,-3 0 0 0,0 0-1 16,0 0 2-16,0 0-1 0,0 0-1 0,0 0 1 15,-1 0-1-15,-5-5 1 0,-2 1 1 0,1 0 0 0,-23-3-1 16,-16-8-3-16,1 0 0 0,8-3 0 0</inkml:trace>
  <inkml:trace contextRef="#ctx0" brushRef="#br0" timeOffset="-53285.07">33054 3324 802 0</inkml:trace>
  <inkml:trace contextRef="#ctx0" brushRef="#br0" timeOffset="-51505.36">29920 5907 590 0,'0'0'0'15,"0"0"0"-15,0 0 0 0,0 0 7 0,0 0-1 16,0 0 1-16,0 0 0 0,0 0 3 0,0 0 0 15,0 0 0-15,0 0 1 0,0 0-6 0,13 16-1 16,-13-16 1-16,0 0 0 0,0 0-5 0,0 0 1 16,0 0 1-16,4-2-1 0,2-1 0 0,3-7 0 0,2 5 0 15,11-4 0-15,8-3-1 0,-2-2 0 0,-7 1 0 16,-1 7 1-16,-3 0-1 0,-4 1 1 0,2-5-1 16,4 7 2-16,-3-3-1 0,-3 1 1 0,0 5 0 15,4 0 0-15,0 1 1 0,-2-1-1 0,0 0 0 16,5 4 0-16,1 2 4 0,-4-3 0 0,-3-3-1 15,0 6 1-15,0 0 3 0,-1-3 0 0,1-3 0 16,2 6 1-16,1-2 2 0,-4-4 1 0,-2 0-1 16,4 2 0-16,2-2-5 0,-2-2 1 0,-6-2 0 15,2 4 0-15,2-6-4 0,0 3 0 0,-1 1 1 0,4-2 1 16,3-2-3-16,-2-1 0 0,-4 1 1 0,4 1 0 16,-1-1-2-16,-1 3 1 0,-2-3-1 0,0 2 1 15,2 2 1-15,-2 2 0 0,-2-3-1 0,4 1 2 16,2 2-2-16,-4 0 2 0,-5 0-1 0,-3 0 1 0,1 2-1 15,-1-2 2-15,1 0 0 0,3 5-1 0,1 3 0 16,-3-3-1-16,-1-3 1 0,7 6-1 0,4-1-3 16,-1 2 0-16,-1-1 0 0,0-3 2 0,2 1-3 15,0-6 0-15,-1-4 0 0,1 8 0 0,2-4 0 0,-4 0 0 16,-6 0 0-16,4 0 0 0,2-4 0 0,0 2 0 16,-2-3 0-16,6 1 1 0,-3-5-1 0,-3 3 1 15,0 1-1-15,4-5 1 0,-2 1-1 0,-4 0 1 16,-1-1-1-16,6-1 1 0,3 2-1 0,-4 0 1 15,-4-3 1-15,-2 7-1 0,-1 1 0 0,-1 0 1 16,1 3-1-16,-1-3 1 0,1 4 1 0,-3 4-1 16,-1-4 0-16,2 5 0 0,5 4 2 0,0-3 0 0,-4-2 0 15,6 11 0-15,2 1 1 0,-2 3-1 0,-3-10 1 16,-3 1-1-16,1 1-1 0,-1-2 1 0,-1-5-1 16,1-2 1-16,2 1-2 0,-1-1 0 0,-4-2 0 15,3 4 1-15,2-4-3 0,-1 4 1 0,-3-4 0 16,8 5 0-16,2-8-1 0,-2 1 0 0,-7-2 0 15,5 4 1-15,0 0-1 0,-3 0 0 0,-5-4 0 16,1-1 0-16,0-1-1 0,-2 2 1 0,0 2-1 16,5-1 1-16,-1-1 0 0,-3 2 0 0,-1-3 0 15,4-5 0-15,-1 5 0 0,1 1 0 0,0-2 0 0</inkml:trace>
  <inkml:trace contextRef="#ctx0" brushRef="#br0" timeOffset="-46606.64">29635 5992 665 0,'0'0'0'15,"0"0"0"-15,0 0 0 0,0 0 6 0,0 0 0 16,0 0 0-16,0 0 1 0,0 0 13 0,0 0 0 15,0 0 0-15,0 0 2 0,0 0 5 0,0 0-1 0,0 0 1 16,0 0 0-16,0 0-7 0,-18-17 1 0,16 10-1 16,0 5 1-16,0-2-8 0,2 3 0 0,0 1 0 15,0 0 1-15,0 0-3 0,0 0 0 0,0 0 1 16,6 0-1-16,3-4-2 0,2-2 0 0,0-1 0 16,13-1 0-16,4-1-3 0,-2 0 2 0,1 3 0 15,1 6 0-15,-1 0 0 0,3 0 1 0,2-5 0 16,3 6 0-16,3-1 1 0,-1-1 0 0,4 1 0 15,-2 0 0-15,-4-4 0 0,1-2 2 0,1 1-1 16,10 5 0-16,-1-2 0 0,1-4 2 0,1 1-1 16,8 5 0-16,-4-2-3 0,-5-2 0 0,-2-5 0 0,-1 5 0 15,-3-3 1-15,-2-3 0 0,4 5 0 0,0 5 1 16,0 0 0-16,-4-4 1 0,-2 0 0 0,3 12 1 16,-7-3 1-16,-3-5 2 0,0 0-1 0,7 6 0 0,-7-2 2 15,-4-4 0-15,0 0 0 0,2 5 0 0,2-3-7 16,-4 0 1-16,-2 4-1 0,0 1 1 0,1-3 0 15,-3-1 0-15,0-3 0 0,1 6 0 0,-3-4-1 16,-3-2 0-16,0 0 0 0,-1 4 1 0,1-6-2 16,-4 0 1-16,-2 0 0 0,2 2 0 0,0 0 0 0,-3 2 1 15,-6-4-1-15,-3 2 1 0,-1-4-5 0,0 2 1 16,0 2-2-16,2 0 2 0,-2 0-2 0,0 0-1 16,2 0 1-16,-2 0-1 0,-2 0-1 0,-1 0 2 15,-1-3-1-15,-9-3 1 0,-11-5-2 0,-8 2 1 16,-2 1-1-16,-1 6 0 0,3 2 1 0,4-3-1 15,-2 1 1-15,-5 2-1 0,0 0 0 0,3 0 1 16,-5 2-1-16,1 3 0 0,1-1 0 0,-2-8 0 16,-8 2 0-16,-4 2 1 0,3-3 0 0,1 1 2 0,-7-2-1 15,-2 8 1-15,2-4 1 0,3 2 1 0,-1-2-1 16,-2 0 1-16,-2-2-3 0,4-2 0 0,-1 0 1 16,-5 2 0-16,4 2-2 0,6 0 1 0,-1 0-1 15,2 6 1-15,6-2-3 0,2-4 1 0,-6 0-1 16,0 2 2-16,6-2-3 0,5 0 1 0,2 3-1 15,1 3 2-15,1-2-3 0,5-2 1 0,1 1 0 16,1 1 0-16,3-4-1 0,3 0 1 0,4 6-1 16,5-6 1-16,4 0-1 0,0 0 1 0,2 1-1 0,0 3 1 15,0-4-1-15,0 0 2 0,0 0-2 0,4 2 1 16,0 0 0-16,1 0 0 0,3 1 0 0,20-1 1 16,11 2-1-16,4-4 1 0,-4-4-1 0,2 8 1 0,2-4-1 15,-2-4 1-15,-2 2 0 0,4 2 1 0,-2-3-1 16,-2-3 1-16,6 1 1 0,1 1-1 0,1 2-2 15,-2 0 0-15,3 0 0 0,2 2 1 0,1 0-2 16,-7 0 1-16,3-5-1 0,5 5 1 0,2-4 0 16,-4-2 0-16,-1 3 0 0,7 6 0 0,-2-3 0 15,-8-3 1-15,-1 1-1 0,11-2 1 0,-8-2-1 16,-5-1 1-16,2 1 1 0,-4 5-1 0,-4-5 0 0,-1 4 0 16,-3 0 1-16,-1 4-1 0,-4-4 0 0,-6 2 1 15,-3-5 0-15,-1 5 0 0,1 0-1 0,-6 0 0 16,-5 0 1-16,-1 0 0 0,2 0-1 0,-3 0 1 15,-4 0-1-15,0 0 0 0,-2 0-1 0,0 0 1 16,0 0 1-16,0-4-1 0,-2 0-1 0,-2 2 0 16,2 2 0-16,-13-5 0 0,-7-4-1 0,-6-1 2 0,-2 5-2 15,-3-5 1-15,5 5-1 0,5-3 1 0,1-3 0 16,-4-7 0-16,0 6-1 0,2 3 1 0,-4-2-1 16</inkml:trace>
  <inkml:trace contextRef="#ctx0" brushRef="#br0" timeOffset="-45829.21">28888 5929 653 0,'0'0'0'0,"0"0"0"15,0 0 0-15,0 0 62 0,0 0 2 0,0 0 0 0,22 15 0 16,-14-13 12-16,-3 3 0 0,-1-3 0 0,2 2 0 16,1 5-54-16,-1-3 0 0,1-1 1 0,1-1-1 15,-1 0-15-15,1 1 0 0,-3-5-1 0,1 0 2 16,1 0-6-16,-1 2 1 0,-4-2-1 0,0 0 1 0,1 0-3 15,-1 0 1-15,-2 0-1 0,2-7 2 0,4-3-2 16,-1 1 0-16,-1 0 0 0,-2 3 1 0,2 1-1 16,-1 1 0-16,-3 4 0 0,2-4 1 0,0 2 1 15,0-3 0-15,-2 3 0 0,-2 2 1 0,0 0 1 16,2 0 2-16,0 0-1 0,0 0 1 0,0 0 2 16,0 0 0-16,0 0 0 0,-4 2-1 0,-3 3 2 0,-1-3 0 15,3 2 0-15,-4-2 2 0,-3 11-3 0,3-2 3 16,2 2-2-16,3-2 1 0,2-3-2 0,0-3-1 15,0-5 1-15,2 2 1 0,0 2-4 0,0-4 0 16,0 0 1-16,0 0 0 0,0 0-3 0,0 0 0 16,0 0 1-16,0 0-1 0,0 0-2 0,0 0 1 15,0 0 1-15,2 0-1 0,-2 0-1 0,0 0 0 0,0 0 0 16,2 0 1-16,0 0 0 0,0 0-1 0,0 0 0 16,-2-4 0-16,0 2 0 0,0-3 0 0,0 3 0 15,0 0 0-15,0-2 1 0,0-3-1 0,-2-1 0 16</inkml:trace>
  <inkml:trace contextRef="#ctx0" brushRef="#br0" timeOffset="-42255.65">29885 5882 527 0,'0'0'0'0,"0"0"0"0,0 0 0 16,0 0 4-16,20 6 1 0,-8-6-1 0,12 2 2 15,6 0-5-15,-1-2 1 0,-3 0-1 0</inkml:trace>
  <inkml:trace contextRef="#ctx0" brushRef="#br0" timeOffset="-40035.32">30332 5828 527 0,'0'0'0'0,"0"0"0"16,0 0 0-16,0 0 0 0,0 0 0 0,0 0 0 15,-13 17 0-15,11-13 3 0,0 0 1 0,2-4-1 0,0 0 2 16,0 0 1-16,0 0 2 0,0 0 0 0,-2 0 0 16,-1 0-1-16,-1 0-1 0,2 0 1 0,2 0 1 15,0 0 1-15,0 0 0 0,0 0 0 0,0 0 0 16,0 0 2-16,0 0 0 0,0 0 0 0,-2 0 2 0,-1 0 1 15,-1 0 2-15,2 0-1 0,0 0 0 0,0 0-2 16,0 0-1-16,0 0 0 0,1 0 1 0,-1 0 2 16,0 0 1-16,0 0 0 0,0 0 0 0,-2 0-2 15,1 0 1-15,1 0-1 0,-2 0 2 0,-3-8-1 16,-3 1-1-16,1 3 1 0,3-2-1 0,1 1-1 0,1 1 0 16,0 0 0-16,1-1 0 0,-1-1-1 0,0 1 2 15,0-3-2-15,3 3 2 0,-1-1-2 0,0 1 1 16,-2-3 0-16,0-5 0 0,3 0-3 0,1-2 1 15,0 4-1-15,0-8 1 0,0 5-2 0,0 4 0 16,0-1 0-16,1-6 0 0,1 4-3 0,0 4 2 16,0 2 0-16,2-1 0 0,-1-1-2 0,1 5-1 15,2 0 1-15,1-3-1 0,1-2 0 0,-1-1 1 0,2 5-2 16,6-10 2-16,2 2-3 0,0 4 2 0,-2-3-2 16,0 7 1-16,0-5 2 0,0 5 0 0,-1-1-1 15,7 3 1-15,1-1 3 0,-1 2 1 0,1-5-1 16,2 5 1-16,2-2 7 0,-3 2 0 0,-8-3-1 15,3 6 1-15,3-2 0 0,-6-3 0 0,-4 4 0 16,4 5 0-16,0-1 1 0,-2-8 0 0,-4 3 0 16,2 2-1-16,-3 3-3 0,-3-4-1 0,-1 6 1 15,5-6 0-15,-1 2-6 0,-3-1 1 0,-1 1-1 0,2 2 1 16,-1 2-6-16,-1-1 2 0,-2-1-1 0,0 1 1 16,3-1-4-16,1-2 1 0,-2 2 1 0,-2-2-1 15,-2 1 0-15,0-3 1 0,1 0 0 0,-1 0 0 16,0 0-2-16,0 0 1 0,0 0 0 0,-1 0 0 0,-3 0-1 15,0 0 0-15,0-5 0 0,-1-5 0 0,-6-1 0 16,-2 4 0-16,0-1 1 0,-1 1 0 0,1-2-1 16,2-2 1-16,2 5-1 0,0 0 2 0,-1-3-2 15,3 2 1-15,-1 5 0 0,3-4 0 0,-3-3 1 16,3 3 0-16,1 3 0 0,4 3 1 0,0 0 0 16,0 0 1-16,2 3-1 0,0-3 2 0,-2 2-2 0,0-2 2 15,0 0 0-15,0 4-1 0,0-4 0 0,0 0 0 16,0 0 1-16,0 2 0 0,0-2-2 0,0 0 2 15,0 2-1-15,4-1 1 0,1 3-1 0,3-4 1 16,-3 0 0-16,4 2 0 0,4-2 0 0,-1 0 0 16,-5 4-1-16,1-2 1 0,-1-2-3 0,-1 0 2 0,-3 0-2 15,1 3 2-15,0-3-3 0,-2 0 0 0,-2 0 0 16,2 4 2-16,-2-2-3 0,0 2 0 0,0-4 0 16,0 0 0-16,0 0-1 0,0 0 0 0,0 0 0 15,0 3 1-15,0-1-1 0,-2 2 0 0,-2 2 0 16,-4 3 0-16,-3 2 0 0,2 2 0 0,2-4 0 15,3 2 0-15,2-1 0 0,0-1 0 0,-2-3 0 16,1-4 0-16,1-1 0 0,0 1 0 0,2-2 0 16</inkml:trace>
  <inkml:trace contextRef="#ctx0" brushRef="#br0" timeOffset="-37058.02">31282 5354 300 0,'0'0'0'0,"0"0"0"0,0 0 0 16,0 0 70-16,0 0-1 0,-22 4 1 0,16 0 1 16,3-4 0-16,-1 0 1 0,0 0 0 0,0 0 1 15,-1 1-57-15,-1 3 1 0,3-4-2 0,-9 0 2 0,-1 2-13 16,0 2 0-16,2-4-1 0,2 3 2 0,-1-1-5 16,5-2 0-16,1 0 0 0,0 4 0 0,3-2-1 15,-1 2 1-15,-2-1 0 0,0-1 0 0,1 2-1 16,-1 0 0-16,2 1-1 0,-2 1 2 0,-3-1-2 15,-1 5 1-15,3-7-1 0,-1 9 1 0,1-3-3 16,-1 0 1-16,0-1 0 0,5 5-1 0,-1-4-1 16,-2 0-1-16,0-1 0 0,2 5 1 0,-3 2 2 0,-3-6 1 15,3-4 0-15,1 1 1 0,0 0-1 0,1 1 1 16,-1-1-1-16,-2-6 1 0,1 1 0 0,1 1 1 16,2 0-1-16,-2-2 1 0,1 0-1 0,1 4 1 15,0-4 0-15,-2 0 0 0,0 0 0 0,3 0 0 16,1 0 0-16,-2-4 0 0,-4-1 0 0,0-1 1 0,3 2-1 15</inkml:trace>
  <inkml:trace contextRef="#ctx0" brushRef="#br0" timeOffset="-36757.86">30859 5499 752 0,'0'0'0'0,"0"0"0"16,0 0 0-16,2 6 2 0,0-6 0 0,0 2-1 15,0-2 1-15,0 0 2 0,0 3 0 0,-1 1-1 0,1-2 2 16,0 2-3-16,0-4 2 0,0 0-2 0,-2 0 1 16,-2 2-2-16,-2-1 0 0,2 1 1 0,2 4-1 0,0 3 0 15,0 4 0-15,0-2 0 0,0 8 1 0,0 5 1 16,2-3 0-16,4-3-1 0,1-3 1 0,-3 0 2 16,-2-6 1-16,2 2-2 0,1 4 2 0,3 0 3 15,-3-6 1-15,1 1-1 0,1-5 1 0,1 1 1 16,-3-2 1-16,1-8 0 0,5 2 0 0,2 0 0 15,-2 0 1-15,1-1-1 0,14-9 1 0,-2-2-1 0,-7-1 0 16,-4 0 0-16,2-4 1 0,-2 4-3 0,0 0 1 16,2 1 0-16,1-7 0 0,-1 4-2 0,-2 6 0 15,0 0 0-15</inkml:trace>
  <inkml:trace contextRef="#ctx0" brushRef="#br0" timeOffset="-23356.52">30006 3302 464 0,'0'0'0'0,"0"0"0"0,0 0 0 0,0 0 0 0,0 0 0 15,-22-17 0-15,18 14 0 0,0-3 3 0,0 0 2 16,3 6-2-16,-3 0 2 0,0-3 13 0,2-1 1 15,0 4 0-15,1-2 0 0,1-2 10 0,0 3 0 16,1 1 1-16,-1 0-1 0,0 0-7 0,0 0 1 0,0 0-1 16,0 0 2-16,0 0-3 0,0 0 0 0,0 0 1 15,0 5-1-15,-1 1-3 0,-3-1 0 0,0 5 0 16,-5 29 1-16,-4 4-6 0,2-4 2 0,1-13-1 16,5 3 1-16,-1-4 2 0,4-5 0 0,-2 2 0 15,3 14-1-15,-3-3 5 0,0-1-1 0,2 1 0 16,0 1 1-16,-1 5 2 0,-1 0 0 0,0 0 0 15,-3 2 0-15,1-6-2 0,1-5-1 0,-5 2 0 16,-1 5 0-16,-2-6-5 0,0 5-1 0,2 3 1 16,0 6-1-16,-1 5-3 0,1 2-1 0,2 4 0 15,2-4 0-15,-3-8-5 0,-1-3 2 0,2 2-1 0,1 6 1 16,1 4-4-16,-1-2 1 0,-1 6 1 0,2 7-1 16,3-9 2-16,0-10 0 0,-1 0-1 0,-1 1 1 15,2 4-4-15,1-5 1 0,-5-2 1 0,4 3-1 16,2 6-1-16,1-7 2 0,-5 0-1 0,0 3 1 0,3-12-1 15,1-7 1-15,0-1 0 0,0 2 0 0,-2 2 3 16,3-1 1-16,-1-7 0 0,4-1 0 0,-4 1 2 16,2-2 1-16,3-1 0 0,-1-6 0 0,-2 1 3 15,2 1-1-15,2-6 1 0,-2-5 0 0,-2-2 0 16,0-3 0-16,2-1 1 0,-2-1 0 0,-2-3-4 16,0 2 0-16,2-2 0 0</inkml:trace>
  <inkml:trace contextRef="#ctx0" brushRef="#br0" timeOffset="-18249.84">29158 7330 1093 0,'0'0'0'16,"0"0"0"-16,24 20 0 0,-9-12 19 0,-2-1 0 15,-3-5 0-15,-1 2 0 0,-2-1 11 0,-1 3 2 16,-2-6-1-16,0 0 0 0,-1 0-3 0,1 0 2 16,0 0-2-16,-2-7 1 0,-1-1-13 0,1 3-1 0,0 1 1 15,0-2 0-15,2-9-6 0,-1 0 1 0,-1 6 0 16</inkml:trace>
  <inkml:trace contextRef="#ctx0" brushRef="#br0" timeOffset="-18069.64">29702 7272 1419 0,'0'0'0'0,"0"0"0"0,21 9 0 15,-8-3 7-15,0-4 0 0,2-2-1 0,-2 2 2 0,-4 0 0 16,-1-4 1-16,-3 0 0 0</inkml:trace>
  <inkml:trace contextRef="#ctx0" brushRef="#br0" timeOffset="-17889.27">30252 7287 1306 0,'0'0'0'16,"0"0"0"-16,0 0 0 0,24 15 1 0,-20-13 0 0,0-2 0 15</inkml:trace>
  <inkml:trace contextRef="#ctx0" brushRef="#br0" timeOffset="-17709.43">30755 7482 1419 0,'0'0'0'0,"0"0"0"0,6 25 0 15,-5-14 0-15,-1-8 0 0,0-1 0 0</inkml:trace>
  <inkml:trace contextRef="#ctx0" brushRef="#br0" timeOffset="-17542.71">30638 7828 1206 0,'0'0'0'16,"0"0"0"-16</inkml:trace>
  <inkml:trace contextRef="#ctx0" brushRef="#br0" timeOffset="-17358.2">29771 8135 1407 0,'0'0'0'0,"0"0"0"16,-9 21 0-16,1-17 0 0,3-4 0 0,-3-4 0 0</inkml:trace>
  <inkml:trace contextRef="#ctx0" brushRef="#br0" timeOffset="-17154.17">28873 8020 1243 0,'0'0'0'0,"-9"22"0"0,-1-1 0 0,3-4 2 0,1-4 0 15,1-2 1-15,3 2-1 0,2-4 16 0,2-7 0 16,0-4 0-16,-2 2 0 0,-2 0 5 0,0 0 1 15,2-4-1-15,4-7 1 0,-2-9-8 0,1 1 0 16,1 0 1-16,3-8 0 0,3 4-11 0,-3 8-1 16,-1-1 1-16</inkml:trace>
  <inkml:trace contextRef="#ctx0" brushRef="#br0" timeOffset="-17012.79">28871 8225 967 0,'-2'9'0'0,"-1"8"0"15,-3 11 0-15,4-2 9 0,2-4 0 0,-2 8 0 16,4-8 1-16,0 2 9 0,2-1 0 0,1-5 0 15,3-3 0-15,-1-4-3 0,1-2 1 0,-1-7-2 16,1 2 2-16,-1-2-10 0,-1-4 0 0,-3-2-1 16,9-7 2-16,4-7-2 0,5-1 1 0,1 2-2 15</inkml:trace>
  <inkml:trace contextRef="#ctx0" brushRef="#br0" timeOffset="-16883.93">29253 8701 1093 0,'0'0'0'0,"0"0"0"0,23 30 0 0,-10-21 6 16,0-2 2-16,3 1-1 0,1 1 1 0,-2-7-2 15,0-4 2-15,-2-7 0 0</inkml:trace>
  <inkml:trace contextRef="#ctx0" brushRef="#br0" timeOffset="-16704.22">30125 8785 1344 0,'0'0'0'16,"0"0"0"-16,0 0 0 0,32 24 2 0,-21-24 0 0,-3 0 1 16,1-4-1-16,0 0 9 0,-1-1 0 0,-3-6 1 15,6-4 0-15,2-9 1 0,2-1 1 0,4 1-1 16</inkml:trace>
  <inkml:trace contextRef="#ctx0" brushRef="#br0" timeOffset="-16537.55">30658 8613 1281 0,'0'0'0'0,"0"0"0"0,17 28 0 15,-8-17 9-15,1-1 1 0,-3-6 0 0,-1 1 0 16,3-3 11-16,0-4-1 0,-3-2 0 0,1-5 0 15,3-6-3-15,-3-3 1 0,-3-5 0 0,1-16 0 0,1 0-15 16,-2 4 2-16,-4 1-1 0</inkml:trace>
  <inkml:trace contextRef="#ctx0" brushRef="#br0" timeOffset="-16373.37">30904 8386 1356 0,'0'0'0'0,"0"0"0"0,19 25 0 0,-12-16 4 0,1 2 0 16,-1-7 1-16,2 1-1 0,-1-5 5 0,-1-3 1 16,-3-1-1-16,-2-7 1 0,0-4 19 0,-2-2 1 15,-2-5-1-15,-7-10 1 0,-1-1-10 0,1-3 2 16,-6 8-2-16</inkml:trace>
  <inkml:trace contextRef="#ctx0" brushRef="#br0" timeOffset="-16178.2">30218 8024 1318 0,'0'0'0'0,"0"0"0"0,0 0 0 16,0 0 29-16,0 0 2 0,0 0-1 0,0-24 0 15,0 9-6-15,0 0 0 0,0 0 0 0,2-15 1 16,0-3-12-16,-2 8 2 0,0 1-2 0,0 7 2 15,0-5-12-15,0 5 1 0,0-1-1 0</inkml:trace>
  <inkml:trace contextRef="#ctx0" brushRef="#br0" timeOffset="-16043.07">30015 7743 1080 0,'-2'2'0'0,"-5"3"0"0,0 8 0 0,1-7 10 15,0-1 0-15,1 1 0 0,-1 7 2 0,2-9 11 16,3-2 1-16,-1-2-1 0,0 3 1 0,0-1 19 0,0 0 0 15,0-2 1-15,2 2 0 0,0-2-16 0,0 0 1 16,0 4 0-16</inkml:trace>
  <inkml:trace contextRef="#ctx0" brushRef="#br0" timeOffset="-15860.02">29304 8083 1269 0,'0'0'0'0,"-25"23"0"16,9-3 0-16,1 0 23 0,0-5 2 0,0-3 0 16,4 1-1-16,3-10 17 0,1-1-1 0,-1-2 1 15,5 0-1-15,1 4-13 0,0-8 1 0,0-1-1 16,6-1 1-16,-1-9-18 0,1-2 1 0,2 2 0 16</inkml:trace>
  <inkml:trace contextRef="#ctx0" brushRef="#br0" timeOffset="-15695.7">29253 8288 1381 0,'0'0'0'0,"10"20"0"0,-1-3 0 0,4 7 9 16,0-5 1-16,4-6-1 0,1-6 1 0,1 1 15 16,-4-6-1-16,-6-2 1 0,2-6 0 0,4-5-8 15,-2 2 1-15,0-4-2 0,8-4 2 0,1-7-13 16,-1 1-1-16,-1 1 1 0</inkml:trace>
  <inkml:trace contextRef="#ctx0" brushRef="#br0" timeOffset="-15517.4">29868 8716 1369 0,'0'0'0'0,"0"0"0"16,2 31 0-16,-4-19 10 0,-2-5 0 0,-1 0 0 15,-5-1 1-15,-1-4 13 0,2-2-1 0,2-2 1 16,-7 2 0-16,-6-7 0 0,-1 1 0 0,3 0-1 16,-5 3 1-16,-1 1-21 0,2-4 2 0,0 4-1 15</inkml:trace>
  <inkml:trace contextRef="#ctx0" brushRef="#br0" timeOffset="-15351.04">29229 9166 1255 0,'0'0'0'0,"0"0"0"0,7 20 0 16,-5-12 16-16,0-1 0 0,4-5-1 0,-1 2 1 16,-1 0 12-16,-4-3 0 0,2-2 0 0,2-1 1 0,-2 0-7 15,-1-2 0-15,1 2 1 0,4-7-1 0,1-2-12 16,1 2 1-16,-1-1 1 0,4-5-1 0,1-5-6 16,-3 3 1-16,-4 2 0 0</inkml:trace>
  <inkml:trace contextRef="#ctx0" brushRef="#br0" timeOffset="-15212.72">29386 9389 1042 0,'0'0'0'15,"0"0"0"-15,24 34 0 0,-7-19 13 0,1-2 1 16,5-2-1-16,1-11 1 0,2-4 12 0,0-2 1 16,-4-7-2-16,2-7 2 0,3 3 1 0,-5 2 0 15,-2-3 1-15</inkml:trace>
  <inkml:trace contextRef="#ctx0" brushRef="#br0" timeOffset="-15065.6">30278 9413 1381 0,'0'0'0'0,"0"0"0"16,19-5 0-16,-6-5 7 0,0-1 1 0,0-2-2 0</inkml:trace>
  <inkml:trace contextRef="#ctx0" brushRef="#br0" timeOffset="-14879.05">30571 9309 1054 0,'0'0'0'0,"0"0"0"0,-2 23 0 0,11-7 13 15,0-6-1-15,-3-5 0 0,-2-5 1 0,3 2 10 0,2 2 1 16,-1-8-1-16,1-7 2 0,2-2-8 0,-1-4 1 16,1-3 0-16,4-12 0 0,2 0-7 0,-1-3 1 15,1 3 0-15</inkml:trace>
  <inkml:trace contextRef="#ctx0" brushRef="#br0" timeOffset="-14721.25">30988 9157 1117 0,'0'0'0'0,"0"0"0"16,11 20 0-16,-9-16 16 0,4-2 1 0,3-2 0 15,0 0-1-15,-1 0 19 0,-5-2 1 0,1-6-1 16,5-6 1-16,3-7-15 0,-1-7 0 0,-2-2 1 16,6-11 0-16,-4 2-15 0,-2 4 0 0,1-4-1 15</inkml:trace>
  <inkml:trace contextRef="#ctx0" brushRef="#br0" timeOffset="-14555.86">31144 8779 1269 0,'0'0'0'0,"0"0"0"0,0 0 0 0,12 32 3 16,-9-16 2-16,1-3-2 0,2-5 1 0,1-8 1 16,-1 0-1-16,-3-6 1 0,3-3-1 0,1 0 2 15,-1-1 1-15,-2-3-2 0,-2-9 2 0,1-10 0 16,1 1 0-16,0-3-1 0,-2 1 2 0,0-4-2 15,-1-3 0-15,-1-6 0 0</inkml:trace>
  <inkml:trace contextRef="#ctx0" brushRef="#br0" timeOffset="-14391.58">31286 8180 1067 0,'0'0'0'15,"0"0"0"-15,0 0 0 0,0 0 10 0,0 0 0 16,0 0 0-16,-17 20 0 0,17-18 8 0,0 0 0 15,0-2 0-15,0 0 0 0,0 0 5 0,0 0 2 0,0 0-1 16,-2-9 0-16,-1-13-7 0,-1-5 0 0,2-6 0 16,-2-15 0-16,1 7-6 0,1 7 1 0,-2-1 1 15</inkml:trace>
  <inkml:trace contextRef="#ctx0" brushRef="#br0" timeOffset="-14241.4">31169 7806 1218 0,'0'0'0'0,"0"0"0"0,-2 20 0 16,-2-10 8-16,0 1 1 0,2-2 0 0,1-3 0 16,1-2 7-16,0-3 1 0,0-1-2 0,0 4 2 0,0-4 1 15,0 0 0-15,0 0 0 0,0-9 0 16,-2-4-10-16,-2-4 0 0,4-3-1 0</inkml:trace>
  <inkml:trace contextRef="#ctx0" brushRef="#br0" timeOffset="-14090.9">30848 7706 1344 0,'0'0'0'15,"0"0"0"-15,-9 31 0 0,5-18 8 0,2-3 1 16,2 3 0-16,0-4 0 0,-3-4 10 0,-3-5 1 16,2 0-1-16,1 0 1 0,1-5-1 0,-2 1 0 15,-2-5 0-15</inkml:trace>
  <inkml:trace contextRef="#ctx0" brushRef="#br0" timeOffset="-13895.2">30315 7960 1344 0,'0'0'0'0,"0"0"0"15,8 28 0-15,-5-16 10 0,1-3 1 0,0-5 0 16,-2-4 1-16,-2 0 11 0,0 0 2 0,0 0 0 15,-2-17-1-15,-2-13-4 0,0-2 1 0,1 3-1 0,-3-3 1 16,1-3-7-16,-1 1-1 0,-1 3 1 0,-5 1 0 16,1-4-1-16,-2 1-1 0,-7-6 0 0</inkml:trace>
  <inkml:trace contextRef="#ctx0" brushRef="#br0" timeOffset="-13728.76">29740 7507 1067 0,'0'0'0'0,"-25"13"0"0,1-4 0 0,2 6 24 15,-1-2 2-15,-5-4 0 0,4-7 0 0,4 3 23 16,1 3 2-16,-3-2-2 0,1-10 2 0,3 2-5 16,-1 2 0-16,0-8 0 0,-1 1 0 0,1-2-21 0,2 3 2 15,3-3-1-15,-1 0 1 0,3-4-9 0,3 5 1 16,0-7-1-16,-2 0 1 0,3 2-10 0,3 4 1 16,-5 2-1-16</inkml:trace>
  <inkml:trace contextRef="#ctx0" brushRef="#br0" timeOffset="-13595.13">29151 7488 904 0,'-4'2'0'0,"-5"5"0"15,-8 14 0-15,-4 5 18 0,1 2 1 0,-2 1 0 16,-3 1 0-16,1-4 17 0,2-7 0 0,-2-1 0 16,-3 3 0-16,5-3-8 0,5-8 1 0,2-1-1 15,-3 2 1-15,-3-1-14 0,6-5 1 0,1-5-2 16,0 4 2-16,3-4-9 0,4 0 0 0,-1 2 0 16,-3-8 1-16,0-3-6 0,4 0 1 0,1-1-1 15</inkml:trace>
  <inkml:trace contextRef="#ctx0" brushRef="#br0" timeOffset="-13458.63">28307 7966 1168 0,'0'0'0'0,"-13"32"0"0,0 3 0 16,-2 0 2-16,2-1 0 0,3-4 0 0,7 3 1 0,-3-12 7 16,0-7 1-16,3-2 0 0,3 1 0 0,2-10 3 15,-1-1 0-15,-1-4 1 0</inkml:trace>
  <inkml:trace contextRef="#ctx0" brushRef="#br0" timeOffset="-13310.28">28288 8658 1332 0,'0'0'0'15,"8"21"0"-15,3 1 0 0,-2-2 4 0,4-5 1 16,6-2-1-16,-3 2 2 0,-4-6 8 0,-3-3 2 0,2-6-1 15</inkml:trace>
  <inkml:trace contextRef="#ctx0" brushRef="#br0" timeOffset="-13129.02">28758 9125 1117 0,'0'0'0'0,"7"22"0"15,2 3 0-15,-3-3 13 0,0-5-1 0,1-4 0 16,0 0 2-16,1-2 24 0,-1-4 1 0,1-7 0 0,-4 0 1 16,-1 0-6-16,1 0 2 0,-2 0-1 0,0-5 1 15,1-5-21-15,3-3 0 0,0 4 1 0</inkml:trace>
  <inkml:trace contextRef="#ctx0" brushRef="#br0" timeOffset="-12977.02">29147 9395 1168 0,'0'0'0'0,"0"0"0"0,2 28 0 0,2-13 14 15,1-6 1-15,1-7-1 0,3-4 2 0,-1-2 1 0,-5-1 1 16,3-7 0-16,9-14 0 0,2 0-13 0,-3 0 2 16,0-7-1-16</inkml:trace>
  <inkml:trace contextRef="#ctx0" brushRef="#br0" timeOffset="-12842.72">29708 9486 1105 0,'0'0'0'0,"13"26"0"16,6-2 0-16,5-3 1 0,0-6 0 0,0-2 0 16,6-4 0-16,0-7 12 0,-2-4-1 0,5-7 0 15</inkml:trace>
  <inkml:trace contextRef="#ctx0" brushRef="#br0" timeOffset="-12677.44">30956 9594 1180 0,'0'0'0'0,"0"0"0"0,34-22 0 0,-14 7 1 15,-1-6 1-15,0-10 0 0</inkml:trace>
  <inkml:trace contextRef="#ctx0" brushRef="#br0" timeOffset="-12469.83">31424 8922 1168 0,'0'0'0'16,"0"0"0"-16,0 0 0 0,0 0 2 0,0 0 0 0,0 0 0 16,0 0 1-16,0-20 10 0,2 7 1 0,-2-2-1 15,0-11 1-15,0-10 0 0,0 3 2 0,-4 5-2 16,0 2 2-16,2 2-10 0,1-6 0 0,-1-3 1 16,5-10 0-16,1 2-4 0,2-2 1 0,3 2-1 15</inkml:trace>
  <inkml:trace contextRef="#ctx0" brushRef="#br0" timeOffset="-12333.75">31303 7866 1255 0,'0'0'0'0,"0"0"0"0,-17-23 0 15,13 8 1-15,2-1 2 0,-1-7-1 0</inkml:trace>
  <inkml:trace contextRef="#ctx0" brushRef="#br0" timeOffset="-12183.87">30867 7400 992 0,'0'0'0'16,"0"0"0"-16,0 0 0 0,-23-11 1 0,14 4 1 15,2-4-1-15</inkml:trace>
  <inkml:trace contextRef="#ctx0" brushRef="#br0" timeOffset="-12013.57">30675 7159 703 0,'0'0'0'0,"0"0"0"15,0 0 0-15,0 0 6 0,-28 11-1 0,17-7 1 16,-2-4 0-16,-4 1 7 0,-2-1 2 0,1-1-1 15,-5-3 1-15,-1 0-2 0,0 2 2 0,-2-9-2 16,0-6 2-16,3 6-3 0,3 0 1 0,1-4-1 16,-3-9 0-16,3 5 5 0,2 1 1 0,1 1 0 15</inkml:trace>
  <inkml:trace contextRef="#ctx0" brushRef="#br0" timeOffset="-11869.39">30168 6909 866 0,'-2'0'0'0,"-5"4"0"0,-3 4 0 15,-1 10 9-15,4 1 1 0,1-3-1 0,-3 3 1 16,1 5 18-16,3 0 1 0,-3-5 0 0,3 1 1 0,3-1 7 15,0-2 1-15,-2-6-1 0,3-4 1 0,-1-1-12 16,2-2 0-16,0-4-1 0,0 0 1 0,0 0-6 16,0 0 2-16,0 0-2 0,-6-30 1 0,-5-9-5 15,0 5 0-15,0 1-1 0,-1 3 2 0,-1 0-7 16,-2 6 2-16,-5 4-2 0</inkml:trace>
  <inkml:trace contextRef="#ctx0" brushRef="#br0" timeOffset="-11730.17">29553 7012 1168 0,'0'0'0'15,"-28"24"0"-15,-2 0 0 0,1 6 14 0,4 1 1 16,1 1-1-16,-2-4 2 0,6-6 10 0,3-11 1 16,-7 2-1-16,-1-1 1 0,1-3-12 0,4-3 1 15,1-3 0-15,4-1 1 0,2-4-13 0,0-3 2 0,0-5-1 16</inkml:trace>
  <inkml:trace contextRef="#ctx0" brushRef="#br0" timeOffset="-11596.5">28743 7542 1117 0,'0'0'0'0,"-10"35"0"16,-1 1 0-16,0-3 7 0,5-5 0 0,5-2-1 15,2 0 1-15,-2-9 5 0,1-6 2 0,3-2-1 0,3 1 1 16,-2-5-2-16,-3-9 1 0,3 3-1 0,2-3 1 16,1-2-7-16,-1 1 0 0,-2-5-1 0</inkml:trace>
  <inkml:trace contextRef="#ctx0" brushRef="#br0" timeOffset="-11434.47">28724 7988 1255 0,'0'0'0'0,"0"21"0"0,4-3 0 0,0 3 7 16,1-6 1-16,4 0-1 0,6-6 0 0,0-5 8 0,2-8 0 15,2-3-1-15,5-7 2 0,-4 1-7 0,1 2 0 16,-1-7 0-16,6-8 1 0,2 3-9 0,-2 5 0 15,-1-3 0-15</inkml:trace>
  <inkml:trace contextRef="#ctx0" brushRef="#br0" timeOffset="-11296.61">29993 8066 929 0,'0'0'0'0,"0"0"0"15,33 21 0-15,-14-12 4 0,-2-7 1 0,-6-4-1 16</inkml:trace>
  <inkml:trace contextRef="#ctx0" brushRef="#br0" timeOffset="-11161.25">30129 8014 527 0,'0'0'0'0,"0"0"0"0,0 0 0 16,0 4 2-16,0-2 0 0,0 2 1 0,0 1-1 15,0 5 5-15,0 1-1 0,-2 2 1 0,-2 4 0 16,1 1 0-16,-1 1 0 0,0-10 1 0,2 2 0 15,-1-2-2-15,-3-9-1 0,0 0 1 0,3 2 0 0,-1 0-4 16,2-2 1-16,0-2-1 0</inkml:trace>
  <inkml:trace contextRef="#ctx0" brushRef="#br0" timeOffset="-8278.3">30284 8608 452 0,'0'0'0'0,"0"0"0"0,0 0 0 0,0 0 1 15,0 0 0-15,-23 18 0 0,16-12 0 0,-1-4 1 16,1 2 2-16,-1-1-2 0,5 3 1 0,1-1 4 0,0-1 0 16,-2-4 0-16,1 0 1 0,1 0 0 0,2 2 1 15,0 2 0-15,0-4 2 0,0 2-1 0,0-2 1 16,0 0 0-16,0 0 0 0,0 0 3 0,0 0-1 16,0 0 1-16,0 0 0 0,0 0-1 0,0 0-1 15,0 0 0-15,0 0 2 0,0 0 2 0,0 0-1 0,0 0 1 16,-2-2 0-16,-6-2 2 0,1 2 0 0,1-2 0 15,-3 4 1-15,-4 4 2 0,0-4 0 0,0 6 1 16,-4-1 0-16,-5 5 6 0,3 1 0 16,4-2 0-16,8 10 0 0,-1-8 1 0,-1-2 2 0,-4 2-1 15,0 6 0-15,0-2-3 0,2-4 0 0,-1 2 0 16,3 2 1-16,4 2 5 0,-1 0 0 0,0-6 1 16,1-2 0-16,3-3-17 0,0 3 0 0,-2 2 1 15,3-2 0-15,1 1-10 0,1-1 0 0,3 0 0 16,0 2 1-16,1 4-3 0,3-5-1 0,-1-5 1 0,3-1-1 15,3 1-2-15,-2 5-1 0,-2-8 0 0,6 1 1 16,0 3-1-16,-2 0-1 0,-2-3 0 0,2-6 0 16,2 1-1-16,-4-2 1 0,-3 4-1 0,3 0 1 15,2 0-1-15,-2 0 0 0,-1 0 0 0,1-4 1 16,2 2-1-16,-2-1 0 0,-6 1 0 0,10-8 0 0,2 5 0 16,0 1 0-16,2 2 0 0,-1-1 1 0,-1-5 1 15,-4 3 0-15,0-1 0 0,0-3 0 0,2 1 2 16,-2 5 0-16,-2-7 1 0,2-1-1 0,0 4 4 15,0 1 0-15,-1 0 0 0,1-5 1 0,0 2 1 16,-2 0 0-16,-2-2 0 0,-1-2 1 0,1-2 2 16,2 3 0-16,-3 1 0 0,-5 4 1 0,-1-8-1 0,0 2 1 15,5 2-1-15,1 0 2 0,-1-2-6 0,-3-2 0 16,-6 0 0-16,-2 2 0 0,3-2-6 0,-1 0 2 16,-2 0-2-16,-2-2 2 0,1-1-3 0,-1 3 0 15,-5 0 0-15,-6 0 1 0,1 2-2 0,-1 2 0 16,-2 0 0-16,-1-2 1 0,-5 7 0 0,3 3 1 15,0-1-1-15,-3 2 1 0,1 4 2 0,0 0-1 0,-4 0 1 16,-2-2-1-16,0 3 2 0,3-1-1 0,-3 2 1 16</inkml:trace>
  <inkml:trace contextRef="#ctx0" brushRef="#br0" timeOffset="8434.79">25141 8567 1255 0,'0'0'0'0,"0"0"0"0,0 0 0 15,0 0 26-15,0 0 0 0,0 0 0 0,0 0-1 16,17 20 27-16,-12-18 0 0,3 2-1 0,1-4 1 16,2 0-17-16,0 0 1 0,1-6 0 0,16 1-1 0,5-5-28 15,1-3 0-15,-1-3 0 0,3-3-1 0,-3 6 1 16,1 4 1-16,7-2 0 0,3-1 0 0,3 5-3 16,0 5 1-16,7-3 0 0,5-3 0 0,-3 1-1 15,-4 3 0-15,4 0 1 0,6-1 0 0,-3-1-5 16,3 6 0-16,12-4 0 0,1 4 1 0,-4 0-2 15,-6 4 1-15,2-4 0 0,11 4 1 0,0 1-2 0,-3 1 0 16,-2-2 0-16,1-4 1 0,-1 5-1 0,-6-1 0 16,2 2 0-16,5-6 0 0,-1 1 0 0,-10 3 0 15,-7-4 0-15,2-4 0 0,-4 3-1 0,-7 1 1 16,-3 0 0-16,3-4 0 0,-6 4-2 0,-7 4 2 16,-3-8-1-16,-3-2 1 0,-2 6-1 0,-7 4 1 15,-10-6-1-15,-5-3 1 0,0 1-1 0,-1 4 1 0,-4 0 0 16,-1-4 0-16,2 2 0 0,0 0 0 15,0 2 0-15,-8-9 0 0,-5 0 0 0,-2 0 0 0,0 1 0 16,-11-1 0-16,-4-1 0 0,4 3 0 0,6 0 0 16,5-3 0-16,2-1 0 0,2 4 1 0,3-1 0 15,1 5 0-15,1-1 2 0,4 2-1 0,2 0 0 16,0 0 0-16,0 2 1 0,0 0 0 0,0 0 0 16,0 0 1-16,0 0-1 0,0 0 0 0,0 0 1 15,4 0-1-15,0 0-1 0,1 0 2 0,3 0-1 16,18 10 0-16,11-1 1 0,1 2 0 0,-11-2 0 15,-12-5 0-15,-2 2 1 0,-1 1-1 0,-7 0 1 0,-1-5 0 16,0 2 1-16,-1 0-1 0,-3 1 1 0,0-5 1 16,0 4-2-16,0 2 1 0,0-4 0 0,-7 7 0 15,-2 9 0-15,-4 3 0 0,-4-3-1 0,-7 12 1 0,-3 0-1 16,3-6 2-16,4-3 0 0,-1 3 0 0,1-7-2 16,-1-4 1-16,-1-2-1 0,0 6 2 0,-1-4 0 15,1-2 0-15,-4 0-1 0,3 4 1 0,1-4-2 16,2-4 0-16,-3 1 1 0</inkml:trace>
  <inkml:trace contextRef="#ctx0" brushRef="#br0" timeOffset="41279.74">1483 8426 715 0,'0'0'0'0,"0"0"0"15,0 0 0-15,0 0 2 0,0 0 0 0,0 0-1 0,0 0 1 16,28 14 9-16,-17-14 2 0,-1 2-1 0,8-9 0 15,6-1 9-15,6-1-1 0,0-6 0 0,4-11 0 16,1 0-6-16,2 8 0 0,6-7 1 0,2 5-1 0,0-1-2 16,-6 3-1-16,4-1 0 0,11 1 0 0,-6-5-1 15,0-1 1-15,10-6-1 0,2-1 0 0,-1 5-1 16,-6 5 1-16,1-3-1 0,9-6 1 0,-11 6-3 16,-7 2-1-16,3 1 1 0,3-5 1 0,-3 2-4 15,-5 5 2-15,2 1 0 0,3 5-1 0,-3-4-1 0,-8 0 0 16,-3 4 1-16,1 2-1 0,-1-4-2 0,-5 0 1 15,-4 0-1-15,4 2 1 0,5-1-1 0,-10-3 2 16,-9 0-1-16,0 2 1 0,-6 0-1 0,1 0 0 16,-5 1 1-16,-5-1-1 0,0 5 0 0,0 3 1 15,-5-2-1-15,-8-6 2 0,7 0 0 0,0 7 1 16,-3 3-1-16,-2-1 1 0,-2 3-1 0,2 1-1 0,-2-4 1 16,-2 1 0-16,-6 1 1 0,6 4 0 15,6 0 1-15,0 0 0 0,3 4-1 0,2 1 0 0,-1-3 0 16,-1 2 1-16,3-4-2 0,-3 0 1 0,2 3-1 15,2 3 2-15,2 1 2 0,2 1 1 0,-2-1 0 16,4 6 0-16,-2 6 2 0,2-4-1 0,-1 0 0 16,3 5 0-16,3 1 2 0,-7-6-1 0,-2-6 0 15,4 9 1-15,-1-3-2 0,-6-4 0 0,-1 2 0 16,2 2 2-16,-2 0-4 0,-7-4 1 0,2 2-1 16,-10 12 1-16,-1-3-1 0,1 4 0 0,-1 4 0 15</inkml:trace>
  <inkml:trace contextRef="#ctx0" brushRef="#br0" timeOffset="63158.82">20528 7793 1080 0,'0'0'0'15,"0"0"0"-15,0 0 0 0,0 0 5 0,0 0-1 16,0 0 1-16,0 0-1 0,0 0 7 0,0 0 2 15,20-9-1-15,-16 12 0 0,0-3 1 0,-3 2 0 16,-1 2 1-16,0 0-1 0,0 3 4 0,-1 1 1 16,-3-1 0-16,-9 21 0 0,-8 11-9 0,4 2 1 0,3 4-1 15,2 3 1-15,-1-2 1 0,2-1 0 16,-2 4 1-16,-2 1 0 0,0 4 1 0,4-4 1 16,2 13-1-16,0 8 1 0,5 0 2 0,2-3 0 0,-9-4 0 15,3 3 1-15,5 5 1 0,1 4 1 0,2 8 0 16,0-4 0-16,0-15 0 0,0-1 0 0,0 4 0 15,-6 1 0-15,6 4-2 0,2-10 0 0,-2 6 0 16,-4 0 1-16,1-10-5 0,1-9 2 0,2 4 0 16,0 0-1-16,0 4-3 0,0-8 1 0,0 2-1 15,0-3 0-15,0-8-2 0,0-8 0 0,0-7 0 0,0 2 1 16,0-6-4-16,0-7 0 0,0 0 1 0,0-2 0 16,0-7-4-16,-2-3 1 0,-2-3-1 0</inkml:trace>
  <inkml:trace contextRef="#ctx0" brushRef="#br0" timeOffset="63676.58">18951 8734 75 0,'0'0'0'0,"0"0"0"16,0 0 0-16,0 0 76 0,-9-18 0 15,5 12 1-15,0 1 0 0,1 1-12 0,-5-2 0 0,6 6 0 16,-5-3 0-16,0 1-30 0,1 0 1 0,2 2-1 15,-1 0 1-15,-5 0-16 0,-5 2 0 0,0 0 0 16,6 3 2-16,0 1-12 0,-2 1 0 0,1-1 0 16,1 9 1-16,0-2-1 0,-1 0 2 0,7 0-1 15,1-4 0-15,2 0 4 0,2-1 0 0,0-1 0 16,-2-1 1-16,0-4 9 0,0-1 2 0,0 1 0 0,0-2 0 16,0 0 1-16,0 0 0 0,0 0 0 0,1 0 2 15,1 0 0-15,0 0 0 0,0 0 0 0,7 0 2 16,3-3-7-16,-1-5 0 0,4-1 1 0,5-6 0 15,1 6-8-15,-3-4 1 0,-8 2 0 0,-5 5 0 0,1 2-3 16,-1 0 1-16,-1 3-2 0,-4-3 2 0,0 2-2 16,0 2-1-16,0-4 1 0,0 4 1 0,0 0-3 15,0 0 2-15,0 0-1 0,0 0 1 0,0 0-3 16,0 0 1-16,0 0-1 0,-2 4 1 0,-2 2-1 16,-5 3-1-16,4-3 0 0,-1 5 0 0,2 2-2 15,0-8 0-15,1-1 0 0,1-2 1 0,-2 2-3 0,-1-1 0 16,-1-1 0-16</inkml:trace>
  <inkml:trace contextRef="#ctx0" brushRef="#br0" timeOffset="65312.04">21590 8755 452 0,'0'0'0'0,"0"0"0"0,0 0 0 0,0 0 0 16,0 0 0-16,20 2 0 0,-18 1 0 0,0-3 0 16,0-1 0-16,0-1 0 0,-1 2 0 0,1 2 0 15,-2-1 0-15,0-1 0 0,0 0 0 0,0 0 0 16,0 0 0-16,0 0 0 0,0 4 0 0,0 2 0 15,0-4 0-15,0 1 0 0,0 1 0 0,-2-4 0 16,-1 2 0-16,1 2 0 0,0-4 0 0,2 1 0 0,0 1 1 16,0-2-1-16,0 0 1 0,0 0 1 0,0 0 2 15,0 0-1-15,2 0 0 0,-2 0 4 0,-2 0 0 16,0 2 0-16,-2 2-1 0,4-4 10 0,4 0 0 16,-4 0-1-16,2 2 2 0,0 0 8 0,-2-2 1 15,0 0 0-15,0 1-1 0,0 1 0 0,0-2 1 16,0 0 0-16,-4 17-1 0,-9 9 0 0,-2 2 0 0,-5-4 0 15</inkml:trace>
  <inkml:trace contextRef="#ctx0" brushRef="#br0" timeOffset="82238.09">6251 8189 476 0,'0'0'0'0,"0"0"0"16,0 0 0-16,-15 21 14 0,10-18 0 0,1 3 0 15,13 0 1-15,1-3-4 0,1-1 1 0,-6 2 0 16,8-2 1-16,-1-2-3 0,1 0 0 0,2 0 0 16,3-2 0-16,6-4 3 0,-3 3-1 0,3-3 0 15,10 0 1-15,-3 3-8 0,7-7 2 0,-3 5-1 0,8-1 0 16,-10 3-2-16,1-1 0 0,1-7-1 0,8-2 2 15,2 1-1-15,-2-2 2 0,2 1 0 0,-1-2-1 16,3 2 1-16,-8 0 0 0,2-2-1 0,2 0 2 16,-4 0 5-16,-6 2 1 0,-6 2-1 0,10-8 0 15,-4 8 4-15,-8 2 1 0,1-2 0 0,2-4-1 0,-8 2 0 16,-1 2 1-16,1-3 0 0,3 0 0 0,-7 2-3 16,-3 3 1-16,-7 0-1 0,0 3 1 0,-3 1-2 15,-1 1 2-15,-2-2-1 0,0 3 0 0,0-3-4 16,-2 0 1-16,-1 3 1 0,-3-3-1 0,-3-3-2 15,-6 3 0-15,2 1 0 0,-8 3 0 0,-5 0 1 0,2-4 1 16,5 8 0-16,-1 4 1 0,3-2 1 0,2-4 2 16,-2 3-1-16,14 7 1 0,3-5 11 0,0-1-1 15,0 1 1-15,0-3 1 0,0 4 2 0,0 1 2 16,0-1-2-16,9 0 1 0,2 1-15 0,2 0 0 16,-4 3 1-16,6 1 0 0,4 4-8 0,2-4 1 15,-7-4-1-15,1-3 0 0,-2 2-3 0,-1 3-1 0,-3 0 1 16,6-7 1-16,-6 4-2 0,0 1 1 0,-3-1-1 15,-6-3 1-15,0 3-1 0,-6-2 1 0,3 3-1 16,-12 12 0-16,-6 9 1 0,-1 1-1 0,1 1 1 16,1-4-1-16,-4 0 0 0,-1-7-1 0,7 0 1 15</inkml:trace>
  <inkml:trace contextRef="#ctx0" brushRef="#br0" timeOffset="165978.2">15882 7659 1293 0,'0'0'0'15,"0"0"0"-15,0 0 0 0,6 21 8 0,-2-18 0 16,-8 3 0-16,8 3 0 0,-2-3 24 0,-1-1 1 0,1-3-1 16,2 6 1-16,-2-3-11 0,-2-1 2 0,2 1-2 15,0-5 2-15,1 0-13 0,-3 2 0 0,0 0 1 16,0 4 0-16,2-4-6 0,-2 1 0 0,0 1 1 15,4 11 0-15,-2 7 0 0,0 6-1 0,0-2 1 16,-2 11 1-16,0 4-1 0,3 2 0 0,-3 4 0 16,2 7 1-16,0-2 2 0,-2-9 0 0,0-1 0 15,0 12 0-15,0-2 2 0,2 2-1 0,0 2 0 16,-2 5 0-16,0-1 2 0,0-10-1 0,-2-1 0 0,-2 5 1 16,2-6-3-16,2-3 0 0,-5 5 0 0,3 7 1 15,0-3-3-15,-4 0 1 0,6 0 0 0,-3 0 0 16,-1-9-2-16,2-6 1 0,-4-4-1 0,6 4 1 15,2-1-2-15,-2-9 0 0,0-3-1 0,4-5 1 0,-2 1-4 16,0-5 1-16,-2-10 0 0,5-1 0 0,-3 0-2 16,2-6 0-16,0-6 0 0</inkml:trace>
  <inkml:trace contextRef="#ctx0" brushRef="#br0" timeOffset="166892.41">15886 7328 1243 0,'0'0'0'0,"0"0"0"16,0 0 0-16,0 0 21 0,0 0 2 0,9 22-2 16,1-20 1-16,3 2 21 0,0 0 0 0,2 1-1 15,15-5 1-15,7 2-17 0,4 2 1 0,5-2-1 16,5-4 0-16,8-4-12 0,1-3 1 0,2 3-1 16,5 1 1-16,-2 1-12 0,2-5 2 0,13 3-1 0,9 2 1 15,-5-1-4-15,-2-8 0 0,8 2 0 0,5 7 0 16,2-2-1-16,-4-1 0 0,-2-2 0 0,10-1 0 15,-4 5 0-15,-6-3 0 0,-4-3 0 0,5-2 0 16,-3 7 1-16,-5 5 0 0,4-3 0 0,3-2 1 0,-11 1-1 16,-7 1 0-16,3 6 0 0,0 7 0 0,-3-1 2 15,-8-3 1-15,1-5-1 0,-3 9 2 0,-3 3 0 16,-10-3 1-16,-2 0-1 0,1 6 2 0,-10-6 1 16,0 1 1-16,0 1-1 0,2 0 1 0,6 2 0 0,-16-4 0 15,-8 6 0-15,-3 2 0 0,-1 2-1 0,0-5-1 16,-5 7 1-16,-4 1 1 0,1 2-3 0,0 2 1 15,-2 1-2-15,1 4 2 0,3 5 0 0,-4-3 1 16,-3-3-1-16,3 3 1 0,-3-1 0 0,-1-4 0 16,-1 3 0-16,-4 7 0 0,5 3 0 0,1-2 1 15,-2 3-2-15,1-1 2 0,1 4-2 0,1-2 1 16,-5 0 0-16,2 7 0 0,0-11 0 0,-2-9-1 16,-2 3 1-16,0 6 0 0,3 6-2 0,1-1 0 0,0-4 0 15,3 4 1-15,-5 5-3 0,0-5 1 0,-2-5-1 16,-2 6 2-16,0-10-2 0,2-1 1 0,-3-4-1 15,1 3 1-15,0-1-2 0,0 5 1 0,-2-4-1 16,2-1 0-16,-1-4 1 0,-1 2-1 0,-2 3 0 16,-5 4 2-16,2 1-3 0,-2-14 0 0,-4 0 1 15,-4 2-1-15,-1-2-2 0,1-7 1 0,-3 1 0 16,-3 7 0-16,5-7-1 0,-1 1 0 0,-8 7 0 16,-5-7 0-16,0 1 0 0,-5-1 0 0,0-3 0 0,-5-5 0 15,1 4-1-15,4 2 1 0,-6 0 0 0,-5-2 0 16,9 0 0-16,-2-1 0 0,-8 0 0 0,-12-3 0 15,5 2 0-15,-1 2 0 0,-5-6 0 0,-3 6 0 16,4-8 0-16,3 1 0 0,-5-6 0 0,-11 3 1 0,5-3-2 16,4 0 1-16,-6 2 0 0,2 1 0 0,2-5-2 15,4-2 1-15,-13-1-2 0,-6 4 2 0,9-1-5 16,10-1 0-16,-4-3 0 0,-5-2 1 0,7 1-6 16,3-1 0-16,-5-3 1 0,0 1 0 0,12 3-2 15,3-3 0-15,-4-1-1 0,4 0 2 0,2-1-1 16,7 5 0-16,0-4 0 0,2-3 1 0,8 3 8 0,1 3 0 15,1 3 0-15,5-7 1 0,4 7 1 0,3 1 1 16,4-4 0-16,4-3 0 0,8 5 0 0,-4 4 1 16,1 0 0-16,1-5 0 0,-3 1 2 0,5 4 2 15,1-2-2-15,0-2 2 0,2 3 1 0,2 1 2 16,-5 0-1-16,5-2 1 0,0 0 0 0,0-4 1 16,-2 4 0-16</inkml:trace>
  <inkml:trace contextRef="#ctx0" brushRef="#br0" timeOffset="167463.03">16350 7799 1419 0,'0'0'0'0,"0"0"0"0,0 0 0 0,6 18 35 15,-3-9 1-15,-3-3 0 0,0 3 0 0,4-1 10 0,2-4 0 16,-6-1 0-16,3 3 0 0,3-2-21 0,0-3 2 16,-3-1 0-16,-1 0 0 0,2 4-18 0,-2-4 0 15,0 0 0-15,1 0 0 0,1 0-5 0,0-4 0 16,0 3 0-16,1-9 1 0,-3 3-4 0,2-1 1 16,0 1-1-16,-3-1 2 0,3-1-3 0,-4-2 0 0,0 4 0 15,0 3 0-15,0 2 0 0,0-4 0 0,0 3 0 16,-5-1 0-16,1 2-1 0,4 2-1 0,-4-4 1 15,2 4 0-15,2 0-1 0,-4 0 0 0,3 0-1 16,-1 4 2-16,0-2-1 0,-6 0 1 0,1 3-1 16,-2 7 1-16,-1 6 0 0,5-3 1 0,-5 2-2 15,7 0 2-15,1-3 0 0,2-4 0 0,0-3 0 16,0-3 2-16,0 0-1 0,0 1 0 0,2-5 0 16,1 0 0-16,3 2 0 0,0 2 1 0,-3 0-1 15,1-8 2-15,2 2-2 0,-4 0 0 0,1 0 0 0,5-3 0 16,-3-3-1-16,1 1 1 0,3 3 0 0,-3-2 1 15,-2-3-2-15,3 0 0 0,0-2 0 0,-1-2 0 16,3-6-2-16,1 2 2 0,1 2-1 0</inkml:trace>
  <inkml:trace contextRef="#ctx0" brushRef="#br0" timeOffset="167841.2">16861 7728 1381 0,'0'0'0'16,"0"0"0"-16,-25 15 0 0,18-6 0 0,0-1 1 16,1-1 0-16,2 4 0 0,0-5 12 0,1-3-1 15,-1-1 0-15,4 2 1 0,0 0 5 0,0-2 0 0,0-2 0 16,0 3-1-16,0-1-11 0,2 0 1 0,0-2 0 15,1 0-1-15,1 0 1 0,-4 0 1 0,0 0-1 16,4 0 0-16,2-2 0 0,-3 0 1 0,-3-1-1 16,2 3 1-16,2-2-2 0,-2-2 2 0,1 4 0 15,-1 0 0-15,0 0-1 0,-2 0-1 0,0 0 1 16,2 0 1-16,2 0-1 0,-4 0 1 0,2 0-1 16,1 0 1-16,-3 0 0 0,2 0 1 0,-2 0 0 15,0 0 0-15,0 0 0 0,0 0 0 0,0 0 0 16,2 0 0-16,0 2 1 0,2 0 0 0,-4 0 0 0,3 1 2 15,-1-3-4-15,0 2 1 0,0-2 0 0,4 0 0 16,-1 0-1-16,1 0 0 0,-1 0 0 0</inkml:trace>
  <inkml:trace contextRef="#ctx0" brushRef="#br0" timeOffset="168196.74">17759 7713 1080 0,'0'0'0'0,"0"0"0"0,30 6 0 0,-19-6 29 0,-4 0 1 16,1 0-1-16,-1 5 1 0,-3-5-4 0,-4 2 1 16,0 0-1-16,0 3 0 0,-2-3-10 0,-2 2 0 15,1 0 0-15,-1 1 0 0,-4 5-11 0,-1-5 1 16,0-3-1-16,-1 6 1 0,1-3-4 0,2-1 0 16,-1-2 1-16,3 1-1 0,1-1 0 0,2 2 1 15,2-4 1-15,2 0-1 0,2 0 6 0,-4 0 1 0,1 0-1 16,3 2 1-16,2-2 5 0,-1 0-1 0,3 0 1 15,9-2 0-15,14-7 1 0,-1 3 1 0,0 1 0 16,-2 1 1-16,-4-2-7 0,-5 1 1 0,1 5-1 16,-3 5 0-16,-4-3-3 0,-4-4 0 0,-1-1 0 15,-1 3-1-15,-1 3-6 0,-2-3 2 0,-4 2-2 16,0 0 1-16,0-2-2 0,0 0 0 0,0 0 0 16,-4 6 0-16,-2-1 0 0,-3 1 0 0,3-1 0 15,-3 3 0-15,-4-3-1 0,0-5 1 0,4-3 0 16,5 3 0-16,-2 3 0 0,4-3 0 0,1 0 0 0,1 0 0 15,0-3 0-15,1 3 0 0,1 0 0 0</inkml:trace>
  <inkml:trace contextRef="#ctx0" brushRef="#br0" timeOffset="168392.86">18825 7912 1344 0,'0'0'0'0,"11"22"0"0,-2-1 0 0,0 5 26 0,-1 2 1 16,-3-4 0-16,-5 6-1 0,0-12 18 0,-5-8 0 15,1-8 0-15,-5-6 1 0,-1-2-22 0,-1 1 1 16,2-1-1-16,-4-7 1 0,-8-4-16 0,1-1 0 16,-2 5 0-16</inkml:trace>
  <inkml:trace contextRef="#ctx0" brushRef="#br0" timeOffset="168876.9">16939 8652 1243 0,'0'0'0'0,"-35"15"0"15,3 6 0-15,0-4 9 0,4-4 0 0,-2 0 0 16,6 2 0-16,15-6 0 0,1 0 0 0,1-3 0 0,-2 3 1 15,3 0 4-15,8-3 1 0,7 1 0 0,1 1-1 16,1 1-4-16,-4-1 2 0,-5 1-1 0,6 4 0 16,3-4-3-16,0 0 1 0,0-1 0 0,0-4 0 15,-1-1-3-15,-3 3 2 0,-3-6 0 0,1 0 0 16,3 0-3-16,-8 2 0 0,0-2 0 0,-6 0 0 0,4 0-3 16,2 0 2-16,0 0-1 0,-2 0 1 0,-3 0-2 15,-1-2 0-15,3-2 0 0,-20-7 1 0,-16-2-1 16,-8-4 0-16,-3-1 0 0,2 3 1 0,9 0-1 15,3 6 0-15,1 3 0 0,1 2 2 0,-1 1-2 16,3 1 1-16,-1 2-1 0,-1 0 2 0,2 0-1 0,1 0 1 16,-8-4-1-16,-2 8 0 0,1-2 1 0,7-1-1 15,-1 5 0-15,5 9 1 0,1 0 0 0,2 0 2 16,1 3 0-16,5-3-1 0,3 6 3 0,6-3 1 16,5 3-1-16,-1-3 1 0,7 3-1 0,7-6-1 15,1-4 1-15,3-4 1 0,0 4-2 0,2-1 1 16,8-5 0-16,8-5 0 0,5 2-3 0,-2-2 1 15,3-5-1-15,4-7 1 0,6 1-1 0,0 0 0 0,3-6 1 16,1-3-1-16,-1-2-1 0,0-1-1 0,3-1 0 16,16-8 1-16,-2 1-3 0,-3-5 1 0,1-3-1 15,0 0 2-15,2-5-3 0,-3 1 0 0,-4-7 0 16</inkml:trace>
  <inkml:trace contextRef="#ctx0" brushRef="#br0" timeOffset="169010.95">17431 8398 1192 0,'0'0'0'0,"0"0"0"16,17 33 0-16,-4-14 12 0,2 1-1 0,3-5 0 0,1-4 1 16,3-3 11-16,1-3 0 0,3-3 0 0,3-2 0 15,9 0 3-15,-3-2 1 0,-1-11-1 0,-1-7 1 16,3-1-14-16,-3-1 2 0,4 0 0 0</inkml:trace>
  <inkml:trace contextRef="#ctx0" brushRef="#br0" timeOffset="169159.65">18038 8392 1054 0,'0'0'0'0,"-3"35"0"0,-3-1 0 0,2 5 27 16,-3 4 0-16,3 3 0 0,2 1 0 0,0-12 35 0,-1-5 1 15,6 1-2-15,5 3 2 0,-1-6-13 0,-1-10 0 16,5-1-1-16,6-7 2 0,0-1-24 0,-1-9 1 16,5-6 0-16,3-7 0 0,2-7-12 0,0-1 1 15,0 3-2-15</inkml:trace>
  <inkml:trace contextRef="#ctx0" brushRef="#br0" timeOffset="169294.09">18318 9110 1369 0,'0'0'0'0,"0"28"0"16,-6 6 0-16,1-5 21 0,3-6 1 0,0 1 1 16,-6-6-1-16,3-3 21 0,-3-2 0 0,-1-7-1 15,0-6 2-15,1-6-25 0,5-1 1 0,-1 5-1 16</inkml:trace>
  <inkml:trace contextRef="#ctx0" brushRef="#br0" timeOffset="169459.21">16885 9218 1569 0,'0'0'0'0,"0"0"0"0,0 0 0 0,0 0 5 16,0 0-1-16,0 0 1 0</inkml:trace>
  <inkml:trace contextRef="#ctx0" brushRef="#br0" timeOffset="169857.43">16456 8267 1004 0,'0'0'0'0,"0"0"0"16,-33-33 0-16,12 18 21 0,5-2 1 0,1 1-1 16,3 1 1-16,3-4 14 0,4-1 0 0,-1-1 0 15,8-3 0-15,2 2-4 0,-1 5 2 0,8-4-1 16,4-1 0-16,4 0-15 0,-2 3 0 0,9 4 0 15,9-7 0-15,-5 5-6 0,5 2 1 0,12 0-1 16,9 1 1-16,5-3-3 0,-3 0 1 0,-4-3-1 0,6 10 1 16,1-5-4-16,-1 1 1 0,3 4 0 0,1 7-1 15,3-3-5-15,-11 0 0 0,-6-5-1 0,4 11 1 16,-4 2-2-16,-7 2 0 0,0 1 0 0,2 7 0 0,-6-3-2 16,-6 0 1-16,-3 0-1 0,0 6 0 0,4-5-3 15,-5-1-1-15,-14 2 1 0,4 4 0 0,-8-6 0 16,-2-5 0-16,1 2 1 0,3-6-1 0,-2 1 1 15,-7 3-1-15,1-4 1 0,1 0 0 0,3 0 4 16,-5 0 0-16,1 0 0 0,12-9 0 0,11-6 0 16,2-4 1-16,0 4-1 0</inkml:trace>
  <inkml:trace contextRef="#ctx0" brushRef="#br0" timeOffset="169970.19">18376 8228 1004 0,'0'0'0'15,"-10"21"0"-15,-1 5 0 0,4-4 21 0,1 0 1 0,-3 6-1 16,-4-3 1-16,0-1 0 0,1-4 0 0,-3-5 0 16</inkml:trace>
  <inkml:trace contextRef="#ctx0" brushRef="#br0" timeOffset="170123.52">17416 9172 1332 0,'0'0'0'0,"0"0"0"0</inkml:trace>
  <inkml:trace contextRef="#ctx0" brushRef="#br0" timeOffset="170285.58">16702 9272 1431 0,'0'0'0'16,"-13"24"0"-16,0-9 0 0,0-2 0 0,2-7 0 15,2-3 0-15</inkml:trace>
  <inkml:trace contextRef="#ctx0" brushRef="#br0" timeOffset="170451.08">16345 9157 1155 0,'0'0'0'0,"0"0"0"15,0 26 0-15,5-17 5 0,1-5-1 0,-1-2 1 16,5-2 0-16,-1-2 7 0,-2-2 0 0,-1-7-1 15,9-8 2-15,11-9-1 0,2-11 1 0,-4-15 1 16</inkml:trace>
  <inkml:trace contextRef="#ctx0" brushRef="#br0" timeOffset="170600.2">17369 8679 1093 0,'0'0'0'0,"23"22"0"0,-5 2 0 0,5-5 31 16,-1-4 1-16,2-2 1 0,0 1 0 0,-3-4 17 16,-6-7 1-16,-4-3-1 0</inkml:trace>
  <inkml:trace contextRef="#ctx0" brushRef="#br0" timeOffset="170758.87">17533 8974 979 0,'0'11'0'15,"0"10"0"-15,0 9 0 0,4 3 23 0,2-9-1 16,-5 1 1-16,7 1 0 0,-2-6 25 0,-1-5 1 16,4-2-1-16,6-2 1 0,0-7-6 0,0-4-1 15,0-2 1-15,4-2 0 0,-1-9-19 0,1-3 2 0,1-9 0 16</inkml:trace>
  <inkml:trace contextRef="#ctx0" brushRef="#br0" timeOffset="172124.83">19419 8098 740 0,'0'0'0'0,"0"0"0"0,0 0 0 0,0 0 56 0,0 0 1 15,0 0 0-15,0 0 0 0,0 0 18 0,0 0 1 16,-13 19 0-16,9-17 0 0,0 1-49 0,4 1 1 15,-5-2-1-15,1 2 1 0,-5-1-16 0,3 3 0 16,6-1 1-16,0-1-1 0,0 2-5 0,2-6 0 16,0 4-1-16,4 3 2 0,5 0-3 0,2 1-1 15,2-4 1-15,24 5-1 0,2-4 0 0,0-3 0 16,3-2-1-16,-4 8 2 0,-1-8-2 0,0 0 2 0,4-6-2 16,1 8 2-16,1-4 0 0,-2-2 2 0,7 4 0 15,4 0-1-15,-1 0 1 0,-5-5 1 0,4-4 0 16,10 5 0-16,-6 2 3 0,-2-4 0 0,5 3 0 15,8 3 2-15,-3-11 0 0,-8-1 2 0,1 5-1 16,12-2 1-16,-7 3-2 0,-8-3 2 0,4 3 0 16,-3-1-1-16,1 1 1 0,-7 1-1 0,-5-1 1 15,1 0 0-15,-11 3-3 0,-6 3 0 0,0-6 1 16,0 6 0-16,-6 6-5 0,-3-4 0 0,-3-1 0 16,1-1 1-16,-4 2 0 0,-4 2 0 0,1-2 0 0,-1 0-1 15,0 3 0-15,1-5 1 0,-8 0 0 0,1 2 0 16,-1 2-2-16,0-4 1 0,4 4 0 0,-5 1 0 15,3-3-2-15,-2 2 1 0,0-4 0 0,2 0 1 16,-2 2-3-16,-2-1 2 0,0 1-1 0,0 2 0 0,0-2-1 16,0-2-1-16,-2 0 1 0,-4 0 0 0,-1 0-1 15,-1-2 0-15,1-4 0 0</inkml:trace>
  <inkml:trace contextRef="#ctx0" brushRef="#br0" timeOffset="172912.2">21362 7319 1054 0,'0'0'0'0,"0"0"0"15,4 22 0-15,-4-7 40 0,0 2-1 0,0 5 0 16,6-2 2-16,-6 5 12 0,0-1 2 0,1-4-1 16,3 8 1-16,0 4-10 0,-2-1 1 0,-2-1-1 15,2 5 1-15,0-5-22 0,-2-6 0 0,-2 2 1 16,-2 4 0-16,-2-2-15 0,3-4 0 0,-1 6 0 16,4 4 0-16,0 3-3 0,4 2 1 0,-4 2 0 15,3 9-1-15,-3-5-2 0,0-4 1 0,2 1-1 0,2 7 1 16,-2-10-2-16,-2-4 1 0,0 10-1 0,5 3 2 15,3 1-3-15,-6-5 2 0,0 5-2 0,3 4 2 16,1-8-2-16,-3-10 0 0,-3-1 1 0,6 5 0 16,-6-9-2-16,-4 0 2 0,1-1-1 0,3 1 0 0,-2 0 1 15,-4-2-1-15,-3-4 1 0,3-7-1 0,-1-4-1 16,-1-2 2-16,5 0-2 0,-1 6 1 0,0-2-3 16,0-8 1-16,3-5 0 0,-1-6 1 0,-4 1-2 15,4 1 0-15,2-2 0 0</inkml:trace>
  <inkml:trace contextRef="#ctx0" brushRef="#br0" timeOffset="173760.13">21493 7281 954 0,'0'0'0'0,"0"0"0"15,0 0 0-15,0 0 18 0,0 0 2 0,0 0-3 16,0 0 3-16,0 0 11 0,0 0 2 0,0 0-1 16,31 2 1-16,-3-4-14 0,6-3 1 0,-1 1 0 15,10 4 0-15,0-5-12 0,0 1 1 0,4 4 0 16,10 4 0-16,5-4-2 0,-4 0 0 0,1-4-1 0,8 4 2 15,0 0-2-15,-1 0-1 0,3 0 1 0,7 0 0 16,-3 0-1-16,-6 0 2 0,5-6-1 0,5 6 0 16,-3 2 0-16,-5-2-1 0,2-2 1 0,0 2 1 0,-8-5-3 15,-9 1 1-15,4 0-1 0,5 4 2 0,-7 4-2 16,-7-4 1-16,-1 0-1 0,4 2 2 0,-11-2 2 16,-7-2 0-16,-4 2 0 0,-2 0 1 0,-8 2 2 15,2 2 0-15,-3-1 0 0,3 3 0 0,-5-2 1 16,-6 3-1-16,-1 0 0 0,-5 1 0 0,1-1-1 15,-1-1 2-15,-3 3-1 0,-2 6 0 0,0 0-2 0,0 2 0 16,-2-2 0-16,1 7 1 0,-1 4-3 0,0-2 0 16,0-2-1-16,0 4 1 0,2 8-2 0,2-4-1 15,-2 1 0-15,0 7 1 0,0-5-2 0,2-3 1 16,0 0-1-16,1 1 0 0,-1-3 2 0,0-2 1 16,2 4-1-16,0 2 1 0,-1 3 0 0,1-5 2 15,0 3-1-15,0 6 1 0,1-3 1 0,1-3 0 0,-4 6 0 16,-1-2 1-16,-1-5-3 0,0-12 1 0,4 5-1 15,-2 4 1-15,-4-4-4 0,0-1 0 0,4 0 1 16,0 2-1-16,-4 0-2 0,0-2 1 0,0-1-1 16,2-1 1-16,0 4-2 0,0 0 0 0,-1 0 1 15,-5 2 0-15,-1-8-2 0,-1-5 1 0,2 0-1 16,-5 4 1-16,0-1-1 0,2-8 1 0,-4 1 0 16,-6 0 0-16,-1-4-1 0,1-1 0 0,-1 0 0 15,-3 7 2-15,-1-2-4 0,0-8 2 0,-6 3-1 16,-4 5 1-16,-3-5-4 0,-2-4-1 0,-6 1 1 0,1 5-1 15,3-4-8-15,0 1 1 0,-6 1-1 0,-1 3 1 16,-1-3-15-16,2-1 0 0,-8 3 0 0,-9 3 1 16,5-2-10-16,5 2 2 0,-4 2-2 0,2-7 1 15,6 1 0-15,-4 1 1 0,-6 1 0 0,-9-3 0 0,6 3 15 16,5 0 1-16,-2 2-1 0,4-5 1 0,0 3 6 16,6 1-1-16,-6-1 1 0,-7-4 1 0,3 1 3 15,6 3 1-15,-2 1 0 0,0-9 1 0,8 5 0 16,7 3 1-16,2-1 1 0,-4-3-1 0,4 5 2 0,5-5 1 15,-1-1-1-15,5-4 0 0,2 6 2 0,8-5 0 16,-1 3 0-16,4-4 1 0,6 0 1 16,0 0 0-16,4 0 0 0,3 0 0 0,2 0 8 0,2 0 0 15,2 0 0-15,0-4 1 0,3-3 7 0,-3 0 1 16,2-1 0-16</inkml:trace>
  <inkml:trace contextRef="#ctx0" brushRef="#br0" timeOffset="174938.45">21903 7596 892 0,'0'0'0'0,"0"0"0"0,0 0 0 0,0 0 30 15,0 0 1-15,0 0 1 0,0 0-1 0,24 24-3 16,-15-15 0-16,-1 2 0 0,5 4 0 0,0 0-7 15,-2-4 0-15,-5 2 0 0,-3-3 1 0,-1-3-13 16,0 1 0-16,-2-3 0 0,0 8 1 0,0 0-6 16,0 0 2-16,0-3-1 0,-4 1 1 0,-3 4-2 0,1-1 1 15,1-1-1-15,-5 2 1 0,5 6 1 0,-1-1-1 16,-3-5 1-16,1-2 0 0,3 2 2 0,-1 0 1 16,-1-6 0-16,-1-1 0 0,6-1 0 0,1 1 0 15,-1-1 0-15,2-1 1 0,0-3-2 0,2 3 1 16,-1-6 0-16,1 0 0 0,2 0-2 0,-2 2 1 15,-2-2 0-15</inkml:trace>
  <inkml:trace contextRef="#ctx0" brushRef="#br0" timeOffset="175707.46">22083 7698 766 0,'0'0'0'0,"0"0"0"15,0 0 0-15,0 0 33 0,0 0 0 0,-16 21 0 16,12-14 0-16,0 0 11 0,2-5 1 0,-1 0 0 16,3 4 0-16,0-4-16 0,0 1 1 0,0-1-1 0,1 0 2 15,-1 0-18-15,0-2 1 0,2 0-1 0,0 0 1 16,-2 0-9-16,0 0 1 0,0 4-1 0,0-4 2 16,0-4-3-16,0 2 0 0,0 2-1 0,2 0 2 0,-2-2-3 15,0 0 0-15,0-3 1 0,2 1-1 0,-2 0-1 16,0 2 1-16,2-3-1 0,0-3 2 0,-1 1-2 15,1 3 0-15,-2-1 0 0,-2-3 1 0,1 3-1 16,-1 3 0-16,0-2 1 0,-2 4-1 0,-1 4 2 16,-3-4 0-16,3 0 1 0,-3 5 0 0,1-3 4 15,1 2 0-15,0 0 0 0,-5 1 0 0,4 1 3 16,3-2 1-16,2-3 0 0,2 3 0 0,-3 0 2 0,1-2 1 16,2 1 0-16,0-1-1 0,2 0 1 0,1-2-1 15,-3 0 1-15,2 6 1 0,2-6-2 0,0 0 1 16,-1 0-1-16,3 2 1 0,1-2-1 0,3-2 0 15,-1-2 0-15,2-2 0 0,0-3-2 0,2-6 1 16,0 0-1-16</inkml:trace>
  <inkml:trace contextRef="#ctx0" brushRef="#br0" timeOffset="176024.5">22672 7631 1231 0,'0'0'0'0,"0"0"0"16,0 0 0-16,-35 28 28 0,16-17 1 0,2 0 0 16,1 2 0-16,-3-3 16 0,2-5 1 0,-1-5 0 15,3 4 0-15,5 2-15 0,-1-6 1 0,4 0-1 0,-3 1 2 16,5 3-28-16,1-4 1 0,2 0 0 0,4 0-1 16,0 0-5-16,-2 0 1 0,0 0 1 0,2-5-1 0,0 5-1 15,-2 0 0-15,0 0 0 0,2 0 0 0,-1-4-1 16,3 0 1-16,-4 2-2 0,6-7 2 0,1-2-1 15,4 2 0-15,-3-1 0 0,-1-5 0 0,-3 2 0 16,2 6 0-16,-5 1 0 0,-1 3 1 0,2-3-2 16,2 6 1-16,-2-4 0 0,-2-1 1 0,0-3-1 15,0 6 1-15,0-1-1 0,0 1 1 0,2-4-1 16,1 4 1-16,-3 2 0 0,0-1 0 0,0 1-1 0,0 0 1 16,0 0 0-16</inkml:trace>
  <inkml:trace contextRef="#ctx0" brushRef="#br0" timeOffset="176365.62">23062 7646 1180 0,'0'0'0'0,"0"0"0"16,0 0 0-16,7 26 27 0,-7-17 0 0,0-1 0 15,0-3 1-15,0-1 30 0,0-2 2 0,2 2-1 16,-2 1 1-16,-2-3-26 0,0 0 2 0,2-2-1 16,0 2 1-16,0 2-16 0,0-4 0 0,0 0 1 0,0 0 0 15,0 0-8-15,0 0 1 0,0 0-1 0,0 0 1 16,0 0-2-16,0 0 1 0,0 0-1 0,0-6 1 16,0-1-3-16,0-3 1 0,0-1-1 0,2-4 0 0,0 0-4 15,0 2 2-15,-2 2-1 0,-2 6 1 0,0-1-2 16,2 6 0-16,0-4 0 0,0 1 1 0,0 1-4 15,0-2 0-15,-2 4 1 0,-2 0-1 0,1 0-2 16,1 0 0-16,0 0 0 0,-2 4 1 0,-3 1-2 16,-1-1 0-16,3 2 0 0,-8 8 0 0,-6 3-2 15,0 0 2-15,5-2 0 0</inkml:trace>
  <inkml:trace contextRef="#ctx0" brushRef="#br0" timeOffset="176705.2">21642 8491 1281 0,'0'0'0'0,"0"0"0"16,-8 18 0-16,10-8 19 0,2-5 0 0,0-5 0 15,3 2 1-15,1 0 29 0,-3-2-1 0,1-4 0 16,9-5 2-16,5-4-16 0,-1-2 1 0,-2 2 0 15,3-6 0-15,-3 4-16 0,0 1 0 0,-1-1 0 16,3-4 1-16,0 6-9 0,-3 2 2 0,-3 0-1 16,2 1 0-16,-2-1-9 0,-3 4 0 0,-7 3-1 15,-1 2 2-15,-2 2-4 0,0 0 0 0,2 0 0 0,2 0 0 16,-4 0-4-16,0 0 2 0,0 2 0 0,2 2 0 16,-2 3-5-16,0 4 1 0,2-1-1 0,1 19 2 15,3 5-2-15,0-2 2 0,-1-5-2 0,1-12 1 16,-4-3 2-16,-1 1-1 0,5-8 1 0,1 1 0 0,3-3 1 15,-1-3 0-15,0-5-1 0</inkml:trace>
  <inkml:trace contextRef="#ctx0" brushRef="#br0" timeOffset="177161.12">22624 8470 1117 0,'0'0'0'16,"0"0"0"-16,13 15 0 0,-2-4 15 0,-4-1 1 16,-1-5-2-16,-4-5 2 0,0-2 22 0,0 2 0 15,-2 0 0-15,0 0 0 0,1 0-10 0,-1 0 1 0,0 0-1 16,4-9 1-16,-2-4-12 0,-2 0 1 0,0-2-2 16,2-4 2-16,0-3-6 0,0 9 0 0,0 4 0 15,-1-6 1-15,1 6-4 0,0 1 0 0,0 3 0 16,0 3 1-16,-2-2-4 0,0 2 2 0,0 2 0 15,2 0 0-15,-2 0-5 0,0 0 2 0,0 0-2 16,3 6 2-16,-3-1-4 0,2 1 1 0,0-1 0 16,6 8 0-16,3 6-2 0,2 3 0 0,2-3 0 15,3-6 2-15,-3 0-2 0,-2-4 0 0,4-1 0 16,9-3 0-16,0-5 0 0,-9 2 0 0,0 2 0 0,3-10 0 16,1 3 0-16,-1-3 0 0,1 0 0 0,3-8 0 15,-4 4 1-15,-1 1 1 0,-4 3-1 0,0-3 1 16,-2 4 3-16,-4-1-1 0,-1 2 1 0,-1-7 0 0,1 7 1 15,-3 1 0-15,-3 3-1 0,0 0 2 0,0 0-3 16,0 0 2-16,0 0 0 0,-2 0-1 0,0 0 0 16,0 0 0-16,0 0 0 0,0 3 1 0,0-3-2 15,0 0 0-15,0 0 1 0,-4 0 1 0,-2 10-1 16,1-3 1-16,1 2-1 0,0 1 1 0,0-1-1 0,1 0 0 16,-1-7 1-16,0 0-1 0,2-2 0 15,1 0-1-15,-1 0 1 0</inkml:trace>
  <inkml:trace contextRef="#ctx0" brushRef="#br0" timeOffset="177491.06">23481 8383 1269 0,'0'0'0'0,"0"0"0"16,-4 24 0-16,8-13 19 0,-2-2 0 0,-2-5 0 15,0-4 0-15,0-5 19 0,0 5 0 0,-2 0 0 16,-2 0 1-16,2 0-7 0,2 0 1 0,0 0-1 16,2-6 2-16,2-1-19 0,-4-5 0 0,2-3 1 15,3 1 0-15,5-5-9 0,-1 4 2 0,-3 4-1 16,-1 3 1-16,-1 3-5 0,-2 1-1 0,-2 2 0 16,-2 2 1-16,0-3-3 0,2 3 0 0,0 0 0 0,0 0 0 15,0 0-1-15,0 0 0 0,0 0 0 0,-4 7 1 16,-3 4-1-16,-1 2 0 0,3 4 0 0,-5 3 0 15,1 3-1-15,4-3 1 0,1-10 0 0,2-1 0 0,2-4-1 16,2-1 1-16,0 0 0 0,-4-2 0 0,-2-2 0 16,0 0 0-16,4 2 0 0,0-2 0 0,0-2 0 15,0-2 0-15,-2 0 0 0</inkml:trace>
  <inkml:trace contextRef="#ctx0" brushRef="#br0" timeOffset="178623.55">23595 7901 878 0,'0'0'0'16,"0"0"0"-16,0 0 0 0,0 0 66 0,0 0 1 0,0 0-1 15,37 0 1-15,-4 4 5 0,6-3 1 0,6-2 0 16,-2-3 0-16,-2 4-47 0,0 0-1 0,4 0 1 15,5-13 1-15,-2 7-16 0,-1 4 1 0,3-1-1 16,10-3 0-16,3-3-9 0,1 3 2 0,5 1-1 16,3 3 0-16,-1-6-1 0,-2 1-1 0,6 1 0 15,5 4 0-15,-4-5 0 0,-7 0 0 0,0 1 0 16,4 6 1-16,-6 0 1 0,-10-2 0 0,7 0-1 16,3 2 2-16,-7-5-1 0,-10 1 2 0,0 0-1 15,0 10 1-15,-5-8 1 0,-8 2 2 0,1 0-1 0,1 4 1 16,-8-2 1-16,-4-4 1 0,-5 0-1 0,0 6 1 15,-1-6 2-15,-8 0 1 0,-8 4-1 0,-1 0 0 16,-2 1 3-16,0-3-1 0,0 0 1 0,0 0 0 0,-2 0-4 16,0 0 1-16,0 0 1 0,-8 0-1 0,-9 0-5 15,-5-5 0-15,-2 1 1 0</inkml:trace>
  <inkml:trace contextRef="#ctx0" brushRef="#br0" timeOffset="179405.92">25801 7317 853 0,'0'0'0'16,"0"0"0"-16,0 0 0 0,0 0 26 0,0 0 0 16,0 0 0-16,18-10 1 0,-18 9 13 0,0-3 2 15,0 4-1-15,0 0 1 0,0 0-14 0,0 0 1 0,0 0 0 16,0 2 0-16,0-2-12 0,0 0 0 0,0 0 0 15,0 0 0-15,0 0-6 0,0 0 0 0,0 0 0 16,0 3 1-16,2 7 6 0,0-1 0 0,0 6-1 16,-2 18 3-16,-2 14 1 0,0-1 0 0,4 1 1 15,2-1 0-15,-2-5-2 0,1-7 1 0,3 1 1 16,1 6-1-16,5-4-3 0,-1-7 1 0,-8 9 0 16,7 0 0-16,-1 2-4 0,-2 2 1 0,1 5-2 15,-1 3 2-15,-1-3-6 0,-2-9 0 0,-4-5 0 0,0 3 1 16,0-6 0-16,-2-1-1 0,-2 2 0 0,0 3 1 15,1 2-1-15,-1-3 0 0,-2-3 0 0,1 3 0 16,-1-1-1-16,1-1 1 0,-3-2-1 0,3 1 2 16,3-6-5-16,2-5 2 0,-6-3-1 0,4 1 1 15,-1-8-4-15,-1-7 1 0,2-1-1 0,2 2 2 0,0-4-3 16,2 2 1-16,0-2-1 0,-2-2 0 0,0-4-3 16,2 5 1-16,-1-1 0 0</inkml:trace>
  <inkml:trace contextRef="#ctx0" brushRef="#br0" timeOffset="180006.09">25914 7239 1143 0,'0'0'0'0,"0"0"0"16,0 0 0-16,0 0 21 0,30 5 2 0,-17-1-1 16,19-4 1-16,1 2 5 0,3-2 0 0,-3 0 0 15,8 0 0-15,2 0-10 0,0-2 1 0,5-2-1 16,6 2 1-16,0-1-17 0,1 3 0 0,2 3 1 16,7 3 0-16,3 0-2 0,-2-3 1 0,4-3 1 15,4 2-1-15,-6-2-1 0,-4 4 1 0,2 0-1 16,4 7 2-16,-4-6-1 0,-11-1 0 0,-7-2 0 15,0 5 1-15,-5-1-1 0,-4-2 1 0,-5 1-1 0,-3 10 2 16,-6-4-1-16,-5 2 1 0,-1-3-1 0,-3 6 0 16,-3 5 1-16,-5 1-1 0,-3-7 0 0,1 0 2 0,-1 2-1 15,-4 5 2-15,0 2 0 0,0 2-1 16,-4 8 1-16,-1-5 1 0,-3 5-1 0,-3 1 1 0,4-9 0 16,-1-2 1-16,-3 4-2 0,0 11 2 0,2-3-1 15,-1-3 0-15,-1 1-1 0,0 5 2 0,5 2-3 16,1-6 0-16,-5 4 1 0,1 10 0 0,-2-7-3 15,2-6 0-15,3-12 1 0,2 9 0 0,-1-5-3 0,-3-2 2 16,1 2-2-16,3 4 1 0,-3-2-2 0,-3-1 1 16,1-4-1-16,3-1 1 0,3 5-1 0,-1-6 1 15,-2-1 0-15,-1 2 1 0,-4-5-1 0,-1-4 0 16,3-2 0-16,-2 4 0 0,-4-6 1 0,0-2 0 16,-3-5 1-16,-5 7 0 0,-7-7 0 0,-1-4 2 15,-5 1-2-15,-3 5 2 0,4-2-1 0,-1-4 2 16,-6 2 0-16,-7 5-1 0,2-1-5 0,1-3 1 0,-8-1-1 15,-6 2 1-15,1-4-2 0,5 0 1 0,-2 0-1 16,2 4 1-16,5-4-4 0,6-2-1 0,-1 0 1 16,1 8 0-16,2-6-11 0,4-4 0 0,3 2-1 15,0-4 2-15,5 1-8 0,4-4 2 0,5-1 0 16</inkml:trace>
  <inkml:trace contextRef="#ctx0" brushRef="#br0" timeOffset="180508.16">26388 7681 967 0,'0'0'0'16,"0"0"0"-16,0 0 0 0,11 19 2 0,-6-8 0 15,-1-2 1-15,-2-1 0 0,2-3 4 0,-1-5-1 0,-1 2 1 16,0 2 0-16,0 0 9 0,0-4-1 0,0 2 1 16,-2-2 1-16,0 0 0 0,0 0 1 0,0 0 0 15,0 0 0-15,0 0 1 0,0 0 1 0,-2 0-1 16,-6-2 1-16,-1-8-2 0,0 1 0 0,1 0 0 16,1 3 1-16,-1 1 5 0,3 5-1 0,-1-4 1 15,2 2-1-15,3 0-13 0,-1 2 2 0,0 0-1 16,2 2 0-16,0 4-4 0,0-6 0 0,0 0-1 15,4 5 1-15,-1 1-4 0,3 3 2 0,1-3-2 16,8 7 2-16,0-6-3 0,0 1 0 0,-2-3 0 0,-2-1 1 16,-1 2-2-16,-1-5 1 0,0-2-1 0,-3 1 1 15,-4 0 0-15,-2 0 0 0,2-4-1 0,-1 0 1 16,1 2-1-16,-2 2 0 0,0 0 1 0</inkml:trace>
  <inkml:trace contextRef="#ctx0" brushRef="#br0" timeOffset="180852.79">26857 7696 1381 0,'0'0'0'16,"4"23"0"-16,1-7 0 0,1 1 10 0,-2-6 1 15,-4 0-1-15,2 2 2 0,-1-3 11 0,1-5 2 16,0-5 0-16,-2 2-1 0,0-2 5 0,0 0 2 15,0 2-2-15,0-2 1 0,0-2-11 0,0 0 1 0,0-1 1 16,0 1-1-16,2 0-4 0,-2 0 0 0,-2 2 1 16,2-6 0-16,8-3-1 0,-1-4-1 0,-1 2 1 15,7 2 0-15,5-3-4 0,-1 3 2 0,-4-4-1 16,-2 6 1-16,-1 3-3 0,-3 2 1 0,1 0-1 16,1 4 2-16,0-2-4 0,-1 0 1 0,-5 0-1 15,3 6 1-15,3-1-7 0,-1-1 1 0,-3-4-1 16,3 6 1-16,-1-5-2 0,-1 3 0 0,-2-2 0 15,-3-2 0-15,1 0-1 0,0 2 2 0,-2-2-2 16,2 0 1-16,-2 0-2 0,0 0 1 0,0 0 0 16,2 0 0-16,-2 0-1 0,0 0 0 0,0 0 0 0</inkml:trace>
  <inkml:trace contextRef="#ctx0" brushRef="#br0" timeOffset="181274.61">26481 8135 1004 0,'0'0'0'16,"0"0"0"-16,0 0 0 0,18 11 23 0,-10-11 1 15,-1 0 0-15,1 0-1 0,-1 0 5 0,-1 0 1 0,-4 0 1 16,-2 0-1-16,0 0-15 0,0 0 2 0,0 0 0 16,0 0-1-16,0 0-10 0,0 0 1 0,0 0-1 15,-2 0 1-15,-2 0-5 0,0 0 0 0,2 0 0 16,-1 4 1-16,-1-2-2 0,0 2 1 0,1-2-1 16,1 5 2-16,0-1-2 0,0 3 0 0,0-3 0 15,4-5 1-15,0 7-1 0,0-3 0 0,1-1 0 16,5 4 1-16,3-1-1 0,0-5 0 0,0 2 0 15,10-1 1-15,1 3 0 0,-3-6 0 0,-2-4 0 16,-1 8 0-16,-1-4 4 0,-2-6 1 0,-5 3-2 0,1-1 2 16,-1 2 0-16,-3-4 1 0,1 5 0 0,1-1 1 15,-3-2 0-15,-2 0 1 0,-2 2-2 0,0-1 2 16,-2 1-1-16,0-4 0 0,0 4 0 0,0 1 0 16,0 1-3-16,1-6 1 0,-1 6 0 0</inkml:trace>
  <inkml:trace contextRef="#ctx0" brushRef="#br0" timeOffset="182539.33">22778 7817 954 0,'0'0'0'0,"0"0"0"0,0 24 0 16,2 2 17-16,0-1 0 0,2-5 0 0,3-5 0 15,1 0 13-15,1-2 2 0,4-4-2 0,-2-1 1 16,4-1-11-16,-2-7 2 0,0 0-1 0,2-7 0 0,2 1-14 15,2 4 0-15,-3-5 0 0,7-6 0 0,1 3-4 16,-7 1 0-16,-1 0-1 0,3-6 2 0,-2 6-4 16,-4 3 0-16,-2 2 0 0,-3-3 1 0,-3 3-2 15,1 0 0-15,-6 4-1 0,0 0 1 0,2 0-2 16,-1 0 1-16,-1 0-1 0,0 0 1 0,0 0 0 16,0 0 0-16,0 0-1 0,0 4 1 0,0-4 1 0,0 2 0 15,2 0 0-15</inkml:trace>
  <inkml:trace contextRef="#ctx0" brushRef="#br0" timeOffset="184524.33">22696 9069 904 0,'0'0'0'16,"0"0"0"-16,0 0 0 0,0 0 8 0,0 0 0 15,0 0 0-15,0-20 1 0,0 16 8 0,0 2 1 16,0 2 0-16,2 0 1 0,-2 0-6 0,0 0 0 16,2 0 0-16,0 2 0 0,0 2-5 0,0-4 1 0,0 5-1 15,1 5 1-15,-3 5-4 0,2-1 2 0,0 1 0 16,-2 9 0-16,0-1-2 0,0-6 1 0,0-3-1 15,2 1 1-15,0 0-1 0,-2-7 0 0,0-1 1 16,2 8-1-16,-2-4 0 0,0 2 0 0,0-7 0 16,0-1 1-16,1 3-3 0,1 3 1 0,0-2 1 15,-2 1-1-15,0-3 0 0,2-1 0 0,0 1 1 16,0-7-1-16,2 2 0 0,-4 0-1 0,0 0 0 16,0-2 1-16,0 0-2 0,0 0 1 0,0 0 0 15,0-2 0-15,0-2-1 0,0-2 0 0,-4-3 1 16,-4-4-1-16,-1-4-1 0,0 1 1 0,-1-1 0 0,3-2 1 15,3-5-2-15,1 2 1 0,-3 3-1 0,-3 1 1 16,-1-3 0-16,5-5-1 0,1 0 0 0,4-4 1 16,-6 4-1-16,3 6 0 0,1-5 0 0,0-2 1 0,2 6 0 15,0 8 0-15,0 0 0 0,4-2 2 0,-2 6-1 16,-1 3 0-16,5 3 1 0,0-7 0 0,1 5 3 16,0 1 0-16,1 2-1 0,1-3 1 0,2 1 2 15,1 0 0-15,-1 8 0 0,9-4 0 0,4 4 2 16,-3-1 2-16,-2 5-1 0,1-6 0 0,1 1 10 15,-6 3 0-15,-2 3 1 0,-4-5-1 0,0-2-13 0,-1 1 0 16,-5 1 0-16,-4-2 0 0,-1 2-5 0,2 1 1 16,0-3-1-16,-4 2 2 0,-4 2-5 0,-6 1 1 15,1 0 1-15,-19 10-1 0,-2 5-2 0,6-3 1 16,6-6 0-16,3 0 0 0,6 2-1 0,-2-2 0 16,1-2 0-16</inkml:trace>
  <inkml:trace contextRef="#ctx0" brushRef="#br0" timeOffset="184855.93">23045 9225 954 0,'0'0'0'0,"0"0"0"16,0 0 0-16,0 0 8 0,0 0 0 0,18 17 0 15,-16-13 0-15,0-2 8 0,0 0-1 0,-2 0 1 16,2-2 0-16,0 0-2 0,2 0 2 0,-4 0 0 0,1 0-1 15,1 0-8-15,0 0 0 0,0 0 0 0,4-2-1 16,1-2-1-16,-1 0 1 0,-3 2-1 0,12-1 1 16,11-1-3-16,2 2 2 0,0-2-2 0,2 2 1 0,0 1-1 15,-2 1 0-15,-4 0 0 16,8 0 1-16,-1-2-2 0,-5-2 0 0,-5 2 1 0,-1 4 0 0,-3-2-2 16,-2 0 1-16,2 0 0 0,3 4 1 0,-1-2-2 15,-4-2 1-15,5 0-1 0,-1 3 1 0,5 1 0 16,0-4-1-16,1 4 0 0,5-2 1 0,-1-2-1 0,1 0 1 15,4 3 0-15,5-3 0 0,0-3-1 0,-2-1 0 16,-5-2 0-16,0 1 1 0,1-1 0 0,1 1-1 16,3-5 0-16</inkml:trace>
  <inkml:trace contextRef="#ctx0" brushRef="#br0" timeOffset="185607.75">26505 9069 878 0,'0'0'0'0,"0"0"0"0,0 0 0 0,-8-20 7 15,7 12 1-15,1 1 0 0,0-6-1 0,0 2 16 16,1 3-1-16,1 1 1 0,0-8-1 0,-2 6 0 0,0 3-1 16,0 2 0-16,0-1 2 0,0-1-11 0,0 4 0 15,0 4 1-15,0 0-1 0,0-2-4 0,0 0 0 16,0 4 0-16,-5 1 1 0,-12 10-4 0,0 4 2 16,-2 3 0-16,-1 17-1 0,3-5-1 0,4-6-1 15,2-4 1-15,3 2 0 0,3-6-1 0,-3-1 0 16,-1 1 0-16,2 5 0 0,5-3-3 0,0-2 0 0,2 1 1 15,7-3 0-15,-1-3-3 0,0 0 0 0,3-4-1 16,6-3 2-16,0 3-5 0,-4-6-1 0,6-1 1 16,7-6-1-16,0 2-11 0,0 2 0 0,1-6 0 15,-3-5 1-15,-3 4-14 0,-3 3 1 0,1-2 0 16,2-9 1-16,-6 6-2 0,-4 3 1 0,-1-2-1 16,-1-1 1-16,-1-1-2 0,-3 3-1 0,-3 3 1 15,0-4 1-15,0 1 11 0,0 1 1 0,0 2-1 16,0 2 1-16,0 0 6 0,-2 0 1 0,-1 0 0 0,-5 2 1 15,-1 4 5-15,0 1 2 0,1-1-2 0,-1 3 2 16,1 8 2-16,5 1 1 0,3 1 0 0,5 0 0 16,6 3 0-16,1-4 0 0,-1 1 0 0,0-2 1 15,2 0 2-15,0-4 1 0,0 0-1 0,2-4 2 0,-4-2 6 16,-3 1 1-16,-1-3 0 0,-1 5 0 0,-1-7 6 16,1 3 1-16,-4 0-1 0,0-5 1 0,-1 1 0 15,-1 4 1-15,-1-6-1 0,-1 5 1 0,0-1-2 16,0 2 0-16,0-1 0 0,-2 6 1 0,1 2-3 15,3 2 1-15,2-5-1 0,-1 1 0 0,5 0-2 16,1-4-1-16,-1 1 1 0,-4-1 0 0,4-1-3 0,1-2 0 16,-1-4-1-16</inkml:trace>
  <inkml:trace contextRef="#ctx0" brushRef="#br0" timeOffset="185763.55">26963 9525 1093 0,'0'0'0'0,"0"0"0"16,0 0 0-16,0 0 4 0,25 20 2 0,-18-16-1 16,6 5 1-16,4-1 26 0,0-4 2 0,-3-2-1 15,-1 1 0-15,-5-3 1 0,-2-2 1 0,-3-1-1 16,-3-5 1-16,-2 4-30 0,-1 1 0 0,-1-3 1 16</inkml:trace>
  <inkml:trace contextRef="#ctx0" brushRef="#br0" timeOffset="186505.62">20049 7110 892 0,'0'0'0'0,"0"0"0"0,0 0 0 0,0 0 29 16,0 0 0-16,-25 21 0 0,9 1 0 0,-12 0 6 0,2-3 1 15,1-4-1-15,1 3 1 0,0-3-14 0,2-3 1 16,-3 6-1-16,-3 3 1 0,1 3-11 0,-3-4 0 16,2 8 1-16,-8 4-1 0,3 1-3 0,-3 3 1 15,-8 3-1-15,-3 3 1 0,1 1-3 0,5-4 1 16,-6-1-1-16,-1 1 1 0,7-8 2 0,-2-3 2 15,2 0-1-15,-2 2 0 0,-4 0 5 0,6-6 1 16,2-6-2-16,-4-3 2 0,10 4 2 0,7-2 0 0,1-3 0 16,3-4 2-16,7 3-12 0,4-2 1 0,2-5 0 15,3-8 0-15,6 0-7 0,0 2 2 0,2 2-1 16</inkml:trace>
  <inkml:trace contextRef="#ctx0" brushRef="#br0" timeOffset="186757.16">19100 7631 1093 0,'0'0'0'0,"0"0"0"0,-11 24 0 15,6 1 10-15,-3-5 1 0,-3 4-1 0,0 4 1 16,1-2 9-16,3-11 1 0,0 0-1 0,1 9 1 16,-3-3 5-16,3-1 0 0,2-3 0 0,2-1 0 0,-1-1-9 15,-1 0 1-15,2 4 0 0,-2-4 0 0,1-4-6 16,1-2 1-16,2-3-1 0,0 1 2 0,0-1-3 15,0-1 0-15,0-1 0 0,0-4 1 0,0 2-3 16,0 2-1-16,0-4 1 0,9 5 2 0,6 1-4 16,0 1 2-16,2-5 0 0,20-4 0 0,6 2-2 15,-4-3 1-15,-7-1 0 0,3-7 0 0,4 1-2 0,0 1 1 16,0-6 0-16</inkml:trace>
  <inkml:trace contextRef="#ctx0" brushRef="#br0" timeOffset="-206646.9">2901 8917 904 0,'0'0'0'16,"0"0"0"-16,-9 29 0 0,7-4 13 0,-2 4 2 16,-5 3 0-16,1 5-1 0,-1-9 33 0,0-2 0 15,-6 4 1-15,2 3 0 0,2-3-25 0,1 0 1 0,1 2 0 16,3 5-1-16,6-2-14 0,2 4 1 0,-2 6-1 16,0 7 1-16,4-6-3 0,0-5 0 0,1 2-1 15,-5 4 1-15,0-8 0 0,6 0 0 0,7 5-1 16,2 5 2-16,2 5-1 0,-4-2 1 0,-4 0 0 15,8-2 0-15,1-7 3 0,1-11 0 0,-8-3 0 16,8 3 0-16,-1-2 2 0,1-4-1 0,-2-2 0 16,5-5 2-16,-1-3 1 0,-3 3-1 0,3 0 1 15,3-5-1-15,0 1 2 0,1-5 0 0,-7-3-1 0,-1 2 2 16,2 1-7-16,-1-5 0 0,-7-7 1 16,-1 2-1-16,-1 0-5 0,-3-3 2 0,-3-1 0 0,-6-4-1 15,1 3-1-15,-2 1-1 0,-2-1 1 0,-12-12-1 16,-6 0-1-16,-1 4 0 0,-8 2-1 0,3 2 2 0,0 7-3 15,2 2 0-15,-2 5 0 0,6-3 0 0,6 6-1 16,1 1 0-16,-2 2 0 0,1 2 0 0,6 8-1 16,3-3 0-16,0 5 0 0,-1 4 0 0,10 3-2 15,-1-6 1-15,-3-3 0 0,9 7 0 0,1-8 1 16,1-5-1-16,-1 0 1 0,9 2 0 0,4-4 1 16,-8-4 0-16,2-3 0 0,2 3 0 0,5-2 0 0,-7-5 0 15,-2-4 0-15,4 4 0 0,-2-5 0 0,-1-3 1 16,1 2 0-16,2 0 1 0,5-3 0 0,-5-2 1 15,0-2-1-15,-2-2 2 0,2-4-2 0,-6 2 1 16,0-2 1-16,-3-1-1 0,0-5 0 0,3-1 1 16,0-4-1-16</inkml:trace>
  <inkml:trace contextRef="#ctx0" brushRef="#br0" timeOffset="74049.2">24196 13155 929 0,'0'0'0'0,"-5"-36"0"15,3 1 0-15,0-2 8 0,2 1 1 0,4-5-1 16,1-7 1-16,3-12 12 0,-1-1 0 0,1-6-1 0,7 0 2 16,1 6 16-16,1 3 1 0,9 2-1 0,2-9 1 15,0 0-7-15,2 9 0 0,3-3 0 0,5 1 0 16,-1 4-8-16,2 6-1 0,10 5 1 0,6-7 1 15,1-1-7-15,0 1 0 0,4-6 0 0,3 1 1 0,-5 10-7 16,-6 6 1-16,8 2 1 0,3 9-1 0,-5 4-3 16,0 3 1-16,3 1-1 0,1 5 0 0,-6-2-6 15,-4 6 2-15,0 3-1 0,2 5 1 0,-6 3-1 16,-3 0 0-16,-2 5 1 0,2 5-1 0,-6-3-1 16,-8 2 0-16,-4 4 1 0,-3 4-1 0,-7-2 0 15,-4-2 0-15,-4 0-1 0,0 2 2 0,-1 2-2 0,-5-2 1 16,-3-2-1-16,0-2 0 0,-1 0 1 0,-3-2-1 15,-2-3 1-15,1 1-1 0,1-1 0 0,2-1 1 16,-4-3-1-16,-1-2 1 0,1 0 1 0,3 0-1 16,3 0 1-16,-8 0-1 0,-1 0 2 0,0-2 1 15,3 1 0-15,0-9-1 0,3 3 3 0,1-1 1 16,0-7-1-16,0-5 1 0,6-4-3 0,1 1 1 0,3 1 0 16,5 4 0-16,0-3-3 0,0 2 2 0,4 1-1 15,1-3 0-15,1 3-1 0,2-1-1 0,5 1 1 16,2-7 0-16,0 7 2 0,-1 3 0 0,5 0 0 15,4-5 1-15,1 8-2 0,-4 7 2 0,1 3 0 16,1-7 0-16,-1 9 0 0,-4 5 0 0,-2 3-1 16,1-1 2-16,-1 4-1 0,-3 6 1 0,-1-2 0 15,-4 9 0-15,-3-2-1 0,-4-3 1 0,-2-4 0 16,-3 4 0-16,-3-8-1 0,-1 2 1 0,-4-6 0 16,0 1 0-16,-4-5-1 0,-1 3-1 0,1-4 1 15,-2 1 0-15,-1-3-1 0,0 0 0 0,-1 0-1 0,-5-3 2 16,-4 1-2-16,2-2 1 0,4-1-2 0,2-8 2 15,3-2-2-15,3-2 1 0,-1-4 0 0,4-12-1 0,0-2 0 16,4 1-1-16,3-9 1 0,0-5-1 0,5 3 1 16,1 4-1-16,2-1 1 0,7-1-1 0,2 4 0 15,2 2 0-15,4-12 1 0,2-5-1 0,1 10-1 16,3 5 2-16,1-1-1 0,2 1 1 0,-2 0-1 16,-1 6 1-16,5-1-1 0,9 6 1 0,4 4-1 15,-2 4 1-15,6 1-1 0,7 1 1 0,-3-1-1 0,-6 2 1 16,7 2-1-16,4 2 1 0,-6 4-1 0,-1 3 1 15,5 3-1-15,1 3 1 0,-11 2-3 0,-8-1 0 16,-4-1 0-16,2 4 2 0,-6-8-3 0,-9 3 0 16,-6 1 0-16,-2 1 0 0,-5-4-1 0,-4-5 0 15,-2-1 0-15,-3 0 1 0,-3 3-1 0,1-5 0 16,-3-2 0-16,-3-15 0 0,0 4-1 0,2 2 1 0,-2-8-1 16,2-6 1-16,2 1-2 0,2 3 1 0,1-3-1 15,2 3 0-15,1-7 0 0,1-11 0 0,2-19 0 16,5-5 1-16,7 1-2 0,3 10 1 0,1-2 0 15,7-8 1-15,-1 3-1 0,3 1 0 0,-1 0 1 16,6 6 0-16,1 3 0 0,1 14 0 0,4 3 0 16,1 6 1-16,0 1 0 0,-3-1 0 0,-3 0 0 15,7-4 0-15,-1 9 0 0,-5 8 0 0,3-4 0 16,6 6 0-16,0 9 0 0,-3 4 0 0,-3 1 0 0,2-1 1 16,-5 5-1-16,-8 8 1 0,-3-4 0 15,1 2 0-15,-3 3 0 0,-6 3 1 0,-4-8-1 0,1 0 1 16,-6 2-1-16,-4 3 0 0,0 3 0 0,2-8 1 15,-6 5 0-15,-4 5 0 0,1-5 0 0,-2 8 0 16,-4 4-1-16,-2 2 1 0,-6-5-1 16,-5 1 1-16,-2 2-2 0,1-2 1 0,-1-6 0 0,0-1 0 0,4-1-1 15,-1 1 1-15,1-8-1 0,0 1 2 0,0 3-2 16,5-4 1-16,3 2-1 0,-5 0 1 0,2 0-1 16,3 2 0-16,1-4 0 0,0 0 1 0,2 1-1 15,0 3 0-15,0-4 0 0,2 0 1 0,2 0-1 0,-1 0 0 16,-1 0 0-16,2-5 1 0,2-5-1 0,-1-5 0 15,-1 2 0-15,0-3 1 0,1 1-1 0,1 7 0 16,-1 3 0-16,-3-1 1 0,0 2-1 0,0 2 0 16,2-3 0-16,-2-1 0 0,1 3 0 0,1-3 0 15,-2 6 0-15,-2 0 2 0,0 0-2 0,0 0 0 16,0 0 0-16,0 0 1 0,0 0-1 0,0 0 1 0,0 0-1 16,0 0 1-16,0 0-1 0,0 0 1 0,0 0 0 15,0 0 0-15,0 0-1 0,0 0 1 0,0 0-1 16</inkml:trace>
  <inkml:trace contextRef="#ctx0" brushRef="#br0" timeOffset="76291.73">24379 12950 1293 0,'0'0'0'0,"0"0"0"0,0 0 0 0,37 0 28 16,-22 0 2-16,-2 0-1 0,4 4 0 0,-2-1 10 0,-2 1 2 15,2 0-2-15,3 1 1 0,1 3-4 0,0-1 0 16,1 1 0-16,4 7 0 0,-1-2-11 0,1 0-1 16,4 3 1-16,5-1 0 0,12 8-11 0,-2-1 2 15,2-2 0-15,1-3-1 0,-3 2-8 0,-2 3 1 16,4-2-1-16,3 3 1 0,3 1-1 0,-5 2 1 0,5-5 0 15,1 6 0-15,-8-4-1 0,-4-7 1 0,-1 1-1 16,4 2 1-16,-1-4-1 0,-4-6 0 0,-5 4 0 16,-1 4-1-16,-4-2-1 0,-4-8 0 0,0 2 1 15,2 6 0-15,-3-4-3 0,-5-3 1 0,3-3 1 16,-4 1-1-16,-2-4 0 0,-4-2-1 0,-4 0 1 16,-3 2-1-16,0-6 0 0,1-2 1 0,-3 1-1 15,-2 1 0-15,0-3 1 0,0-1-1 0,0 3 0 16,-6-8 1-16,-3-10-2 0,-2 1 1 0,-2 3 1 15,-2-3-1-15,2-2-2 0,2 0 2 0,-2-4-1 16,-2 0 0-16,2 4-2 0,3 7 1 0,-3 4 0 0,2-6 0 16,-2 6-1-16,2 6 0 0,2 3 0 0,-1-3 0 15,3 3-1-15,1 4 1 0,1 2-1 0,1-2 1 16,-2 2-1-16,5 0 0 0,-3 1 0 0,0 1 0 0,2 2-2 16,2-1 2-16,0 3-1 0,0 7 1 0,2 5-1 15,2 2 1-15,1-1-1 0,3 3 1 0,-1-5-1 16,1-6 1-16,-1-2 0 0,1 0 0 0,-1-2 0 15,-1-3-1-15,-1-1 1 0,1 5 0 0,-2-3 0 16,-4-5 1-16,0 2-1 0,3-1 1 0,-3 5 0 16,0-3 0-16,0-1 0 0,-5 5 0 0,-6 6 0 0,-2 0 0 15,-2-2 0-15,-4 8 1 0,0-3 0 0,3-3 0 16,-1 4 0-16,0-1 1 0,2 3 0 0,0-3 0 16,2-1 0-16,2-2 1 0,-2 4-2 0,0-1 1 15,2-1 0-15</inkml:trace>
  <inkml:trace contextRef="#ctx0" brushRef="#br0" timeOffset="86099.69">28290 11679 1293 0,'0'0'0'15,"-22"0"0"-15,-1-3 0 0,-1 8 25 0,-2 4 0 16,-8 1-1-16,-5-3 2 0,-4 2 2 0,2 5 1 16,0 0 0-16,-1 3 0 0,-3 5-7 0,4 1 1 0,0 1-1 15,-2 6 1-15,0 1-18 0,-2-1 1 16,-3-4-1-16,-6 6 1 0,5-6-4 0,5-2 0 0,-7 2 1 15,1 9-1-15,5 6-1 0,1 4 0 0,-8 7 0 16,-1 9 2-16,-1-7-3 0,6-7 1 0,-2 9 0 16,-4 5 0-16,3 1-1 0,7-3 1 0,-5 4 0 15,-1 14 0-15,1-9 0 0,3-8 1 0,-12-2-1 16,-2 9 0-16,4 1 0 0,6 3 1 0,-4 7-1 16,-7 0 1-16,5-9 0 0,0-6-1 0,-6 4 0 0,5 6 1 15,6 3-1-15,7-9 1 0,-1-5 1 16,8-8-1-16,3-8 0 0,2-5 0 0,4 0 1 0,-1 0-1 15,3-4 1-15,5-5 1 0,2-3-1 0,4-6 0 16,4-5 0-16,4-1 0 0,5-6 0 0</inkml:trace>
  <inkml:trace contextRef="#ctx0" brushRef="#br0" timeOffset="86489.01">25933 12959 1583 0,'0'0'0'16,"0"0"0"-16,0 0 0 0,0 0 0 0,5 19 1 15,-3-12 0-15,2 1 0 0,0-1 5 0,0 1 0 0,-1-1-1 16,1 8 1-16,0 2 15 0,-2 1 0 0,-2 3 1 15,0 12-1-15,0 3-1 0,-2 4 2 0,-2 7-1 16,0-2 0-16,1-3 3 0,-1-4 0 0,-2-1 1 16,-1 4 0-16,-1-2-3 0,1-2 1 0,-2 0-1 15,-1 4 2-15,3 0-5 0,-1 0 0 0,1 0 0 16,1 2 1-16,3-4-2 0,3-8 1 0,1-3-1 16,3 4 1-16,4-8-3 0,3-5 1 0,4-3-2 15,7 3 2-15,-1-4-3 0,5-6-1 0,5 1 1 16,7-1 0-16,1-4-4 0,5-3 2 0,16-4-1 0,-2-1 0 15,1-3-4-15,-1-1 0 0,4-3-1 0,8 1 1 16,5 0-4-16,-4-2 2 0,3-6-1 0,-1 2 1 16,2-5-5-16,-8 1 0 0,0-1 0 0</inkml:trace>
  <inkml:trace contextRef="#ctx0" brushRef="#br0" timeOffset="-193132.02">17787 15045 1318 0,'0'0'0'16,"0"0"0"-16,0 0 0 0,0 0 1 0,0 0 1 0,0 0 1 15,0 0-1-15,0 0 5 0,0 0 1 0,0 0-1 16,-15 18 1-16,15-7 2 0,2 1 2 0,0-1-1 16,3 0 0-16,-3 4-3 0,2 0 1 0,-2-4 0 15,1-4 0-15,3 1-4 0,1-3 2 0,-1-3-1 16,0-4 0-16,3-1 1 0,0-3 0 0,0-5 0 15,16-21-1-15,5-7 2 0,3-2 1 0,-1-3-1 16,7-3 1-16,7 1 0 0,-1-12 1 0,4-20 0 0,3-12 0 16,2 3 3-16,0-4-1 0,5-11 0 0</inkml:trace>
  <inkml:trace contextRef="#ctx0" brushRef="#br0" timeOffset="-185517.23">21157 13062 954 0,'0'0'0'15,"-20"-8"0"-15,7 4 0 0,7-3 8 0,1 5 0 0,3 0 0 16,-2-2 0-16,-2-1 28 0,1-1 0 0,3 4 0 16,2 1 0-16,-4-3 19 0,4 0 0 0,0 2 0 15,-2-3 1-15,1 1-35 0,1-2 1 0,0-1 1 16,3 0-1-16,3-8-4 0,1 2 1 0,3 1 0 15,8-6 0-15,8-4-3 0,-1-1 1 0,-1 3-1 16,9-8 1-16,5 6-3 0,3 1 1 0,5-1-1 16,6-4 1-16,1 5-3 0,-5 4 1 0,-1-1-1 15,5-8 1-15,0 11 1 0,4 2 0 0,5-2 1 0,8 2 0 16,4 0-1-16,-13 2 2 0,-8 0 0 0,2 3-1 16,0-1-3-16,-2-2 0 0,4 0 0 0,3 7 1 15,1-4-2-15,-10-1 0 0,-5-2 0 0,-6 4 0 0,-2-1-2 16,-3-3 0-16,1 2 0 0,3 1 2 0,-3-5-7 15,-5 0 1-15,-4 4-1 0,-4 0 2 0,-5-3-3 16,-4-3 0-16,0 6 1 0,-2 0 0 0,-3 0 0 16,-4 1-1-16,-6-1 0 0,0 0 1 0,-2-4-2 15,-1 3 1-15,-5 3 0 0,-3-3 0 0,-5-4-1 16,1-1 1-16,-4 5 0 0,3-3 0 0,-1 6-1 0,0 3 2 16,-1 1-1-16,-1-3 0 0,1 2 1 0,3 4-1 15,0-2 1-15,4 0-1 0,2 1 1 0,4 1 1 16,-1 0-1-16,8 0 1 0,0 0-1 0,0 0 1 15,0 0-1-15,2 0 1 0,-2 0 0 0,0 0 1 16,2 0 0-16,-2 0-1 0,0 0 0 0,2 0 0 16,0 0 1-16,7 7 0 0,6 6-2 0,2 4 2 15,-1 0-1-15,9 1 1 0,-1-1-2 0,-4-2 2 0,-3 2-2 16,-2-1 2-16,0-1-1 0,-2-4 0 0,-2 0 0 16,-3 1 0-16,-1-1 0 0,-1-4-1 0,-3-1 1 15,-1 3 0-15,0-5-1 0,0 1 0 0,-2-1 0 16,0 7 0-16,-2-1-1 0,-2-3 1 0,1-1-1 15,-7 9 1-15,-3 1-2 0,-2-1 1 0,0 0-1 16,-3 7 2-16,-4-1-2 0,-3-4 0 0,-3 1 1 16</inkml:trace>
  <inkml:trace contextRef="#ctx0" brushRef="#br0" timeOffset="-175219.69">13933 16217 941 0,'0'0'0'15,"0"0"0"-15,-20 5 0 0,20 1 9 0,2-1 0 16,2 3 0-16,-4 1 0 0,3-1 37 0,3-5 1 15,-4 1 0-15,3 2 0 0,3-3 6 0,-4-1 0 16,1-2 0-16,3 0-1 0,-1 2-38 0,2-2 0 0,-3-2 0 16,3-7 0-16,6-6 2 0,-4-2 0 0,2-1 0 15,12-27 0-15,-1-5-4 0,6 0-1 0,-1-6 0 16,11-2 1-16,12 2-3 0,-2-7 0 0,4-15 0 16</inkml:trace>
  <inkml:trace contextRef="#ctx0" brushRef="#br0" timeOffset="-174068.92">16387 16570 640 0,'0'0'0'0,"0"0"0"0,0 0 0 0,0 0 19 0,0 0 2 16,0 0-2-16,0 0 1 0,0 0 13 0,0 0 2 15,0 0 0-15,0 0 0 0,0 0-5 0,0 0 2 16,0 0-1-16,0 0 0 0,0 0-4 0,0 0 1 16,0 0-1-16,26-5 1 0,-7-5-12 0,5-1 0 15,-3-2 0-15,16-9 0 0,-1-4-6 0,-3-2 2 0,8-4-2 16,2 1 1-16,5-3-4 0,1-1 1 16,-6-8-2-16,7-13 2 0,2-2-3 0,4-1 0 0,7-6 1 15,12-4-1-15,-1 2-2 0,-7-4 0 0,2-11 0 16</inkml:trace>
  <inkml:trace contextRef="#ctx0" brushRef="#br0" timeOffset="-172883.19">19072 16687 904 0,'0'0'0'16,"0"0"0"-16,0 0 0 0,0 0 10 0,0 0 0 15,0 0 0-15,0 0 2 0,0 0 10 0,0 0 0 16,0 0 1-16,17 12 0 0,-15-9-2 0,4-1-1 0,-6-2 0 16,5 0 0-16,6 2-7 0,1-2-1 0,1-2 0 15,9-3 2-15,4-9-6 0,-2-6-1 0,0-8 1 16,1-4 1-16,3 1-4 0,-2-1-1 0,11-3 1 15,6-8 0-15,7 0-1 0,4 4 0 0,6-4 1 16,-1-3-1-16,-5-10 1 0,-3-3-1 0,7-12 1 16,5-2 0-16,10 3 0 0,-1 5-1 0,3-6 1 15</inkml:trace>
  <inkml:trace contextRef="#ctx0" brushRef="#br0" timeOffset="-171932.94">22760 16444 1017 0,'0'0'0'0,"0"0"0"0,0 0 0 15,0 0 8-15,0 0 0 0,0 0 0 0,0 0 1 16,24 16 10-16,-15-10 0 0,2 0 0 0,8-1 1 16,7 3-2-16,0-5 1 0,-3-5-1 0,-3-3 1 0,2-1 12 15,1 1 0-15,-1-5 1 0,1-8-1 0,-3-1-16 16,4 1 0-16,4-7 0 0,8-3 1 0,3-5-5 16,5-2 1-16,9-3 0 0,6-10 1 0,3-6-4 15,-6-4 1-15,-4-5-1 0,6-4 1 0,3 4-4 16,6-4-1-16,11-15 1 0</inkml:trace>
  <inkml:trace contextRef="#ctx0" brushRef="#br0" timeOffset="-169385.69">29911 15692 1482 0,'0'0'0'0,"7"-22"0"0,12-17 0 0,-2-2 27 16,0 0 1-16,3-4-1 0,4 4 1 0,1 0 21 15,-5 2 1-15,-3 0-1 0,0-9 2 0,-3-6-25 16,0 0 3-16,0-6-3 0,3-3 2 0,-2 5-17 15,-4 6-1-15,2-2 0 0,0-13 1 0,-1-1-3 16,-3-3 0-16,2-15 0 0,0 4-1 0,8 4-3 16,-2 0 0-16,-2-20 0 0,-2-3 0 0,1 12-2 0,5 5 1 15,2-9-1-15,-3-17 0 0,-7 6-1 0,1 15 0 16,2 5 0-16,-4-20 1 0,-5 5 0 0,1 10 0 16,1-4 0-16,1 6 1 0,-3-8-2 0,-1-2 0 15,0-13 0-15,2 12 0 0,-1 5-1 0,3-2 0 16,-1-15 0-16,-1-2 0 0,-3 16-2 0,1 1 1 15,2-19-2-15,-3-3 2 0,1 15-4 0,0 5-1 0,0-9 1 16,1-11 0-16,1 9-5 0,1 9 1 0,1-1-1 16,5-17 1-16,0 11-5 0,0 11 2 0,-2 2-1 15,4-17 0-15,5 2-1 0,1 11 0 0,-1 2 1 16,5-1-1-16,3-3 3 0,-2 2 0 0,2-1 0 16,3 8-1-16,1 5 3 0,0-1 2 0,3-22-2 15,4 4 1-15,-2 19-1 0,-5 1 0 0,-2-9 0 16,2-11 0-16,-3 5-6 0,-3 14 2 0,1 3-1 15,0-2 1-15,-4-9-5 0,-3 6 1 0,3-1-1 0,1 12 1 16,-4 3-10-16,-5 4 0 0,0-14 0 0,0-5 1 16,-4 14-7-16,-3 11 2 0,1 5-2 0,0-2 2 15,-1-5 19-15,-3-2 1 0,-1-2 0 0,0-1 1 16,0 7 4-16,-1 9 2 0,-1 5-1 0,-2-1 1 16,0-2 1-16,0-4 2 0,-2-9 0 0,0 2 0 0,1 3 1 15,1 8 0-15,3 4 0 0,-5 12 0 0,1 1 0 16,1-4 0-16,3-9 0 0,-1-1 1 0,0 5 0 15,4 8 0-15,1-1 1 0,1 0 0 0,-1 3 1 16,0 5 2-16,1 4-2 0,-1 3 2 0,1 5 0 16,-4 2 1-16,-1 1-1 0,-1 8 1 0,0 4 1 0,0 0-1 15,0 2 1-15,-2 2 1 0,0-2 6 0,0 0-1 16,0 0 0-16,0 2 1 0,-2 0-6 0,-2 2 1 16,0-4-1-16,-7 20 1 0,-9 14-5 0,-4 5 1 15,-1 0-1-15,1-4 1 0,5 4-4 0,3 0 1 16,-5 6-1-16,1-6 1 0,3-6-1 0,0-7 2 15,-3 2-1-15,-3 2 0 0,1-6-2 0,1 0 1 16,1 4-1-16,1 4 1 0,1-2-1 0,1-4 0 0,-2-4 0 16,-3 0 0-16,3 3-1 0,1 2 1 0,-3-2-1 15,1 4 1-15,3-3-2 0,2-3 0 0,2-8-1 16,-4 1 1-16,6-3-3 0,4-7 0 0,-1 3 1 16,1-3-1-16,1 3-2 0,2-7 2 0,1-4-2 15,1 4 1-15,0 2-3 0,0-4 2 0,2 0-2 16,0 0 1-16,0 0 0 0,0 0 0 0,0 0 0 15,2 0 0-15,0 0 3 0,0 0-1 0,-1 0 0 16,14-9 2-16,8-3 1 0,-1 3-1 0,-7 3 1 0,-2 1 0 16,-6 3 1-16,-3 2 2 0,-2 0-1 0,-2 0 1 15,0 0 0-15,0 0 0 0,0 0 0 0,0 2 0 16,0 0 0-16,0-2 1 0,0 0-1 0,-4 9 2 16,-5 6-1-16,-4 0 1 0,2 0-1 0,-4 3 1 0,-2 3 2 15,2-12 0-15,4 0-1 0,5 1 2 0,1-3 3 16,1-3 1-16,2-4-1 0,-5 4 1 0,1-3-2 15,3-1 2-15,-1 0-1 0,0 4 1 0,0-4 0 16,2 0 0-16,-1 0 0 0,-3 0 0 0,-1 0-1 16,1 0 0-16,2 0 0 0,1 0 0 0,-1 0-3 15,0 0 1-15,0 0-1 0,1 0 2 0,-1-4 0 0,0 1 1 16,1 1-1-16,1-2 0 0,0 2 0 0,0-3 0 16,0 3 0-16,2 2-1 0,0 0-1 0,0 0 0 15,0 0 1-15,0 0 0 0,0 0-3 0,0 0 1 16,0 0 1-16,0 2-1 0,0 0 0 0,0 1-1 15,0-3 1-15,2 0-1 0,0 6-1 0,0-1 2 16,1 1-2-16,5 3 1 0,3 4-1 0,2 2 2 16,0-4-2-16,2-7 1 0,-6-4 2 0,-1 2 0 0,-3 2 1 15,3-4 0-15,-3-4-3 0,-1 2 2 0,0-7-2 16,-2-2 1-16,0 1 2 0,-1 3 0 0,-1-2-1 16,-1-4 1-16,-3-2-1 0,0 5 1 0,0 1 0 15,-3-4-1-15,-2 2 0 0,-1 0-1 0,3 7 1 16,-2 0-1-16,1 4 1 0,4 4-1 0,1-2 1 15,-3 0-1-15,-1 3 2 0,1-3 1 0,2 2-2 16,1 1 2-16,-1 5 1 0,0 1 0 0,2-2-1 16,0 10 1-16,1-4 0 0,1 3 1 0,1-3 0 0</inkml:trace>
  <inkml:trace contextRef="#ctx0" brushRef="#br0" timeOffset="-161254.16">8236 17007 1318 0,'0'0'0'0,"0"0"0"16,0 0 0-16,18 13 5 0,-8-5 0 0,1-3 1 0,17 5-1 15,5-3 23-15,-3-5 1 0,-6-4-1 0,0-7 0 16,1-2 6-16,-1-1 1 0,0 1 0 0,6-9 0 15,-6 1-27-15,0-1 1 0,4-6 0 0,-2-8 0 16,2-3 0-16,2 0 1 0,4-10 0 0,-4-16 0 0,-1-2-3 16,1-2-1-16,7-7 1 0</inkml:trace>
  <inkml:trace contextRef="#ctx0" brushRef="#br0" timeOffset="-150592.94">13978 17071 1017 0,'0'0'0'0,"0"0"0"16,0 0 0-16,0 0 36 0,0 0 0 0,0 0 0 16,30 7 0-16,-13-11 23 0,0 1 1 0,-4-3-1 15,16-18 1-15,-1-2-41 0,2-4 1 0,-4-5-1 16,12-6 1-16,1 0-5 0,0 0 1 0,5-4-2 0,5-20 2 16,-1-13-4-16,1-4 1 0,7-7-1 15</inkml:trace>
</inkml:ink>
</file>

<file path=ppt/ink/ink5.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2-10-29T03:45:05.516"/>
    </inkml:context>
    <inkml:brush xml:id="br0">
      <inkml:brushProperty name="width" value="0.05292" units="cm"/>
      <inkml:brushProperty name="height" value="0.05292" units="cm"/>
      <inkml:brushProperty name="color" value="#FF0000"/>
    </inkml:brush>
  </inkml:definitions>
  <inkml:trace contextRef="#ctx0" brushRef="#br0">7250 10522 426 0,'0'0'0'0,"0"0"0"0,0 0 0 0,0 0 0 16,0 0 0-16,0 0 0 0,0 0 1 0,0 0-1 16,0 0 1-16,0 0-1 0,0 0 1 0,0 0 4 15,0 0 0-15,0 0 0 0,6-20 0 0,-3 12-2 0,-3 1 0 16,0-1 0-16,0-3 1 0,2-7-2 0,-2 1 1 16,-2 2 0-16,2-2 0 0,6 0-1 0,-1 3 1 15,-1 1-1-15,-4-4 0 0,2 0 1 0,2 4 1 16,-1-2-1-16,3-7 2 0,0 1 0 0,3 3 1 15,-5 1-1-15,1 0 1 0,1 2 1 0,-1 2 0 16,3 0-1-16,-1 0 1 0,1 0-4 0,1 0 2 16,-3-2-1-16,3-5 1 0,8 0-1 0,0 1 1 0,-2-5-1 15,-4-6 2-15,2 6-2 0,2 3 1 0,-4-3-1 16,2-6 1-16,4 6-2 0,1 4 1 0,-3-3-1 16,4-3 1-16,1 2-1 0,1 2 0 0,1 1 0 15,2 5 1-15,6 1-3 0,-11 0 0 0,-8 0 0 16,4 6 0-16,0-6-1 0,-2 2 0 0,2-2 0 15,-4 4 1-15,2-8 1 0,-7 4-1 0,3 0 0 16,-4-3 1-16,3-3 0 0,-1 3 1 0,3 1-1 16,3-5 1-16,-2 5 0 0,2 4 2 0,-2-2-1 15,4-6 1-15,4 7 3 0,-4 4 1 0,3-1-1 0,-3-9 1 16,0 10 1-16,0 3 0 0,4-4 0 0,-3 0 1 16,7 1 0-16,-3-3 2 0,-1 2-1 0,11 4 0 15,-1-1-5-15,-6-5 0 0,-6 4 0 0,5 3 0 16,2-1-2-16,-7-2 1 0,2-1-1 0,-1 3 1 0,-3 1-2 15,0 1 1-15,0-1-1 0,5 1 1 0,5-3-3 16,-3 3 0-16,-2-3 0 0,-1 4 1 0,-2-1-1 16,2 1 1-16,1-2 0 0,2 1 0 0,3 3 0 15,-7 0 2-15,3 2-2 0,-3-4 2 0,3 3-2 16,-6-5 1-16,0 2 0 0,9 4 0 0,0-3-3 0,-3 1 2 16,-8-2-2-16,-8 2 1 0,5-2-2 0,1 1 1 15,2 1-1-15,-2-2 1 0,2 4-1 0,-4-4 0 16,-1 3 0-16,9-5 0 0,3 2-1 0,-1-1 0 15,-8 5 0-15,7-8 1 0,1 3-1 0,-4-1 0 16,-4 0 0-16,2-3 1 0,-3 4-2 0,1-3 1 16,0 1 0-16,2-3 1 0,-4 1-1 0,1 5 1 15,-10 2 0-15,5-7 0 0,1 4 0 0,-2-1 1 0,-10 2 0 16,2-1 0-16,-5-1 3 0,3 2-1 0,1 4 1 16,-8-5-1-16,-6-3 3 0,2 7-1 0,2-3 1 15,-1 0-1-15,-1 2 2 0,-2 2 1 0,-1 0-1 16,1-3 1-16,-1 1-3 0,3-2 2 0,0 2-1 15,2-2 0-15,6 4 0 0,-4 2-1 0,2-4 1 16,1 2 0-16,1-3-2 0,3 1 1 0,-3 2-1 16,0 0 1-16,-1 0 0 0,3 0 1 0,3 0-1 15,-5 0 2-15,5 0 0 0,2 2 0 0,2 1-1 0,-3-3 1 16,1 0-1-16,2 0 0 0,-4-3 0 0,4 1 1 16,0 2-2-16,0 0 2 0,4 0-1 0,1 0 1 15,5 2-3-15,-1 1 1 0,2-1-1 0,8 2 2 16,-2 3-3-16,-3 5 1 0,3-7 0 0,-6-1 0 0,2 3 0 15,-1 3-1-15,-9-1 0 0,3-4 2 0,-4-1-3 16,2 0 2-16,-1 1-1 0,3 10 0 0,3 4-1 16,0-2 1-16,-3-2-1 0,-6-1 1 0,4 0 0 15,1 0 0-15,-5-4-1 0,0 5 2 0,0-4-2 16,0 0 1-16,-9-2-1 0,3 1 2 0,3-1-2 0,1 0 1 16,-2 0 1-16,-5 6-1 0,-6 0-1 0,0 0 2 15,0 2-2-15,2 1 1 0,-2 10 0 0,0-5-1 16,-3-1 0-16,1-3 1 0,2 7-1 0,2 3-1 15,-8 5 0-15,3 1 1 0,3 4 0 0,0-3 2 16,0-3-2-16,-7 4 1 0,-4-1 0 0,1-5-1 16,1 14 0-16</inkml:trace>
  <inkml:trace contextRef="#ctx0" brushRef="#br0" timeOffset="76124.63">14358 6128 175 0,'0'0'0'0,"0"0"0"0,0 0 0 16,0 0 0-16,0 0 1 0,0 0-1 0,0 0 1 15,0 0 3-15,0 0 2 0,0 0-2 0,0 0 2 0,0 0 15 16,0 0 1-16,0 0-1 0,-16-19 0 0,17 10-8 15,3-2 0-15,-2-4 1 0,11-9-1 0,8-4-3 16,1 2 0-16,-2 2 0 0,5 3 0 0,8-3-2 16,-3 0 0-16,3 3 0 0,7 7 1 0,-1-9-2 15,-4 1 1-15,2-2-1 0,-1-6 1 0,-1-4 0 16,2 5 0-16,1-9 0 0,3 1 0 0,7 9 7 0,-3 0 1 16,3-3 0-16,6 1 0 0,2 6-5 0,-7-4 1 15,-5 4-1-15,12 3 2 0,-2 1-3 0,-3-8 0 16,8 2 0-16,8-8 0 0,-1 3-2 0,-9-1 1 15,-3-3-1-15,15-10 1 0,-2 10 2 0,-3 3 0 16,5-5 0-16,13 9 2 0,-4-2-7 0,-9 1 1 16,-2-1 0-16,0 7 0 0,4 1 1 0,-6-6-1 0,4 4 1 15,2-8 0-15,0 1 3 0,-12 1 1 0,-7-2-1 16,-5-7 1-16,1 15 0 0,-5 2 1 0,0 1-1 16,-4 1 2-16,0 1-2 0,-11 8 1 0,-3-2 1 15,-1 6-1-15,0-3 1 0,-7 5-1 0,-10 1 1 16,1 4-1-16,-1 0-2 0,-1-4 2 0,-1 3-1 15,-5 1 0-15,2 0 2 0,0 0-1 0,-2 0 1 16,6 0 0-16,-6 0 0 0,-4 0-1 0,2 0 1 16,-11 1 0-16,-7 3-1 0,-3 0-1 0,-1-4 0 15</inkml:trace>
  <inkml:trace contextRef="#ctx0" brushRef="#br0" timeOffset="77291.31">11260 6202 438 0,'0'0'0'16,"0"0"0"-16,-15-20 0 0,9 11 62 0,6-1 0 15,-5 5-1-15,3-5 2 0,0 5-2 0,2-1 1 16,0-1-1-16,0-8 1 0,0-2-45 0,4 2 1 16,1-3 0-16,1-3 0 0,-1-3-14 0,1 0 1 15,7 3-1-15,2-1 2 0,4 0-6 0,-5-1 1 16,5 3-1-16,-2 5 1 0,1-5-1 0,-4-3 0 0,-3-3 0 16,7 6 0-16,3-4-1 0,-3-1 1 0,-1-4 0 15,6-1 0-15,1 6-1 0,-4 3 1 0,3-1-1 16,3 1 1-16,2 7-1 0,-6-1 1 0,6-4-2 15,6 1 2-15,1 1-1 0,2-2 1 0,-3 8-1 16,5-2 1-16,6-2-1 0,-10-2 1 0,-3 1-1 16,7 4 1-16,0-2-1 0,-7-5 1 0,5-1-1 15,6-1 1-15,-2 1-1 0,-2 1 1 0,4-5-2 16,5-6 2-16,2 2 0 0,-3 6 0 0,-8-2 0 0,6-6 0 16,-2 8 0-16,-4 5 0 0,2-6 0 0,5 3 0 15,3 5 0-15,-4 0 0 0,7 0 0 0,2 4 0 16,0-2-1-16,-13-2 1 0,-4 0-1 0,4 4 1 15,6 2-2-15,-6-6 1 0,0 2 0 0,5 7 0 16,3-3-2-16,-6-2 1 0,-6-2 0 0,4 4 1 0,4-3-3 16,-12-2 2-16,-11-5 0 0,1 2 0 0,-1 2-1 15,-3 2 1-15,-2 2 0 0,-1 2 0 0,-3 0 1 16,-3-1 1-16,-3 5-2 0,-1-1 2 0,-3 2 0 16,-1 3 0-16,-2 1 0 0,-2 0 0 0,-1 0 3 0,3 0-1 15,-4 0 0-15,2 0 0 0,-3-4 3 0,1-2 1 16,-2 6-2-16,-7-3 2 0,-5-1 0 0,1 2 1 15,0 2 0-15,4-6 0 0,4 6-1 0,1 0 1 16,1 0 0-16,3 0-1 0,0 0 1 0,2 0 1 16,-1 0 0-16,3 0 0 0,0 0-1 0,0 0 0 15,-2-3 1-15,2 3 0 0,2-4 0 0,1 2 0 16,-3 2 0-16,0-4 1 0,0 2-2 0,0 2 2 16,0 0-1-16,2 2 1 0,2 2-2 0,-4-4 1 0,2 6 0 15,2-1 0-15,5 8 2 0,-3-2 0 0,-1 2 0 16,-1 8 0-16,0-1-3 0,1-1 1 0,-5-4-1 15,-4 2 1-15,3-4-2 0,1-2 0 0,-6 2-1 16,2 2 2-16,-3 3-4 0,1-7 2 0,-1-1-2 16,-1 1 2-16,1 2-3 0,3-2 1 0,-9-5-1 15,4 7 2-15,7-2-1 0,2-2 1 0,-8-5-1 16,7 5 1-16,-3-3-3 0,2-1 2 0,2-5-1 0</inkml:trace>
  <inkml:trace contextRef="#ctx0" brushRef="#br0" timeOffset="103121.35">26088 5239 414 0,'0'0'0'0,"0"0"0"0,22-28 0 16,0 7 0-16,-1 1 0 0,-1 1 0 0,3 1 0 16,6 3 2-16,1 4 1 0,0-4 1 0,-2-4-1 0,0 4 0 15,0 2 2-15,-2-7-1 0,2 3 1 0,5-2-2 16,1 5 2-16,3-1-1 0,6 0 1 0,2 0-3 15,-2 0 1-15,3 0 1 0,-1 6-1 0,2-6-1 16,1 0 2-16,4 6-2 0,4 5 1 0,0 2-1 16,2-5 1-16,5 1-1 0,2 10 1 0,-9-4-2 15,-2 0 2-15,2-4-1 0,4 13 0 0,-1 1 0 0,-1-1 2 16,4-1-2-16,-1 8 1 0,-5-8 2 0,-8-1-1 16,-1 4 1-16,7 8 0 0,-5-2-1 0,-3 5 0 15,6 8 1-15,4 0-1 0,0-4 2 0,-6 1 1 16,-5 5-2-16,0 5 2 0,-2-3-1 0,-6-3-1 15,4 3 1-15,6 5 1 0,-3-6 5 0,-5-3 0 16,2 0 1-16,4 5-1 0,-2 8 2 0,-8-4 2 16,-1 6-1-16,-2 5 0 0,-4 4-9 0,-1-6 0 0,5-3-1 15,-6 5 2-15,-2-7-4 0,-1 0 1 0,-1 7-1 16,4 4 2-16,-3 9-2 0,-3-3 0 0,2 3 1 16,-1-3 0-16,-4-12 0 0,-2-3 0 0,-2 5 1 15,3 0-1-15,-4 8 1 0,-3-1 0 0,2 3 1 16,0 3-1-16,0-13 2 0,-3-5 1 0,-6-2-1 15,-2 7 1-15,5 4 2 0,-3 0 0 0,-9 4 0 16,1 10 1-16,-1-8 0 0,-3-12 2 0,1-3-2 16,-2 9 1-16,0-4-2 0,-2 2 0 0,-6 2 1 15,0 11-1-15,1-5-1 0,-3-12 1 0,-5 3 0 0,-4 6 0 16,4-12-5-16,2-1 2 0,-4 9-1 0,-2 1 1 16,2 5-3-16,0-5 1 0,-1 0-1 0,-5 2 2 15,2-13-3-15,1-10 0 0,-7 2 1 0,-6 4 0 16,-5 1 0-16,6-1 0 0,2-6 1 0,-5 2-1 0,-3 4-3 15,3-3 1-15,-1 7 0 0,-3-2 0 0,-4-8-1 16,-2-9 0-16,-7-5 0 0,-3 7 1 0,5-6-2 16,5 1 0-16,-4 1 0 0,-3 0 2 0,-6 6-2 15,2-3 0-15,-2-1 0 0,-2-9 1 0,4 3-1 16,6 3 0-16,-3-5 0 0,-8 7 1 0,1-1-1 0,6-3 0 16,-6-6 0-16,2-6 1 0,8 4-1 0,3 0 1 15,-6-7 0-15,-3-4 0 0,-3 2 0 0,8 2 1 16,-3-4-1-16,3-6 1 0,6 2 0 0,1 1 0 15,-13-5 1-15,-4-8 0 0,7 1 0 0,9 3 2 16,-2-2-2-16,-2-9 2 0,4 7-2 0,4 1 2 16,-6-8-1-16,-3-8 1 0,5 1-1 0,6 0 1 0,-1 6-1 15,5-6 0-15,3 0 0 0,4-3-1 0,0-10 1 16,0-11 0-16,-2 0-2 0,0 4 2 0,0-4-1 16,3-4 0-16,7 3 0 0,8 1-1 0,-5-6 0 15,-1-11 2-15,4 1-2 0,7 1 1 0,-1-5-1 16,0 10 2-16,6 1-3 0,-1-6 1 0,1-13-1 15,1-1 1-15,3 4-2 0,2 18 2 0,-1 2-1 16,-3 1 0-16,2-2-1 0,1-3 1 0,3-9-1 16,-1-3 1-16,2 10-1 0,2 7 0 0,2 4 0 0,6 10 1 15,1-14-1-15,1 2 0 0,1-13 0 0,2 6 1 16,1 6-1-16,1 6 1 0,5-3-1 0,3 10 2 16,-1-5-2-16,3-5 0 0,5-14 0 0,5-7 1 15,1 12-1-15,1 9 0 0,13 0 0 0,6 9 1 16,-1 1-1-16,-5-8 0 0,2-12 0 0,8-1 1 0,-2 11-1 15,0 11 0-15,9-3 0 0,4 12 1 0,-2 1-1 16,-9 3 0-16,2 0 0 0,3 10 0 0,-2 1 0 16,-1 5 0-16,5 2 0 0</inkml:trace>
  <inkml:trace contextRef="#ctx0" brushRef="#br0" timeOffset="103428.02">27289 6173 515 0,'0'0'0'0,"0"0"0"0,0 0 0 16,2-25 11-16,-2 20 1 0,-4-4 0 0,1-4 1 16,1 0-4-16,0 5 1 0,-4-1 0 0</inkml:trace>
  <inkml:trace contextRef="#ctx0" brushRef="#br0" timeOffset="103629.82">26322 6801 892 0,'0'0'0'16,"0"0"0"-16,4 25 0 0,0-7 0 0,1 3 0 16,-3-6 0-16,6 9 0 0,-1 6-1 0,1-10 1 15,-1-1 0-15</inkml:trace>
  <inkml:trace contextRef="#ctx0" brushRef="#br0" timeOffset="103764.52">26414 7227 515 0,'-2'6'0'0,"-2"9"0"16,-2 4 0-16,-3 3 1 0,-2 0 1 0,0 4-1 15,3 4 1-15,-1 3 2 0,0 3 0 0,1 1 0 16,6-2 0-16,2 4 2 0,0-3-1 0,-5-3 1 16,5 6-1-16,5-11-1 0,-3-5-1 0,0-5 1 15,2 1-1-15,1-8-2 0,3-5 1 0,-1-1 1 16</inkml:trace>
  <inkml:trace contextRef="#ctx0" brushRef="#br0" timeOffset="104086.67">26715 7743 438 0,'0'0'0'0,"0"0"0"0,12 26 0 0,1-11 3 16,-4 0 0-16,-3 3 0 0,-5 3 1 0,7 1 2 16,-1 0 2-16,-5 2 0 0,0 1 0 0,4-1 2 15,1 0 1-15,-1-7-1 0,-1 1 2 0,3 1-5 16,-1-10 2-16,1 1 0 0,1-5 0 0,-2 1 0 16,1-10 1-16,1-2-1 0,6-5 2 0,0-2-7 15,0-2 0-15,0-1 1 0,9-7-1 0,2 5-1 0,-2 5 0 16,-1 0-1-16,-1-2 2 0,-1 5-3 15,-3 7 0-15,3 1 0 0,1-7 1 0,0 7-1 0,-1 4 2 16,-2 1-1-16,-1 3 0 0,1-1 3 0,-2 5 0 16,-3 3 0-16,0-2 0 0,0 4 3 0,-1 0 1 15,1 5 0-15,-1 4 0 0,-2-3 0 0,-2-3 1 16,-1 3 0-16,1 3 0 0,2-5-2 0,-2-4 0 0,-1-6 0 16,1 6 0-16,2-6 2 0,0-3 0 0,1-4 0 15,-3 5 0-15,2-5-1 0,-2-2 1 0,-3 0 0 16,0 0 1-16,1-2-4 0,1-4 2 0,-1-1 0 15</inkml:trace>
  <inkml:trace contextRef="#ctx0" brushRef="#br0" timeOffset="105312.25">27375 7105 414 0,'0'0'0'0,"0"0"0"15,19-13 0-15,-3 11 18 0,3-2-1 0,0 4 1 16</inkml:trace>
  <inkml:trace contextRef="#ctx0" brushRef="#br0" timeOffset="105504.76">27791 6948 401 0,'0'0'0'0,"0"0"0"0,31-13 0 0,-12 13 4 15,1 4-1-15,5 0 0 0,-3-10 1 0,0 8 2 16,1 4 1-16,-1-1 0 0,4-1 0 0,2 2-3 16,0 1 2-16,2-1-1 0,0-3 1 0,-6 3-6 15,-4 1 0-15,1-3 0 0,1 0 0 0,2 3-2 16,-1 3 1-16,-1-1-1 0,1 0 1 0,3-3-4 0,2 1 0 15,-1 1 1-15,1-3-1 0,2 4-8 0,0 1 0 16,2-1 0-16,-1-9 1 0,1 4-5 0,-4-4 1 16,-4-4 0-16,2-2 1 0,-26 6-228 0</inkml:trace>
  <inkml:trace contextRef="#ctx0" brushRef="#br0" timeOffset="105536.61">28769 6993 12 0,'5'-2'0'16,"5"-5"0"-16,6-8 0 0,-16 15-10 0</inkml:trace>
  <inkml:trace contextRef="#ctx0" brushRef="#br0" timeOffset="105569.64">28918 6900 37 0,'4'-6'0'15,"3"-14"0"-15,6 7 0 0,-13 13-29 0</inkml:trace>
  <inkml:trace contextRef="#ctx0" brushRef="#br0" timeOffset="105819.72">29041 6835 49 0,'4'0'0'0,"3"-6"0"15,0 8 0-15,1-2 0 0,-3-2 0 0,-1-1 0 16,0 3 0-16,0 1 0 0,-1 1 0 0,1 0 0 16,2 2 1-16,-1 2 1 0,-1-5 0 0,-2 3 1 15,2 9-1-15,1-4 2 0,3 3 1 0,-3-7-1 16,3 4 1-16,1 1 3 0,-2-1 0 0,-3-1-1 16,6-7 2-16,1 1 0 0,0 2 0 0,-2-2 0 15,-1-4 2-15,-1-2-1 0,1 2 1 0,-3 2-1 0,3-1 1 16,1-1-2-16,-2-4 0 0,-3-3 0 0,0-1 1 15,1 10 0-15,3 0 0 0,-4 0 0 0,-1-3 2 16,1-3-2-16,0 1 0 0,-2 1 0 0,-1 2 0 16,5 2 4-16,0 0-1 0,-3 0 1 0,-1 0-1 15,0 0 3-15,2 0 1 0,0 0-1 0,-1 0 1 0,1 0 2 16,-4 0 0-16,-2 2 0 0,-5 3 0 0,-1 3 1 16,3-3-1-16,-3-1 0 0,-5 11 1 0,-4 6-4 15,-3-1-1-15,-2 2 1 0</inkml:trace>
  <inkml:trace contextRef="#ctx0" brushRef="#br0" timeOffset="106903.45">28964 6506 438 0,'0'0'0'0,"0"0"0"16,0 0 0-16,0 0 16 0,6 20 0 0,-8-14-1 16,4 5 2-16,4 6 3 0,1-3 1 0,2-2-1 15,10 8 1-15,-2-1-3 0,-2-6 1 0,0-6 0 16,3 8 0-16,1-2 4 0,-4-7-1 0,-4-3 1 16,-4 5-1-16,3-1-5 0,1-1 0 0,-4-4 0 15,3 5-1-15,-3-1 0 0,-3-3 0 0,-2 3 0 16,1 3-1-16,1 1-1 0,-2 1-1 0,-4-2 1 15,-2 12-1-15,-3-1-2 0,-4 0 2 0,-4 3-2 16,-2-3 1-16,4 10-3 0,-2 0 1 0,-5-2-1 0,-1-4 1 16,1 6-3-16,1-1 0 0,0 7 0 0,-1 1 1 15,1-5-4-15,3-4 2 0,-3-2-1 0,0 3 1 16,4-4-6-16,0-7 1 0,-3-1 0 0</inkml:trace>
  <inkml:trace contextRef="#ctx0" brushRef="#br0" timeOffset="111136.45">28137 5715 590 0,'0'0'0'0,"0"0"0"16,15-47 0-16,4 10-1 0,-1 9 1 0,-3-1 0 15,4-7 0-15,1 3 0 0,3 3 0 0,1 0 0 16,4 0 0-16,7 3 0 0,3-7 1 0,3 2-1 16,5-1 1-16,3-6-1 0,-3-4 1 0,3-7 0 15,3-8 0-15,-2 8-1 0,0 9 1 0,8-2 1 16,9 8-1-16,6 5-1 0,-4-7 1 0,2-2 0 16,5-8 0-16,-3 8 0 0,-3 2 0 0,7 2 0 15,10-4 0-15,-6 13 1 0,-9-4-1 0,6-2 0 0,12 6 0 16,-1 6 0-16,-7-3 0 0,-3 3 0 0,-3 5 2 15,-3 0-2-15,-6 0 0 0,4 0 0 0,1 10 1 16,-10-3 0-16,-8 1 1 0,-2-8-1 0,0 11 0 16,-3-7-1-16,-10 2 2 0,-4 5-2 0,-1 4 1 0,-5 0-2 15,-4 0 0-15,-3 4 0 0</inkml:trace>
  <inkml:trace contextRef="#ctx0" brushRef="#br0" timeOffset="111553.05">28702 5858 414 0,'0'0'0'0,"0"0"0"16,43-9 0-16,-8 3 2 0,4 1 0 0,6 1 0 15,3 8 1-15,1-4 2 0,-3-4 2 0,5-2-1 16,6 6 0-16,-4 0 1 0,-1-3 0 0,11-3-1 16,8 6 1-16,0-4-7 0,-2 3 1 0,0-7-1 15,1 10 1-15,1-4 1 0,-4 2-1 0,8 8 0 16,7 6 1-16,-6-4 3 0,-7 1-1 0,2-2 1 0,7 15-1 15,-1 1 5-15,-3-1 0 0,6 11 0 0,2-5 1 16,-7 5 1-16,-6 4 2 0,5 4-1 0,4 7 0 16,-5-5 0-16,-13-10 0 0,-1-3 0 0,-1 3 1 15,-2-7 1-15,-4 0 2 0,0 4-2 0,6 7 2 0,-4-4-1 16,-7-1-1-16,-4 1 1 0,-2 0-1 0,-10 3-5 16,-3-9 2-16,-4 1-2 0</inkml:trace>
  <inkml:trace contextRef="#ctx0" brushRef="#br0" timeOffset="111969.93">28925 7110 992 0,'0'0'0'0,"0"0"0"16,4 24 0-16,2-9 3 0,-1 0 0 0,-1 0 1 16,5 6-1-16,4 1 6 0,2-2 1 0,0 1-1 15,4-1 1-15,1 1-4 0,1 3-1 0,3 4 1 16,6 2 0-16,0-2-2 0,-2 1 2 0,-1 7-2 15,5 5 2-15,2 5 5 0,-1-9 0 0,4 2 0 0,3 8 2 16,-1-6-4-16,-2 2 0 0,6 5 0 0,2 6 1 16,-3 5 3-16,-4-3 1 0,-5 4-1 0,1 7 1 15,-3-13 3-15,-1-12-1 0,2 14 1 0,0 0 0 16,1 5 3-16,-1-3 2 0,-2 4-1 0,1 6 0 0,-3-10-3 16,-4-11 1-16,1 5 0 0,-3-4 0 0,4 6-4 15,-3 0 1-15,-9 0-1 0,-1 2 1 0,-1-10-9 16,-3-10 1-16,0-7-2 0,1 10 2 0,-5-9-7 15,-1-9 1-15,-4-1-1 0</inkml:trace>
  <inkml:trace contextRef="#ctx0" brushRef="#br0" timeOffset="112419.49">27002 8485 878 0,'0'0'0'0,"0"0"0"0,2 19 0 16,-2-4 10-16,-2-1 0 0,-1 1 0 0,-1 24 1 16,4-9-4-16,0-4 1 0,-2 2 0 0,-2 4 0 15,3-4-1-15,1-2-1 0,1 5 1 0,-1 7 0 16,2 2-4-16,4 3 1 0,-1 6-1 0,1 3 2 0,-2-8-2 16,-2-5 0-16,1 2 1 0,-1 11 0 0,0 4 2 15,2 2 0-15,1 1 0 0,-1 14 1 0,0-4 0 16,-2-10 0-16,-2 1 0 0,0 7 1 0,3 7-1 15,1-1 1-15,0 9-2 0,1-2 2 0,-5-13-1 16,0-6 0-16,0 8-1 0,4 3 1 0,0 5-1 16,-2-5-1-16,-4-1 1 0,-2 1 1 0,0-10-2 0,3-4 1 15,1 3-1-15,1 4 1 0,1-2-1 0,0-5-1 16,-2-4 1-16,-4 0-1 0,3-9-2 0,-1-6 2 16,-2 2-1-16</inkml:trace>
  <inkml:trace contextRef="#ctx0" brushRef="#br0" timeOffset="112953.74">25529 8239 904 0,'0'0'0'0,"0"0"0"0,-19 0 0 0,2 0 4 16,0 0 2-16,1 6 0 0,-5 5-1 0,2 0 11 16,-1 2 0-16,-14 4-1 0,5 4 1 0,1 5 0 15,-4 3 0-15,-11 5-1 0,-3 5 1 0,5 6-7 0,3 3 0 16,-3 0 0-16,-3 1 0 0,4-5-6 0,3-3 1 16,-6 4-1-16,-14 7 1 0,-5 8-2 0,4 3-1 15,2 8 0-15,-5-4 1 0,3-12-2 0,2-1 1 16,-5 10-1-16,-8 8 1 0,0-3 0 0,4 0 1 15,-4 1-1-15,-4 7 0 0,15-7-1 0,-1-1 1 16,-12 4-1-16,-7 11 1 0,3-8 0 0,10-7 0 0,-4-1 0 16,0 3 1-16,6 2-2 0,5-4 0 0,-7 3 0 15,0 3 1-15,5-12-1 0,6-11 0 0,-2 6 0 16,4-1 0-16,5 3 0 0,10-6 0 0,-6 0 0 16,0 1 0-16,2-6 0 0,2-12 0 0,2-2 0 15,1-5 1-15,10-6-1 0,6-7 1 0,1-2-1 16,6 0 1-16,2-8-1 0,5-7 0 0,1 0 0 15</inkml:trace>
  <inkml:trace contextRef="#ctx0" brushRef="#br0" timeOffset="113752.12">25098 5975 829 0,'0'0'0'15,"-35"-24"0"-15,3 9 0 0,-3-3 10 0,-3-1 0 16,-3 4 0-16,0 8 0 0,2-2 9 0,-4-6 1 15,-11-4 0-15,-1 0 0 0,0 5-10 0,3-1 1 16,-5 4 0-16,-7 5 1 0,5-3-8 0,1-4 2 16,-7-4-1-16,-2-7 1 0,-1 9-5 0,9 6 0 0,1-5 0 15,-3 3 0-15,-1 2-1 0,2 3 0 0,-5 1 0 16,0-4 0-16,5 3-1 0,5 6 0 0,-3 6 0 16,-6-6 1-16,1 5-3 0,2 1 0 0,-7-1 1 15,0 3 0-15,4 7-3 0,8 0 1 0,0 5-1 16,0 4 2-16,1-5-3 0,1-4 2 0,-4 0-1 15,4-1 1-15,0 1 1 0,5-4 0 0,3 2 0 16,5 8 1-16,2-12 1 0,3-5-1 0,1 2 1 16,-4 1 0-16,0-5-1 0,5-4 0 0,2 0 0 15</inkml:trace>
  <inkml:trace contextRef="#ctx0" brushRef="#br0" timeOffset="114252.16">26225 5791 803 0,'0'0'0'0,"0"0"0"15,12-50 0-15,3 5 0 0,-2 3 0 0,-6 1 0 16,-3-4 1-16,7-3 0 0,0 3 0 0,-7 6 0 16,1-6 2-16,1-12 1 0,0-3 1 0,-1-12-1 15,1-3 1-15,-1 6-2 0,3 2 0 0,-1-3 1 16,3-20 0-16,1 3-1 0,0 9 0 0,0-6 0 0,2 2 1 16,0-3 1-16,2-3 1 0,6-7-1 0,3 4 1 15,0 17 2-15,-2-1 0 0,3-7 0 0,3-7-1 16,-2 2 1-16,2 16 1 0,7 4 0 0,2 8 0 0,-1-7 0 15,-6 3 0-15,5-6 0 0,6 0 0 0,-2 3-1 16,2 12 0-16,6 7 0 0,8 4 0 0,3 0-4 16,-4 3 2-16,-2-11-1 0</inkml:trace>
  <inkml:trace contextRef="#ctx0" brushRef="#br0" timeOffset="127283.87">13378 10887 225 0,'0'0'0'0,"0"0"0"0,-5-32 0 15,10 14 0-15,-1-1 0 0,-4 2 0 0,15 0 0 16,0 6 0-16,2 0 0 0,-4-6 0 0,1-1 0 0,0-3 0 16,0 3 0-16,-2 1 0 0,6 6 0 0,6-4 0 15,-3 0 1-15,1-5-1 0,1 5 1 0,1 0-1 16,4 0 1-16,2 0 1 0,3-5-1 0,1-3 0 16,-4-5 1-16,-2 2 0 0,9-7 1 0,4 7-2 15,-2 3 1-15,-7-3 0 0,5-1 0 0,2 2 1 16,4 5-1-16,-2-1 0 0,7 1 0 0,1 1 3 0,-5 4-1 15,-1 1 1-15,9 1 0 0,-3-2 1 0,-4 0 1 16,3 0-2-16,6 4 2 0,-4 1 0 0,3 5 1 16,-3-4-2-16,6 3 2 0,-2-3 4 0,-6-4-1 15,-3 0 0-15,5 0 0 0,-1 7 7 0,-3-1 0 16,-3 1 0-16,9 0 1 0,-1 5 0 0,-7-1 0 16,-5 0 0-16,10-4 0 0,-8 6-1 0,-2 2 0 15,0 2 0-15,4-4 0 0,-4 2-3 0,-2 5-1 0,-1 1 1 16,1-1 1-16,4 2-5 0,-4 1 0 0,-5 1 0 15,0-2 1-15,-1 2-8 0,1-1 2 0,-6-1-1 16,4 0 1-16,2 6-4 0,-3-6 2 0,1-1-1 16,4 7 0-16,-4-2-2 0,-1-4 2 0,-1 6-1 15,0 0 0-15,0 5-1 0,-4 1 2 0,1-3-2 16,3-3 1-16,5 4-1 0,-5-4 0 0,-7 3 0 16,-1 3 1-16,-1-1 0 0,-2 1-1 0,1 1 0 0,3 2 0 15,-3-2 0-15,-1-3 0 0,-2 0 0 0,2 10 0 16,-4-4 3-16,-4-9 0 0,-3 3 1 0,-1 5-1 15,5-3 4-15,-7-3 1 0,-1 3 0 0,-2 7 0 16,4 1 2-16,-2 1 1 0,0 0-1 0,-2 0 0 0,0 3 0 16,0-1 0-16,-2 3 1 0,0 4 0 0,-6-2-3 15,1-9 1-15,0 0 0 0,-3 2 0 0,3 0-3 16,-6 1 1-16,2-1-1 0,-6 4 0 0,2 1 0 16,0 0 1-16,-2 8-1 0,0 2 1 0,1-4-2 15,-5-2 2-15,3-2-1 0,-7 2 1 0,1-5-1 16,2-3-1-16,-4 4 1 0,-2 3 0 0,2-1-2 0,1 0 2 15,-4 2-1-15,-3 6 0 0,6-2 0 0,-2-6 0 16,-8 2-1-16,3 0 2 0,3-6-3 0,2-5 2 16,-2 0 0-16,-3 4-1 0,9 1 0 0,-1 3 0 15,-6-1 1-15,-8-1 0 0,5 1-3 0,0 0 1 16,-5-1 1-16,2-1-1 0,2-3-1 0,1-4-1 16,-1 2 0-16,-4 0 0 0,5-4-2 0,4-4 0 15,-14 1 0-15,3 3 2 0,0-7-2 0,1 0 0 0,-6 3 0 16,5-5 0-16,2 0-2 0,5 0 2 0,-5 0 0 15,0-2 0-15,7 0-1 0,1-2 0 0,-9-2 0 16,-4-3 1-16,1 5-2 0,4-6 0 0,-10-1-1 16,1 2 2-16,3-3-6 0,4 1 1 0,-4-6-1 15,-3 0 1-15,3 2-7 0,6 0 1 0,-9-1-2 16,-3-7 2-16,3 3-6 0,5 1 1 0,-2-4-1 16,-3-3 1-16,5 2-1 0,8 0 1 0,-4-3 1 15,-8-4-1-15,8 3 9 0,3 0 0 0,-12-2 0 16,-4-2 1-16,7-5 4 0,6 5 0 0,0-3-1 0,2 3 2 15,1 0 0-15,3-3 1 0,-3 1 0 0,6-1-1 16,1-3 2-16,1-1 0 0,-6-6 0 0,4-3 0 16,-5 5 0-16,3 0 0 0,-1-4 0 0,3-3 0 0,6 9 0 15,3 4 2-15,-3-4-1 0,3-2 0 0,3 2 1 16,3 3 1-16,0-1 0 0</inkml:trace>
  <inkml:trace contextRef="#ctx0" brushRef="#br0" timeOffset="127835.03">13855 11026 916 0,'0'0'0'0,"-13"-20"0"0,-2-14 0 0,0-3 9 0,0-2 1 16,1 0-1-16,-1-7 1 0,0-1 11 0,5 6-1 15,-3-7 0-15,4-1 0 0,-2-6-3 0,-4-7 0 16,0-12 0-16,-4-6 0 0,8 5-8 0,4 14 1 16,-1-4-1-16,-8-11 1 0,3-1-5 0,0 5 2 15,-1-3-1-15,7 8 0 0,0 6-3 0,1 7 0 16,0 6 0-16,1-14 1 0,5 5-4 0,2 6 1 0,1 5-1 15</inkml:trace>
  <inkml:trace contextRef="#ctx0" brushRef="#br0" timeOffset="132834.54">13587 10812 515 0,'0'0'0'0,"0"0"0"16,0 0 0-16,-19-15 0 0,6 14 0 0,0-3 0 15,2-5 0-15,5 3 1 0,5 2 0 0,-7-1 0 16,3-5 0-16,-1 5 4 0,0-4-1 0,1-4 1 16,1-2-1-16,-7 0 1 0,3 0 0 0,3 2 1 0,-8 0-1 15,2-2 1-15,-4-4 0 0,3 8-1 0,3 2 1 16,5-6 1-16,-5 0-1 0,-6 2 1 0,-5-4 0 15,1-5-1-15,-1-4 2 0,-3-2-1 0,-3 2 1 0,2 2-1 16,5 3-1-16,-1-3 1 0,-3 0 0 0,3 0 4 16,-1 3 1-16,3-3 0 0,-5 0 0 0,3-2-4 15,-1 4 0-15,-8 1 0 0,4 1-1 0,7-5-2 16,-1 5 0-16,-7-2 1 0,-7 1 0 0,3 1-4 16,-2-8 0-16,-5-4 0 0,0 1 1 0,7-1-3 15,-4 6 1-15,-1 0-1 0,1-4 1 0,4 6-1 16,6 3 0-16,-7-5 0 0,-7 2 0 0,10 0 1 15,-1 0 1-15,-11 0-1 0,-1 7 2 0,4-2-2 0,4-5 1 16,-1-2 0-16,-5 0 1 0,2 0 0 0,1 0 1 16,-1-2 1-16,2-7-1 0,5 5 6 0,0 6 2 15,-4-2-1-15,-10 0 0 0,3 2 1 0,3 3 1 16,-1-3-1-16,2 2 2 0,0-1-4 0,5 3 0 16,-5-1 0-16,1 8 0 0,7 2 0 0,-3-2 1 15,-3-2 1-15,-5 0-1 0,5 0-1 0,1 1 0 0,-10-5 0 16,3-2 0-16,5 1-1 0,-1 3 1 0,-4 4 0 15,-4-7 0-15,4 5-2 0,2 2 1 0,-2-2-1 16,2-2 1-16,9 6-2 0,-3 4 1 0,-10 1-2 16,-2-3 2-16,6-1-2 0,7 7 0 0,-3-3-1 15,-4-3 1-15,5 7-2 0,5 2 2 0,-1-4-2 16,0-1 2-16,6 5-3 0,1 3 1 0,-3-1-1 16,-7-4 0-16,3 2 1 0,6 2 0 0,-6-2 0 15,2 0 0-15,7 4-1 0,3 2 2 0,-1-6-2 16,8 0 2-16,-2 3-2 0,4 3 2 0,1-4-1 0,-7 3 1 15,-2 3-1-15,6-3 2 0,0-1-2 0,4 2 2 16,1-1-1-16,0-1 1 0,-3-4 0 0,0 0 0 16,3 2 1-16,1 2 0 0,-3-4 0 0,6 0-1 0,2 0-1 15,0-4-1-15,-3 4 1 0,-1 0 0 0,2 0-2 16,-2-2 0-16,2-2 0 0,2-1 1 0,-3-3-3 16,3 1 1-16,-4 1 0 0,4-3 1 0,4-6-2 15,-1 2 0-15,-6 2 0 0,3-2 0 0,3-2 0 16,-3 6 1-16,2 3 1 0,2 4-1 0,-4 2 1 15,0 0 1-15,0 0-1 0,0 0 2 0,0 0-3 0,0 0 0 16,0 0 0-16,0 0 1 0,0 0-2 0,0 0 0 16,0 0 0-16,0 0 0 0,0 0-1 0,-6 0 1 15,3 0-1-15,3 6 1 0,-4 3-1 0,2 2 0 16,2-1 0-16,0-1 0 0,0 0 0 0,0-1 0 16,0-7 0-16,0 1 0 0,2-2 0 0,-2 0 0 15,4 0 0-15,-1 0 0 0,-1 0 0 0,2-2 0 16,0-1 0-16,11-12 1 0,7-9 1 0,6 1-1 0,2 3 0 15</inkml:trace>
  <inkml:trace contextRef="#ctx0" brushRef="#br0" timeOffset="140683.84">14912 10827 99 0,'0'0'0'15,"0"0"0"-15,0 0 0 0,0 0 0 0,0 0 0 16,-19-9 0-16,15 7 0 0,2 0 0 0,-1 0 0 15,-1 1 0-15,-2-1 0 0,1 0 0 0,-1 2 1 16,1-6 1-16,1-1-1 0,-2-1 2 0,-1 5 2 0,1-3-1 16,10-3 1-16,-2-6-1 0,-2 0 1 0,-6 2-1 15,4-2 2-15,2-4 0 0,0 1 1 0,-3 1 0 16,5-2 1-16,5-1 1 0,-1-2 0 0,-3-1 0 16,-3 7 0-16,2-9 0 0,-2-2 0 0,-5-5 0 15,8-2 1-15,5 3 2 0,-4 8 1 0,-10-6 0 16,6-1 0-16,4 6 10 0,-4 1 0 0,-4-3 0 15,4-3 0-15,4 1 6 0,-2 2 1 0,-6-2-1 16,2-2 1-16,4-2-3 0,0-1 1 0,-10-10-1 0,1-2 1 16,7 5-8-16,0 6 0 0,-4-3 1 0,-2 0 0 15,12-2-8-15,-2 3 1 0,-8 3-1 0,0 1 1 16,12-5-5-16,-3-2 0 0,-5-10 0 0,-3-3 0 16,6 6-5-16,-1 7 2 0,-2-4 0 0,4-2-1 0,7 3 0 15,-2 4 0-15,-5 1 1 0,2-4-1 0,3-2 1 16,0-1 0-16,-7-10-1 0,0 0 2 0,4 11 0 15,1 6 1-15,1-6-1 0,-8 4 1 0,5 6 1 16,-3 1 0-16,0-2 0 0,-2-1 1 0,2-4-2 16,2 0 1-16,-3-6-1 0,-1-3 1 0,4 7-2 15,0 4-1-15,-2-4 1 0,-2 4 0 0,3 1 1 0,1 7 0 16,2-1-1-16,3-4 1 0,0 5-3 0,-1-5-1 16,-1-7 1-16,-1-4-1 0,-2 6 0 0,1 6-1 15,1-1 0-15,3-1 1 0,0-4-1 0,3 11 1 16,-1-2-1-16,0 6 0 0,0-2-2 0,0 0 2 15,-3 0-1-15,3 4 0 0,2-6-2 0,-2-2 1 0,0-5-1 16,1-4 1-16,2 3-1 0,-1 12 0 0,-5-4 0 16,7-3 1-16,9-1-1 0,-5 6 2 0,-4 2-1 15,9 3 0-15,-4-1 0 0,-1 0 1 0,-8-1 0 16,8-3 1-16,-1 2 0 0,-1 4 0 0,-2-8 1 16,4-2-1-16,1 2 2 0,-1 0-1 0,-1-4 1 15,1 1 0-15,-2 3 0 0,0 7 0 0,7-3 0 16,0-2 0-16,2 2 0 0,-2 2 1 0,1 1-2 15,1 6 2-15,5-5-2 0,-5-4 2 0,-5 3-2 16,7 3 2-16,2-7-3 0,-2 1 2 0,-4-2-2 16,6-3 2-16,3 4-2 0,-3 1 0 0,-4 0 1 0,0-6-1 15,-2 6 1-15,1 5 1 0,4-1-1 0,-2-1 2 16,-3-3 0-16,-2 6-1 0,-1 1 1 0,3 2 1 16,6 0-1-16,-6-2 1 0,-9 6 0 0,0 0 0 0,-2 2-3 15,-4-6 1-15,-1 2-1 0,-1 7 2 0,-1 1-3 16,-3-1 0-16,-1-1 1 0,2-1 0 0,-4 5-2 15,-4-3 1-15,0 2-1 0,3-1 0 0,1-1-1 16,0 2 2-16,0 1-1 0,-10 1 0 0,5-6-1 16,-3 3 0-16,3 3 0 0,-3-4 1 0,-1 3-2 15,0-1 1-15,-5 2 0 0,3-2 0 0,-7-1-1 0,-1-1 0 16,-1 2 0-16,-7 4 1 0,9-3-1 0,-1 1 0 16,1-2 0-16,-1 2 1 0,2-1-1 0,2-1 0 15,2 2 0-15,2 2 0 0,-2 0 0 0,4 0 0 16,-3 0 0-16,-1 6 1 0,0-6-1 0,4 0 1 15,0 0-1-15,-1 0 2 0,3 0-2 0,1 0 1 16,5 0 0-16,-3 0 0 0,2 0-1 0,0 0 1 16,0 0 0-16,2 0 0 0,0 0-1 0,0 0 1 0,0 0 1 15,21-4-1-15,12 2-1 0,3-4 1 0,-5 3 0 16,-1 3 0-16,-6 0-1 0,-5 0 1 0,-2 0-1 16,5-4 1-16,-1 8 1 0,-5-4 1 0,1 0-1 15,7 0 0-15,-5 0 0 0,-4 2 1 0,-4 1-1 16,2 1 0-16,-2 2 0 0,-7-1 1 0,2 1-1 15,-1 7 0-15,1-4-1 0,-2 0 2 0,-4-1-1 16,1 7 0-16,1 3-1 0,-2-5 0 0,-2-2 0 16,-3 8 1-16,-3-2-2 0,1-4 1 0,1 2 0 0,-3 9 0 15,0-7-1-15,3 3 1 0,-3 8-1 0,3 0 1 16,1 2-1-16,-1 1 0 0,-7 6 0 0,0 8 1 16,4 0-1-16,-3-10 0 0,-2 4 0 0,-11 28 1 15,7-30-1-15,3 1 0 0,-2 4 0 0</inkml:trace>
  <inkml:trace contextRef="#ctx0" brushRef="#br0" timeOffset="143082.93">17233 4941 49 0,'0'0'0'16,"0"0"0"-16,0 0 0 0,0 0 0 0,0 0 0 15,0 0 0-15,0 0 0 0,0 0 0 0,0 0 0 16,0 0 0-16,0 0 0 0,0 0 0 0,0 0 0 16,0 0 0-16,0 0 0 0,28 4 0 0,-15-4 1 15,-2 0-1-15,1 5 1 0,4-1-1 0,-1 2 1 16,-5-6-1-16,1 9 1 0,2-2 2 0,2 1-1 16,-4 1 0-16,2 6 0 0,-2 6 3 0,-1-5 0 0,-1 1 1 15,0-6 0-15,0 8 0 0,-1-2 1 16,-4 5 0-16,-1-2 0 0,3 4 2 0,0 1 0 0,-3-3 0 15,-3 10 0-15,2-3 3 0,-2-4 1 0,-5-5 1 16,-1 4-1-16,0-3 3 0,1-3 1 0,-5 3 0 16,1 5-1-16,4 2 9 0,1 1 0 0,-5-1 0 15,3 4-1-15,-2 3-5 0,3 3 0 0,-3 1 0 16,5 5 2-16,-7-3-5 0,-1-7 2 0,-2-5-1 16,2 9 1-16,2-7-5 0,1-3 0 0,1 4-1 0,3 5 2 15,-2-3-6-15,-3 1 0 0,-2 4-1 0,3 9 1 16,5-7-3-16,-3-4-1 0,-5 1 1 0,4 4 0 15,5-8-2-15,-4-8-1 0,-9 7 0 0,13 1 0 16,4 7 3-16,-2-2-1 0,-5 0 1 0,5 4-1 0,5 1 11 16,-5-4-1-16,-7-5 1 0,5 4 1 0,6-7 2 15,-4-8 0-15,-8 4 0 0,3 5 0 0,14-1 1 16,-7-1 0-16,-12-1 0 0,3 5 1 0,9 1-3 16,2 3 1-16,-10 4 0 0,0 1 0 0,-1-5-4 15,1-5 1-15,1-4-1 0,-5 1 1 0,5-3-4 0,-3-4 0 16,-3 8 1-16,-2 1-1 0,6 7-1 0,3-5 0 15,-7 4 0-15,1 4 1 0,3 1 0 0,0-5 0 16,-3-5-1-16,-3 3 1 0,2-5-1 0,-2-8 0 16,-2 6 0-16,0 1 2 0,4 7-6 0,2-7 2 15,-1 6 0-15,-5-1 0 0,2 3 3 0,4-4 0 16,-2 2 1-16,-13 4-1 0,5-3 2 0,4-9 1 16,0 1-1-16,0 2 1 0,0-3-1 0,2-1 1 0,2 6-1 15,-4-4 2-15,8 9-6 0,-1-4 0 0,-5 0 0 16,2 3 0-16,6-3 0 0,1 0 1 0,-7 1 0 15,9 3 0-15,7-6-6 0,-5-5 2 0,-11 2 0 16,0 1-1-16,11 7-4 0,-6 1 2 0,-5-4-1 16,4 2 0-16,1 2-2 0,-1 2 1 0,-4-2-1 15,5 4 1-15,-1-6-1 0,-3-7 0 0,-5-2 0 16,-3 5 0-16,1 3 1 0,2-3 1 0,0 1-1 16,0 1 1-16,6 4 1 0,-4 6 2 0,2 0-2 15,-2 3 2-15,1-7 1 0,-2-4 2 0,1 0 0 16,-2 0 0-16,0-5-1 0,2-2 0 0,-2 1 0 0,0 3 1 15,4 3-1-15,1 0 0 0,1-3-1 0,3 5 1 16,-3-4-3-16,4-5 2 0,-5-4 0 0,5 2-1 16,-5-9 0-16,5-3-1 0,-5 3 1 0,-3-2 0 0,12-1 0 15,-5-4-1-15,2-3 1 0,-3 2-1 0,7-4 1 16,2-3 0-16,-6-2 1 0,6 4 0 0,0-6-2 16,-2 0 2-16,-4 0-1 0,8 1 1 0,1-1-4 15,-3 0 0-15,0 0 1 0,4-1-1 0,-1-7-2 16,-3 1 1-16,-2-3-1 0</inkml:trace>
  <inkml:trace contextRef="#ctx0" brushRef="#br0" timeOffset="143550.62">16045 9750 941 0,'0'0'0'0,"0"0"0"16,0 0 0-16,0 0 2 0,0 0 1 0,0 0-1 16,0 0 0-16,0 0 1 0,0 0 1 0,0 0-1 15,0 0 2-15,0 0-3 0,0 0 1 0,0 0-1 16,0 0 2-16,0 0-4 0,0 0 1 0,0 0-1 16,0 0 1-16,3 30-1 0,-3-15 1 0,-2-2-1 15,2 4 1-15,2 3-1 0,2 4 1 0,-4-5-1 0,4 1 2 16,1 1-2-16,1 3 1 0,0 0 0 0,5 6 0 15,-2-2 1-15,-2-6 2 0,-5-1-1 0,6 1 0 16,1-4 4-16,-1 3 1 0,-3-6-1 0,3 5 0 16,-1-5 7-16,0-2-1 0,-3 4 1 0,7 2-1 0,1-3 5 15,-3-1 0-15,-5-2 0 0,-1-2 0 0,3 2 0 16,0-1 1-16,-3 1 0 0,5-2 0 0,1-4-5 16,0 1 0-16,-1-1 1 0,3-1 0 0,0-5-3 15,2 3 0-15,-3-2 1 0,4-4 0 0,3 2-4 16,0-4 1-16,0 3 0 0,7-12 0 0,4 3 2 0,-4 1-1 15,2-6 0-15,2-2 1 0,2 2 2 0,-2 2-1 16,2-1 1-16,-2-3-1 0,9-4 2 0,-5 6 0 16,-14 2 0-16,5-1 1 0,8 1-4 0,-5 1 0 15,-7 1 1-15,-8 2-1 0,2-6-1 0,0 6 1 16,2-2-1-16,6 1 0 0,-3 3-2 0,-1-1 0 16,-4-1 0-16,2-4 1 0,-4 4-8 0,2 1 1 15,-2-1-1-15</inkml:trace>
  <inkml:trace contextRef="#ctx0" brushRef="#br0" timeOffset="149199.1">9730 9242 375 0,'0'0'0'0,"0"0"0"15,0 0 0-15,0 0 32 0,0 0-1 0,0 0 1 16,0 0 0-16,0 0 16 0,0 0 2 0,0 0-2 16,0 0 2-16,0 0-10 0,0 0 1 0,0 0 0 15,0 0 0-15,0 0-17 0,0 0-1 0,0 0 1 0,0 0 1 16,0 0-8-16,-21-2-1 0,14 2 1 0,0 6 1 15,-1-6-8-15,1 2 2 0,-1 5-1 0,6 1 0 16,-5 7-4-16,-1 1 1 0,5-5-1 0,-3 16 1 16,-1 10-2-16,1-8 1 0,4 5-2 0,4 7 2 0,2-2-1 15,-2-6-1-15,-2-3 1 0,3 4-1 0,7-5 0 16,-7-4 0-16,-1 1 0 0,4 7 1 0,3 6-3 16,-1 0 1-16,-8-3 1 0,2 6-1 0,1 5 0 15,-1-2-1-15,6-3 1 0,-3 3-1 0,-3-8-1 16,0-1 1-16,3-3 0 0,5 8 0 0,-5 2-1 15,-1-2 1-15,4 5-1 0,-1 8 0 0,0-2-1 0,3-7 1 16,-1-4 1-16,4 4-1 0,2-6-1 0,0-2 1 16,0 7 1-16,0-1-1 0,3 2-1 0,3 1 1 15,7 5 0-15,-2 4 1 0,2-8-2 0,-8-10 0 16,5 0 0-16,3-1 0 0,1-3 0 0,-3-1 0 16,-3 1 0-16,7 1 2 0,3 3-2 0,-3 0 1 15,5-1-1-15,8 1 1 0,-9-6 0 0,5 1-1 0,0-2 0 16,6 3 1-16,1-7 0 0,-7-7 1 0,-3 0-1 15,1 3 1-15,4-4-2 0,-2-3 2 0,4 0-2 16,-2 2 1-16,0 3-1 0,-2 1 0 0,2-1 0 16,11-9 2-16,-3 4 6 0,-8 0-1 0,0-5 1 15,4 1 0-15,-6 0 8 0,-4 0 1 0,4 0-1 16,4 2 1-16,2-2-2 0,-2-3 1 0,-1-1-2 16,-1 1 2-16,2-1-2 0,-4 1-1 0,-1-1 1 0,-1 6 1 15,0-4 2-15,-3-1 1 0,7-6-1 0,5-2 1 16,3 5-1-16,-8-3 0 0,2 0 0 0,5 4 1 15,-5-5-9-15,-4-1 0 0,0 0 0 0,0 4 0 16,6-4 0-16,-2-4 1 0,-4 1-1 0,6 1 2 16,3 2-9-16,-5 0 1 0,-4-2 0 0,0-2 0 0,6 1-3 15,-10-1 1-15,-1-2-1 0,-1-3 0 0,7 3-1 16,-3 1 0-16,-2-1 0 0,1-5 1 0,1 4-1 16,-4-1 0-16,-1-1 0 0,2 0 0 0,-4 3 0 15,-6 2 0-15,-2-5 0 0,2 3 0 0,-3-3 0 16,-6 3 0-16,0-1 0 0,0-2 0 0,-2 5 0 15,-4 4 0-15,-4-2 0 0,1-3 1 0,-2 3-1 0,-2 0 1 16,-2 0-1-16,0 0 1 0,0 0-1 0,0 0 0 16,0 2 0-16,0-3 1 0,0 1-1 0,0 0 0 15,0-2 0-15,-2-3 0 0,-4-3-1 0,-1-1 0 16,1-4 0-16,1 1 1 0,-3-1-4 0,3-2 0 16,-5-2 0-16,3 3 0 0,3-1-12 0,-2 4-1 15,-3 2 0-15,-2-2 1 0,7 3-15 0,0 3-1 0,-1-1 1 16,-4 1 1-16,3 0-6 0,0 5 0 0,3-2 0 15,-3 0 1-15,-3 1 4 0,3 1 0 0,-3 0 1 16,0-4 0-16,-3 4 4 0,3 2 1 0,2 2 1 16,-3 0-1-16,3-2 8 0,3 0 0 0,0 0 0 15,-1 4 1-15,-1-2 9 0,2-2 0 0,3 0 0 16,1 2 1-16,0-2 4 0,0 0 1 0,0 0 0 16,0 1 0-16,1 1 1 0,3 0 0 0,-2 0 0 15,11 2 1-15,11-4 4 0,4 3 0 0,-2 1 0 16,2-2 0-16,-2-2 8 0,-3 0-1 0,-8 2 0 0,3 2 2 15,-1-1 7-15,-4 1 1 0,-7 0-1 0,-1 1 0 16,5 3 2-16,-9-4 0 0,-1 1 0 0,-1 4 0 16,1 4-6-16,-4 2 0 0,-2 0 0 0,-5 13 0 15,-8 7-6-15,1-1 0 0,-3-1 0 0,-1 1 0 0,9 7-3 16,0 2 0-16,-11-2 0 0,3 1 0 0,-1-8 1 16,1-4 1-16,-8 5-1 0,-5 0 1 0,4 6-1 15,2 0 0-15,8 4 0 0,-3 1 1 0,7 6-1 16,-7-9 1-16,-3-2-1 0</inkml:trace>
  <inkml:trace contextRef="#ctx0" brushRef="#br0" timeOffset="154998.13">14042 10165 853 0,'0'0'0'0,"0"0"0"0,0 0 0 0,0 0 11 15,0 0 0-15,0 0-1 0,0 0 1 0,0 0 12 16,0 0-1-16,0 0 0 0,0 0 1 0,0 0-5 16,0 0 0-16,0 0 0 0,0 0 0 0,-17-21-7 15,13 10 0-15,0 2 0 0,-7-8 2 0,2 1-8 16,-2-3 2-16,1 0 0 0,7 1 0 0,-1 1-2 0,2 0 2 15,-7-5 0-15,-4-2-1 0,11 1 1 0,-4 5 0 16,-7-3 0-16,-2-1-1 0,0 5 0 0,2 2 1 16,-3-3-2-16,-1-3 2 0,2-3-3 0,0 2 2 15,-2 5-1-15,-1 2 0 0,-3-3-1 0,2-1 0 16,1 4-1-16,-3 0 2 0,3-2-1 0,1 3 2 16,-2-1 0-16,-5 5-1 0,0-4-1 0,3-7 0 0,3-3-1 15,-7-6 2-15,3 6-3 0,5 2 0 0,-7-4 1 16,-4-4 0-16,2 7-2 0,-2 7 1 0,-2-5 1 15,-3-3-1-15,3-4-1 0,2 6 0 0,2 0 0 16,-2 1 0-16,2 1-1 0,2 1 1 0,-6 0 1 16,-2 3-1-16,6 1 0 0,-4-2 0 0,-1-5 0 15,-1-2 0-15,8-6 0 0,-2 6 0 0,-6-12 1 16,-7-1 0-16,0 9 0 0,5 8 0 0,1-3 1 16,-1-5 0-16,1 1 0 0,3 6 1 0,0 2-1 15,-5 6 2-15,3-3-1 0,0-1 0 0,-1-4 1 16,-6 12 1-16,1-9-2 0,-1-1 2 0,-2 2-2 0,-2 2 2 15,10-1-1-15,-3-1 1 0,-5-7 0 0,-3-4 0 16,8 5 0-16,3 5 0 0,-10-3-1 0,-2-8 2 0,0 6 3 16,6 7 1-16,0-5 0 0,-7-3 1 0,6 5-1 15,5 1 1-15,-2 1 1 0,-2 4-1 0,7-4 1 16,4 0 2-16,-11 4 0 0,-4 2-1 0,4 0-3 16,3 0 2-16,-3-4-1 0,0 0 0 0,0 0-3 15,6 2 2-15,-5 2-1 0,-1 7 0 0,4-1-1 16,1-5 0-16,1-1 0 0,-3 8 1 0,3-1-5 15,3 2 1-15,-4-7 0 0,-5 3 0 0,9 6-2 0,-1 0-1 16,-1 0 0-16,2 9 2 0,-3 3-3 0,1-1 2 16,2 2-2-16,0 2 1 0,6-4 0 0,4-2 1 15,-4 2-1-15,-4 2 1 0,3-2-2 0,5-1 0 16,-1 3 0-16,3-4 1 0,-3-1-3 0,4-3 0 16,1 3 0-16,-5 1 1 0,4-4-1 0,6-1 0 0,-2-2 0 15,6 2 0-15,7 1-1 0,-4-5-1 0,0 0 1 16,2 0 1-16,-1 0-2 0,3 0 1 0,0 0-1 15,0 0 1-15,0 0-4 0,0 0 2 0,0 0-1 16,0 0 1-16,0 0 0 0,0-5-1 0,3 1 1 16,3-2 0-16,3-8-1 0,1-5 1 0,-1 2-1 15,2 2 2-15,-2 2 0 0,1 2 0 0,-1 2-1 16,-3 0 2-16,-1-4 0 0,1-2 0 0,-2 0 0 16,-4-2 0-16,0 2 0 0,0 6 1 0,0-4 0 15,-6 2 0-15,-1-1-1 0,5 9 1 0,2-3-2 16,0 1 2-16,0 1-1 0,-6 0 1 0,6 8-1 0,-4-2 1 15,4 1-1-15,-3 1 0 0,1 2 0 0,-8 18 1 16,-3 2-1-16,4-2 0 0,2-5-1 0,1-1 2 16,4-5-1-16,0-3 1 0,2-5-1 0,-5 5 1 15,5-3-1-15,-4-1 1 0,0-6 0 0,2 1 0 0,2 1-1 16,0 0 1-16,0 2 0 0,2-4 0 0,-2 0 0 16,0 0 0-16,0 0 0 0,0 0 0 0,0 0 0 15,0 0 0-15,0 0 0 0,8 0 0 0,9-4 0 16,5-1 0-16,2-1 0 0,21-7 0 0,0 2 0 15,-6-4 0-15,-10 0 0 0,3-4 0 0,0 5 0 0,-1-1 1 16,5 0-1-16,1-7 1 0,0 5-1 0,1-2 0 16,1-1 0-16</inkml:trace>
  <inkml:trace contextRef="#ctx0" brushRef="#br0" timeOffset="156231.19">14666 10357 841 0,'0'0'0'0,"0"0"0"0,-30-26 0 0,15 5 4 16,4 2-1-16,2-3 0 0,-6 0 2 0,0-6 10 15,-2 2 2-15,0-4-1 0,2 2 1 0,-3-2 3 16,-1-5 1-16,-1-13 1 0,-1-10-1 0,4 2-8 15,0 2 1-15,-5-3-1 0,5 3 2 0,2 0-5 16,-3-4 1-16,-5-16-1 0,7-6 2 0,-3 0-1 16,8 13 1-16,-4 2 1 0,6-4-1 0,-6-9-2 0,0 3 1 15,-2-7 0-15,6 0 1 0,2 12-2 0,3 7 1 16,-5-4-1-16,-2-17 1 0,2 8-1 0,1 7 0 16,1-4 1-16,0 6-1 0,-1 6 4 0,1-6 1 15,0-17-1-15,-1-3 2 0,5 10 1 0,1 14 1 16,-2 0 0-16,5-2 0 0,-5-8 2 0,4 1 0 15,2-5 0-15,4 5 1 0,1 5-6 0,3 7 2 0,3 1 0 16,4-16 0-16,4 7-9 0,-4 6 0 0,5-3-1 16,8 7 1-16,2 6-4 0,3 4 0 0,1-10 0 15,1-7 0-15,14 6-1 0,-6 1 2 0,-4-5-2 16,5 5 2-16,7 6-4 0,-5 9 0 0,8-2 0 16,8-5 1-16,3-2-1 0,-5 2 1 0,-3-4-1 15,1-4 0-15,0 8-1 0,0 11 1 0,5 2 0 16,6 5 0-16,-2-1-1 0,-11 3 0 0,-4-5 0 15,-2 1 1-15,-1-1-1 0,-6 5 0 0,-2-3 0 0,2-5 0 16,-8 12 0-16,-3 6 0 0,1 1 0 0,3-1 0 16,-1 5-1-16,-9 6 1 0,-9-3 0 0,3 3 0 15,3 5-1-15,-14 1 1 0,-9 1 0 0,0 2 0 16,2-4-3-16,2 4 0 0,-4-2 0 0,-6-2 1 16,-3 4-5-16,-1 0 1 0,5 0 1 0,-32 15-1 0,-8 10-2 15,6-7 1-15,5-7-1 0,10-7 1 0,3 2-3 16,7-1 0-16,-3 1 0 0,2-3 1 0,2 1-4 15,2 2 1-15,3-1 0 0,-1-1-1 0,3-2 2 16,4 2 1-16,1-4 0 0,-1 5 0 0,4-5 2 16,-1 0 0-16,-1 0 0 0,8 6 0 0,3 1 3 15,2-1 0-15,2-1 0 0,19 1 0 0,5 7 1 0,-4 2 0 16,2-6 1-16,-3 4 0 0,1 0 1 0,-7 2 1 16,2-4 0-16,0 12 1 0,-6-8 0 0,-5-6 0 15,-3 6 0-15,-2 1 0 0,-5 3 0 0,-2 0 0 16,1-3 0-16,-8 12 1 0,-6-4 0 0,-3 1 1 15,-4 10-1-15,-6 4 0 0,2 6 0 0,-7-1 1 16,-7 16-1-16</inkml:trace>
  <inkml:trace contextRef="#ctx0" brushRef="#br0" timeOffset="162246.57">3460 16708 1080 0,'0'0'0'0,"0"0"0"0,0 0 0 15,-19 7 45-15,18-3 1 0,1 0-1 0,0-1 1 16,0 3-9-16,1 0 0 0,-1-3 0 0,4 1 1 16,2 0-15-16,3-1 0 0,0 1 0 0,1 2 0 15,5-1-5-15,-4-1 1 0,2-4 0 0,-2-2 0 0,2-3-2 16,-2-3 1-16,2 1 0 0,8-12 0 0,9-7-3 15,-6-7-1-15,0-10 1 0,4-4-1 0,2-1-2 16,9 1 0-16,4-5-1 0,7-2 2 0,2-1-8 16,-3-9 1-16,1-16-1 0</inkml:trace>
  <inkml:trace contextRef="#ctx0" brushRef="#br0" timeOffset="177894.62">20379 15528 1117 0,'0'0'0'0,"0"0"0"16,0 0 0-16,0 0 15 0,0 0 1 0,18 13-2 16,1-5 2-16,11 7 22 0,1 0 0 0,-3-4 0 15,-2-4 0-15,-1-3-12 0,-3-2 1 0,-2-4-1 16,5-6 1-16,3-3-6 0,3-4 1 0,5-7-1 15,-1-15 0-15,4 0-10 0,4-1 1 0,11-4-1 16,2-9 1-16,2-10-2 0,-2-8 0 0,7-9 1 0,8 0-1 16,5 7-3-16,-1-3 1 0,7-17 0 0,9-17 1 15,4-6-7-15,6 1 2 0,10-14-1 0</inkml:trace>
</inkml:ink>
</file>

<file path=ppt/ink/ink6.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2-10-22T04:56:59.983"/>
    </inkml:context>
    <inkml:brush xml:id="br0">
      <inkml:brushProperty name="width" value="0.05292" units="cm"/>
      <inkml:brushProperty name="height" value="0.05292" units="cm"/>
      <inkml:brushProperty name="color" value="#FF0000"/>
    </inkml:brush>
  </inkml:definitions>
  <inkml:trace contextRef="#ctx0" brushRef="#br0">16553 1797 577 0,'0'0'0'0,"0"0"0"0,32-13 0 0,-15 13 9 16,-4 4 2-16,3-4-3 0,-1-4 3 0,4 4-6 15,-6 4 1-15,-4-2-1 0,-1-4 1 0,-3-2 18 16,-1 4-1-16,-2 4 1 0,2-4 0 0,-1 0 1 16,3 0 0-16,-4 0-1 0,4 5 1 0,3 1-7 0,0 0 1 15,-1 3 0-15,5 19 0 0,5 7-4 0,-3-1 0 16,-6-10-1-16,5 2 1 0,2-11-3 0,3-6 0 16,3-3 1-16,8 3-1 0,2-13-1 0,5-3 2 15,2-12-1-15,10-11 0 0,8-9 1 0,7-5-1 16,5-20 0-16,7 1 1 0,4 4 5 0,4-8 1 15,13-19-1-15,5-13 1 0,5-3 7 0,6 0-1 0,21-8 1 16,2-28 0-16,-1 21-6 0,1-6 0 0,13-33 1 16,9-11 26-16,220-237-47 15</inkml:trace>
  <inkml:trace contextRef="#ctx0" brushRef="#br0" timeOffset="709.97">28333 17072 1646 0,'0'0'0'16,"0"0"0"-16,44 4 0 0,-3-2 51 0,8-8 2 15,7-8-1-15,3-12 0 0,3-6 12 0,5-9 2 16,9-17-1-16,12-12 0 0,7-14-37 0,4-18 1 0,9-25-1 16</inkml:trace>
</inkml:ink>
</file>

<file path=ppt/ink/ink7.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2-10-29T03:52:36.179"/>
    </inkml:context>
    <inkml:brush xml:id="br0">
      <inkml:brushProperty name="width" value="0.05292" units="cm"/>
      <inkml:brushProperty name="height" value="0.05292" units="cm"/>
      <inkml:brushProperty name="color" value="#FF0000"/>
    </inkml:brush>
  </inkml:definitions>
  <inkml:trace contextRef="#ctx0" brushRef="#br0">20138 13880 577 0,'0'0'0'0,"0"0"0"16,0 0 0-16,0 0 15 0,0 0 0 0,0 0-1 16,0 0 2-16,0 0 5 0,0 0 1 0,0 0-1 15,0 0 0-15,0 0-6 0,0 0 0 0,15 21 0 16,-9-12 1-16,5 0 1 0,2 0 1 0,-8-1 0 15,5-3-1-15,-1-1-2 0,-3 0 1 0,-1-8-2 16,1 2 2-16,1 2-5 0,1 0 2 0,1 0-2 16,13-9 1-16,6-11-3 0,0-3 1 0,-2 1 0 0,2 3 0 15,4-5-1-15,2-9 0 0,5-8 0 0,0 0 2 16,0 4-4-16,-4-1 2 0,5-3 0 0</inkml:trace>
</inkml:ink>
</file>

<file path=ppt/ink/ink8.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2-10-29T04:07:22.178"/>
    </inkml:context>
    <inkml:brush xml:id="br0">
      <inkml:brushProperty name="width" value="0.05292" units="cm"/>
      <inkml:brushProperty name="height" value="0.05292" units="cm"/>
      <inkml:brushProperty name="color" value="#FF0000"/>
    </inkml:brush>
  </inkml:definitions>
  <inkml:trace contextRef="#ctx0" brushRef="#br0">11740 6361 627 0,'0'0'0'0,"0"0"0"16,0 0 0-16,0 0 0 0,0 0 0 0,0 0 0 16,0 0 0-16,0 0 1 0,0 0 1 0,0 0-1 15,0 0 2-15,0 0 2 0,0 0 2 0,0 0-2 16,0 0 2-16,0 0 7 0,0 0-1 0,-9-17 1 16,4 9 0-16,1 1-4 0,-6-2 0 0,5-1 1 15,-1-1-1-15,3 2 0 0,-1 0 0 0,2 3 0 16,-5 2 1-16,1-5-3 0,4 3 1 0,-2 1 0 15,1-5 0-15,-3-3 2 0,0 2 1 0,1 2 0 0,-3-2 0 16,3-4 3-16,-1 2 0 0,1 2 1 0,-5-2 0 16,5 2-1-16,-5 5 2 0,1-3 0 0,0-6 0 15,3 6 7-15,1-3 0 0,1 5 1 0,-11-1 0 16,2 1-10-16,4 1 1 0,1 3 0 0,-7-5 1 0,6 5-3 16,0 1 2-16,-4-2-2 0,-4 0 2 0,0 4 2 15,2 4 1-15,0-4-1 0,-2 4 1 0,-1 3-5 16,-3 2 0-16,5 1 0 0,-1 1 0 0,-2 4-4 15,1 0 2-15,1 7-1 0,-2 2 0 0,4-1-2 16,-3 1 0-16,3 4 0 0,0 5 0 0,0-9 0 0,0-3 1 16,0 3 0-16,0 6 0 0,2-6-1 0,-2 2 1 15,2 9-1-15,-4 2 1 0,2-1 1 0,6 3-1 16,-6 0 0-16,0 6 1 0,2-3-8 0,4-6 1 16,-2-7-1-16,-8 5 2 0,4-10-4 0,0 0 0 15,0 2 0-15,1 2 1 0,4 8-2 0,1-3 0 16,-2-1 0-16,3-2 1 0,6 7-1 0,-1 2 0 15,-1 0 0-15,2 2 0 0,-2-8-1 0,4-9 0 16,0-1 0-16,0 5 1 0,0-4-2 0,0-4 1 0,0 5-2 16,0 1 2-16,4 5-1 0,2-5 0 0,-3 2-1 15,7-2 1-15,3 2-1 0,0 2 1 0,-4 1-2 16,6 1 2-16,-4-2-1 0,2-8 0 0,2-3 1 16,-4 9 0-16,6-12 0 0,-2-3 1 0,-4-3-2 15,2 7 2-15,4-4 0 0,0-8 0 0,-6-1 0 16,2 7 0-16,0-2 0 0,0-3-1 0,-4-1 1 15,10 5 1-15,-4-1-1 0,-6-9 1 0,2 0 0 16,4 6 0-16,-2-1 0 0,2 1 0 0,0-2 0 0,9-1 0 16,1 1 0-16,-5-2 0 0,-1-2 0 0,1 4 0 15,1 1 0-15,1-1 0 0,8 1 0 0,-4-8 0 16,2-3-1-16,0 2 1 0,2 3 0 0,-2 1 0 16,-2 0-1-16,-8-6 0 0,-1 2 0 0,2-1 1 0,-1 1-1 15,1 0-1-15,2-1 1 0,3 1 0 0,0-2 1 16,-7-1 0-16,0 3 0 0,-3 4 0 0,-2 0 1 15,-3-4 2-15,0 3-2 0,-3 1 1 0,1-4 4 16,1 2-1-16,-3 0 1 0,-1 2-1 0,0 0-1 16,-2 0 0-16,1 0 1 0,1 0-1 0,-4 0-2 0,0 0 2 15,0 0-1-15,2 0 1 0,-2 0-3 0,0 0 0 16,0 0 0-16,0 0 1 0,0 0-2 0,0 0 0 16,0 0 0-16</inkml:trace>
  <inkml:trace contextRef="#ctx0" brushRef="#br0" timeOffset="1185.45">9609 9501 904 0,'0'0'0'0,"0"0"0"16,0 0 0-16,0 0 12 0,0 0 2 0,0 0-2 16,0 0 2-16,0 0 19 0,0 0 1 0,0 0 0 15,0 0 0-15,0 0 7 0,18-21-1 0,-8 19 1 16,8-5 0-16,7 0-22 0,1 1 1 0,-4-1-1 15,0-5 2-15,6 5-3 0,-3 3 0 0,4-1 0 16,5-8 1-16,0 5-4 0,5 4 1 0,4 1 0 16,3-5 1-16,3 1-2 0,-3 1 2 0,-1 1-1 15,0-6 1-15,7 3-8 0,2 6 0 0,4-3 0 0,5 1 0 16,0-3-5-16,-3 3 1 0,-2 0-1 0,5-5 2 16,-3 3-5-16,-3 6 0 0,7-5 0 0,8 1 1 15,-3 4-2-15,-5 0 1 0,3-6 1 0,2 3-1 16,-2-3-1-16,-2 0 0 0,11 3 0 0,3 3 1 0,-10-4-1 15,-2-2 0-15,-2 1 0 0,11 5 0 0,2-6 0 16,-9 1 0-16,-1-3 0 0,-5 3 0 0,-5-1-1 16,-4-3 1-16,-4 3-1 0,11 6 1 0,-1-4 0 15,-15 3 0-15,-2-3 0 0,-8 2 1 0,-1-2 2 16,-6 4 0-16,-4-3 1 0,-4 3 0 0,-1-4 6 0,-4 2 0 16,-6 2 1-16,0 0-1 0,1 0 1 0,-3-4 1 15,-1 4 1-15,-2 4-1 0,-1-4-2 0,-1-4 0 16,-2 2 0-16,0 2 1 0,2 0-2 0,-2 0 0 15,0 0 0-15,0 0 0 0,0 0-3 0,0 0 1 16,0 2-1-16</inkml:trace>
  <inkml:trace contextRef="#ctx0" brushRef="#br0" timeOffset="4683.81">16110 9155 665 0,'0'0'0'0,"0"0"0"0,0 0 0 0,22 0 2 0,-14 0 2 16,-7 0-1-16,7 0 0 0,-1 0 21 0,1 0 1 15,-1 0-2-15,1 2 2 0,1 0 3 0,-3-2 0 16,-1 0 0-16,3 3 0 0,-3-1-13 0,1 0 0 16,-4 4 0-16,11-5 1 0,2 5-4 0,-4 1 1 15,-4-1 0-15,-1 3 0 0,3-5-2 0,1 2 2 0,-5 1-1 16,1 2 1-16,3 1-5 0,0-1 3 0,1-5-1 15,-7 3 0-15,5 2-2 0,-1-1-1 0,-1-3 1 16,-4 1 1-16,3 3-2 0,3-3 1 0,-3-4-1 16,5 5 1-16,1 1-4 0,2 1 2 0,-4-2-1 15,6-5 1-15,0 2-2 0,2 0 2 0,0 1-2 16,7-5 2-16,-7 2-3 0,-1 2 2 0,5-4-2 16,5 0 2-16,2 0-3 0,0 2 0 0,2-4 0 15,-4-4 2-15,7 6-3 0,1-3 1 0,-8-1-1 16,6-7 2-16,-3 5-2 0,-3-1 0 0,1-1 0 15,2-1 0-15,3 0-1 0,0 3 1 0,-3 0 0 0,5 5 0 16,5-3-1-16,-5 0 2 0,-1-5-2 0,3 3 1 16,-1 1-1-16,-1 1 1 0,-5 0 0 0,-1 4 0 15,-2-2 0-15,2-1 0 0,2-1 0 0,6 4 1 16,-3 0-2-16,-1 0 1 0,-1 2 0 0,7 3 0 0,1-5-1 16,-4-3 1-16,-5 1 0 0,2 4 0 0,-2-2 0 15,-1 0 0-15,1 0 1 0,2 3-1 0,3-3 0 16,-1 0 0-16,-3-3 0 0,7 6 0 0,1-3 0 15,0 0 0-15,6 0 1 0,-2 6-1 0,-1-10 0 16,-1 2 0-16,-3-1 0 0,1 6 0 0,2-3-1 0,-2-3 1 16,0 1 0-16,6 4 1 0,-2-2-2 0,-4 0 1 15,4 3 0-15,-1 3 0 0,1-6-1 0,-4 0 1 16,-7 0 0-16,4 2 0 0,-1-2-1 0,0-2 1 16,1 2-1-16,5 6 2 0,0-3-2 0,0-3 1 15,3 0 0-15,-1 6 0 0,4-6-1 0,-6 0 1 16,-6 0 0-16,-1 0 0 0,3-4 0 0,-3 2 2 0,3-1-2 15,2 6 1-15,0-3-1 0,-2-3 0 0,3 1 0 16,4 2 1-16,1-2-1 0,-6 0 0 0,-5-4 0 16,1 1 0-16,2 1-1 0,-3-3 1 0,3 5 0 15,0 4 0-15,6-4 3 0,-2-2-1 0,-2 2 0 16,4 4 1-16,0-2-2 0,-2-2 0 0,2-3 1 16,0 5-1-16,0 0 1 0,-2 0 1 0,-2 1-1 15,4 3 1-15,-2-2 2 0,0 0 0 0,1 3-1 16,11 3 1-16,-3-1-1 0,-7-5 1 0,-2 2 0 0,3 2 0 15,-1-1-3-15,-4 1 0 0,2 1-1 0,12 1 2 16,-5-1-3-16,1-5 0 0,1 0 0 0,4-2 0 16,-6 2-1-16,-5 1 1 0,4-1-1 0,5-4 1 15,4-1-1-15,0-1 0 0,5-2 0 0,-3 4 0 16,-4-3 0-16,-6-3 0 0,3 3 0 0,7 1 0 0,-1-1 0 16,1-1 0-16,9 2 0 0,-4 2 0 0,-5-1 0 15,-6-3 0-15,6 2 0 0,0 4 0 0,5-2 0 16,1 1 0-16,5-1 0 0,-4 2 1 0,-7-2-1 15,-3-2 0-15,7 4 0 0,7 0 0 0,-2 0 0 16,-4 0 0-16,1 0 0 0,-1 2 2 0,-7-2-2 0,-2-2 0 16,4 2 0-16,3 2 0 0,3 0 0 0,-3-2 0 15,-5 0 0-15,-2 4 0 0,-7-4 0 0,-6-2 0 16,-2 0 0-16,5 7 0 0,-3-3 1 0,-5-2 1 16,-3 4 0-16,1 0 0 0,-2 1 5 0,-6-5 1 15,0 6-1-15,2-2 1 0,-4 1-2 0,-4-5 2 16,1 0-1-16,-6 6 1 0,-4-4 5 0,-4 0 1 15,-1-2-1-15,-2 0 1 0,-4 1-5 0,0-1 0 0,0-1 0 16</inkml:trace>
  <inkml:trace contextRef="#ctx0" brushRef="#br0" timeOffset="6667.49">7708 5588 665 0,'0'0'0'16,"0"0"0"-16,4-33 0 0,11 16 1 0,0-1 0 16,-4-3 0-16,4 3 0 0,7-7 3 0,-1 5 0 0,-6-2 1 15,3 1-1-15,-3 1 5 0,4-1 1 0,5-1 0 16,0 0 1-16,2-1-8 0,2 3 1 0,-2-6 1 16,8-2-1-16,5 7-1 0,0 3-1 0,8-1 0 15,-2-3 1-15,3 3-1 0,-3 4-1 0,7 0 0 16,7-3 1-16,5 7-2 0,-5 1 1 0,9 1 0 15,-1 0 0-15,-8 3-1 0,1 1 0 0,11-1 0 16,7 12 2-16,4-10 2 0,-4 2 1 0,-5-2-1 16,11 8 1-16,-6 2 6 0,0-4 1 0,14 5 0 0,6-7 1 15,-5 6 3-15,-1-1-1 0,10-1 1 0,6-4 1 16,-7 0-2-16,-6 5 2 0,7-5 0 0,12-5 0 16,-6 5-4-16,-11 0 2 0,-4-4 0 0,10-7-1 15,3 2-4-15,-11 3 2 0,-9 2-1 0,3 4 0 16,-3-3-2-16,-8 1 0 0,2-2 0 0,8 8 0 0,-10-10-4 15,-7 4 2-15,-2 2 0 0,7 4 0 0,4-4-2 16,-13-2 1-16,-13 0 0 0,-2 4 0 0,-7-2-1 16,-6 0-1-16,0 0 1 0,-5 6-1 0,-8-10 0 15,-4 0-1-15,-5 2 0 0,-4 4 2 0,-3 0-3 16,-9-6 1-16,-1-1 0 0,0 1 0 0,-1 0-2 16,-7 3 1-16,1-5 0 0,-8 2 0 0,-4-7-1 0,-5 2 0 15,0 0 0-15,-1 3 1 0,1 6-1 0,4-4 1 16,-3 4-1-16,5 10 0 0,3-10 0 0,4-4 0 15,-2 8 0-15,-2 1 0 0,4-1-1 0,5-2 1 16,6 1 1-16,-4 3-1 0,8-2-1 0,-4-2 1 16,2-2 0-16,2 3 0 0,5 1 1 0,-4 2 1 15,5-5-1-15,5 12 1 0,3-3 2 0,7-5 0 0,-5 5 1 16,-1-5-1-16,-4 5 6 0,-6 4-1 0,2-2 0 16,2 1 1-16,-4-2-3 0,-7 4 1 0,-5 0 0 15,-9 12 0-15,-8 7 0 0,-4 7 0 0,-8 2 0 16,0 7 0-16,-5-7-1 0,-8-2-1 0,-14 9 1 15</inkml:trace>
  <inkml:trace contextRef="#ctx0" brushRef="#br0" timeOffset="10862.99">9916 13808 979 0,'0'0'0'16,"0"0"0"-16,19 24 0 0,1-9 7 0,-1-2 1 15,0-4 0-15,5-5-1 0,4-2 11 0,-2-4 0 16,2-4 0-16,2-7 1 0,0-4 2 0,-3-7 0 15,5-11-1-15,5-12 1 0,-1 1-10 0,1 1-1 0,8-7 0 16,5 0 0-16,0 0-5 0,1-6 1 16,8-18 0-16,12-10 0 0,-2 4-2 0,4 8 0 0,7-2 1 15,22-28-1-15,5-10-2 0,2 12 1 0,16-1-1 16</inkml:trace>
  <inkml:trace contextRef="#ctx0" brushRef="#br0" timeOffset="12513.13">4941 13915 1155 0,'0'0'0'0,"0"0"0"16,0 0 0-16,0 0 4 0,15 25-1 0,-5-16 0 15,5 0 1-15,5 4 8 0,2 0 2 0,-7-2-1 16,4-3 1-16,1-4-2 0,-1-3 1 0,5-1 1 15,2 0-1-15,-1-3-8 0,-1-5-1 0,0-3 1 16,11-2-1-16,-1 0 0 0,-6-2-1 0,2-3 0 16,3-5 2-16,-7-5-2 0,6-9 1 0,3-13-1 15,5-11 0-15,2 3 1 0,7 8-1 0,20-2 0 16,3 3 1-16,-6 3-2 0,-3-14 1 0,10-18 0 0,18-9 0 16,11 7-3-16,1 3 1 0,-6-1 0 0</inkml:trace>
  <inkml:trace contextRef="#ctx0" brushRef="#br0" timeOffset="21544.25">13255 12959 187 0,'0'0'0'0,"0"0"0"16,0 0 0-16,0 0-1 0,0 0 1 0,0 0 0 16,0 0 0-16,0 0-1 0,0 0 1 0,0 0 0 15,23-17 0-15,-14 14 0 0,0-1 0 0,1 0 0 16,-1 2 1-16,0 1 2 0,-7 1 1 0,0-6-1 0,4 2 0 15,1 2 2-15,0 1-1 0,-1-1 1 0,3 0 0 16,1 0 2-16,1 0 1 0,-2-2 0 0,10 4 0 16,1 2 12-16,1-2 1 0,-4-3 0 0,3 3 1 0,-5-2 6 15,-2-2 1-15,2 2-1 0,5 2 1 0,1-2 3 16,1 0-1-16,2 1 1 0,3-3-1 0,0 2-15 16,-2 2-1-16,-1 0 1 0,6 0 1 0,0 0-8 15,-1 0 1-15,-1-2-1 0,2-2 1 0,-2 2-5 16,2 1-1-16,-6-7 1 0,2 3 0 0,-2 3-3 15,-1 2 1-15,3-4-1 0,4 0 1 0,-2 1 1 16,-2 1-1-16,0-2 0 0,4 0 1 0,1 6 0 0,-1-2 1 16,-2-5-1-16,2-7 1 0,7 9-1 0,-5 3 1 15,-10-6-1-15,2 1 2 0,-3 1 0 0,1 4 2 16,2 0 0-16,3-8 0 0,0 5 1 0,-2 1 1 16,-1-2-1-16,6-2 1 0,0 3-5 0,3-1-1 15,-1-2 1-15,5-1 0 0,2 1 4 0,-3 3 0 16,-5-5 0-16,1-1 1 0,1 2-1 0,-1 3 1 0,0-2-1 15,5-1 1-15,2 1 1 0,-3 2 0 0,1 1-1 16,4-3 1-16,7 2 0 0,-3 3 2 0,-4-5-2 16,-6-1 1-16,-1 1-1 0,0 2 1 0,-3 1-1 15,6-1 0-15,-3-2-2 0,0 6 0 0,-1 0 0 16,6-2 1-16,-2 1-2 0,1 1 0 0,1 0 0 16,-6 0 1-16,7 0-3 0,-5 0 1 0,-5-2 0 15,-2-2 1-15,1 0-4 0,1 4 2 0,0-2-1 16,4-1 1-16,-3 1 1 0,-1 2 1 0,4 0 0 0,-3 0-1 15,3 4-2-15,-2-3 0 0,-3-2 1 0,1-1 0 16,-2 4 2-16,-2-1-1 0,-2-1 1 0,-3 0 0 16,-1 6 3-16,-1-4 2 0,3 2-1 0,3-4 0 15,-1 1 2-15,-4 3 0 0,-1 0 1 0,3-8 0 0,3 8-3 16,-3-2 1-16,2 0 1 0,0-4-1 0,1 5-1 16,-1 1 0-16,0-4 0 0,-3-2 1 0,8 4-6 15,-1 0 2-15,-11-2 0 0,5-4 0 0,-3 2-3 16,2 2 0-16,-5 2-1 0,9-4 1 0,-1 2-3 15,-2 2 2-15,2-2-2 0,1-3 2 0,1 4-4 16,2 3 0-16,-2-4 0 0,2-2 1 0,5 6-2 0,-5 0 0 16,-2-4 0-16,0 0 1 0,0 3-1 0,-1-1 0 15,-1-2 0-15,2 0 0 0,0 4-1 0,0 0 1 16,4-1 0-16,-2-1 0 0,2 4-1 0,-1-4 0 16,1 1 0-16,4 1 1 0,5 4-1 0,-5-3 0 15,-3-3-1-15,-1-2 2 0,2 6 0 0,-3-1 0 16,1-1 0-16,2-2 0 0,0 2 0 0,-1-1 2 15,5-1-2-15,-1 2 1 0,2-2 0 0,3 1 1 0,-1-1-1 16,2-4 1-16,-2 2 3 0,-4 2-1 0,2-2 1 16,3-2 0-16,-1 1 1 0,-2 1 0 0,-2 1-1 15,4-2 1-15,2 1-2 0,-3 1 2 0,-1 1-1 16,4-2 0-16,2 0 0 0,-6 0-1 0,-3-2 1 16,3-1 0-16,-4 3 1 0,-5 3 1 0,2-1-1 15,7-2 1-15,-1 2 1 0,-3 4 0 0,-1-6 0 16,4 0 1-16,1 5-2 0,-2 1 2 0,1-2 0 0,-5-4 0 15,5 1-2-15,-5 3 0 0,-3-2 0 0,4-4 0 16,0 2 1-16,-4 2 0 0,1 0 0 0,3-2 1 16,-2 2-2-16,-2 1 1 0,2-1-2 0,3-2 2 15,-3 2-5-15,-4 4 2 0,0-6-1 0,8 2 1 16,-4 3-4-16,-6 3 0 0,-4-8 0 0,3 0 2 0,-3 2-2 16,-3 1 1-16,5 1 0 0,2 2 0 0,1-3-2 15,-1 3 2-15,-4-2-1 0,6 7 0 0,-3-4-1 16,-1 1 0-16,4-1 0 0,4 1 0 0,-2-5-2 15,-6 3 0-15,4-4 1 0,4 0 0 0,-4 1-2 16,-3-1-1-16,-1-4 1 0,4 2 1 0,0 2-4 16,2 0 2-16,-2 0-1 0,4-2 1 0,2 0-2 0,-6 2 1 15,2 0-1-15,24 5 1 0,-7-11 1 0,-12 4-1 16,5 0 1-16,-1 0-1 0,-4 0 3 0,-7-2 0 16,6-1 0-16,3 1-1 0,1-2 1 0,-1 0 1 15,3 4-1-15,16 0 1 0,-8 4 0 0,-3-4 0 16,2-4-1-16,5 4 1 0,-13 0 0 0,-3-3 0 15,5-5 0-15,8 1 0 0,-10 11-1 0,0-4 0 0,4-6 1 16,8 12 0-16,-5-6-1 0,-5 0 1 0,1 0-1 16,2-6 0-16,-6 12 0 0,-8-6 1 0,0-6-1 15,1 8 1-15,1-4-2 0,-5 2 1 0,-1 2 0 16,-4 2 1-16,-1-3 0 0,-2 3 0 0,-1 0-1 16,-6 0 1-16,-1-3 1 0,0 3 0 0,-1 0 0 15,-4-4 0-15,-1 0 0 0,-1 2 0 0,0 0 0 16,0-2 1-16,-2 0 1 0,0 0 0 0,0 1-1 15,2 1 1-15,-2 0 2 0,0 0 0 0,0 0 1 16,0 2-1-16,0-4 3 0,0 1 0 0,0 1-1 0,0 0 2 16,0 0 3-16,0 0 1 0,-2 0-1 0,0 1 1 15,0-1 0-15,0 0 2 0,0-2-2 0,1 2 2 16,1 0-1-16,-4 0 1 0,2 0-1 0,0-1 1 0,0-1-2 16,0 0 0-16,0 0 1 0,2 0-1 0,0 0-1 15,0 0 0-15,0 0 1 0,-1 0-1 0,-1 0-2 16,0 0 0-16,0 0 0 0,0 2 1 0,0-2-2 15,2 0 0-15,-3 0-1 0,1 2 1 0,0-2-1 16,0 0 0-16,0 0 0 0,-5 2 0 0,-1 0-1 16,1 0 1-16,1-2-2 0,-7 2 2 0,2 0-1 15,2-1-1-15,3 1 1 0,-7 0-1 0,4 0 0 0,1 0-1 16,3 2 1-16,1-4-1 0,2 0 0 0,0 0-1 16,0 0 1-16,0 0 0 0,2 0-2 0,0 0 1 15,0 0-1-15,0 0 0 0,0 0-1 0,0 0 1 16,0 0 1-16,0 0-1 0,0 0-2 0,0 0 1 15,0 0-1-15</inkml:trace>
  <inkml:trace contextRef="#ctx0" brushRef="#br0" timeOffset="23046.19">15050 14954 916 0,'0'0'0'0,"0"0"0"0,0 0 0 0,0 0 30 16,0 0 0-16,0 0 0 0,33-2 0 0,-9-2-3 15,2 0 1-15,-1 2 0 0,8 0 1 0,4-1-14 16,-7-1 2-16,-6 0-1 0,1 2 1 0,1-1-11 16,-2-1 1-16,-7 0 0 0,3 2 0 0,-3 1-5 15,0-1 1-15,0 0 0 0,3 0 1 0,2-2-2 16,-1 2 0-16,-1 1 1 0,5 1-1 0,-1 0-1 0,0 0 0 16,0 0 0-16,8 0 0 0,3 0-1 0,-5 1 1 15,-6 1 1-15,6 2-1 0,8-4-1 0,-11 0 1 16,-2 4-1-16,1-1 1 0,-2-3-1 0,0 0 0 15,4 4 0-15,2-2 1 0,0-2-1 0,-2 0 0 16,0 2 0-16,3 2 0 0,1-4 0 0,0-2 0 16,-1-2 0-16,7 2 0 0,-1-2 0 0,-2 1 0 0,-9-1 0 15,0 2 0-15,-1-2-1 0,1-1 0 0,7-1 0 16,-3 4 1-16,4 1-1 0,-4-5 1 0,3 4-2 16,1 4 2-16,-1-2-1 0,-3-2 1 0,2-2-1 15,5 3 1-15,-4-1-1 0,-3 0 0 0,-4 0 0 16,2 0 0-16,6 0 0 0,-4 2 1 0,-2 0-2 15,1 0 2-15,-1 0-1 0,2 0 1 0,0 0 0 16,0 4 0-16,5-4 0 0,-3-2 0 0,-8 0 0 0,6 4 0 16,0-2 0-16,-6-2 0 0,0-2 0 0,2 4 0 15,0 2 0-15,0-2 1 0,4-2-1 0,4 1 2 16,-1-1-2-16,-5 0 1 0,4 0 0 0,5 0 0 16,4 0-1-16,-4 0 1 0,-3 1 0 0,1-1 0 15,-5-2 0-15,2-2 1 0,-2-1-1 0,7 3 0 0,0 2 0 16,-1 1 0-16,-3-1 0 0,4 0 0 0,-1 0 2 15,-3 0-1-15,3 0 0 0,1 0 1 0,-5-1 1 16,-1-1 0-16,-1 0 0 0,0-1 0 0,2-1-2 16,-1 4 2-16,3-2-2 0,-1 3 1 0,-5-1 1 15,0 2 0-15,4 0 0 0,0-2 0 0,3-2 1 16,-3 2-1-16,-2 2 1 0,-1-2 0 0,5-1-3 0,-4-1 2 16,-4-2-2-16,0-1 1 0,2 1 2 0,-4 3-1 15,6-3 1-15,3 1 0 0,-3 3-2 0,0 2 0 16,0-2-1-16,7-4 2 0,-5 4-3 0,-1 2 1 15,-4 0-1-15,2-5 1 0,5-6 0 0,-4 3-1 16,-4 4 0-16,4-1 0 0,-1-1 0 0,-1 4 0 16,0-1 0-16,6-3 0 0,-4 2-1 0,-4 3 1 0,4-3-1 15,1-2 2-15,7 4-1 0,-5 2 0 0,-5 0 0 16,2-3 0-16,3 5 0 0,-3-1 1 0,-4-4 0 16,4-3 0-16,2 6 0 0,-2 2 1 0,-1-2 0 15,5-4 0-15,-6 2-2 0,2 2 1 0,5 2 1 16,0-4-1-16,3 4-1 0,-3 2 0 0,-3-4 0 15,3-4 2-15,-5 2-3 0,-4 2 1 0,2 2 0 16,6-2 0-16,-1 2-1 0,-7 2 0 0,4-2 0 16,4-6 1-16,-5 6-1 0,3 2 1 0,0-3 0 15,1-2 0-15,1 1 0 0,-3 3 2 0,1 1-1 0,0-6 0 16,-2 4-1-16,-6 2 0 0,0-2 1 0,6-6-1 16,0 6-1-16,-2 1 0 0,-4-1 0 0,6-4 1 15,-4 2 0-15,2 4 0 0,0-2 0 0,3-2 0 16,1 4 3-16,0-2 0 0,3-8 0 0,-1 0 0 0,-3 10-1 15,-1 0 2-15,0-4-2 0,3-6 2 0,1 3-2 16,-2 1 0-16,-1 0 1 0,-1-2 0 0,4 2 4 16,-3 0 0-16,1-1 0 0,0-3 1 0,3 2 3 15,-7 4 1-15,-6-1-1 0,-7-5 1 0,2 2 0 16,0 2-1-16,-6 2 0 0,2-3 2 0,-4 3-3 16,-3 2 1-16,-2-1 1 0,1-4-1 0,-3 1 2 0,0 4-1 15,-2-2 1-15,0 0-1 0,2 0-4 0,-2 0 1 16,0 0 0-16,0-2 0 0,-2-2-2 0,-2 2 0 15,-3 2 0-15</inkml:trace>
  <inkml:trace contextRef="#ctx0" brushRef="#br0" timeOffset="23828.1">11742 14950 1168 0,'0'0'0'0,"0"0"0"15,0 0 0-15,0 0 28 0,0 0 1 0,0 0-1 16,0 0 1-16,0 0 1 0,0 0 2 0,0 0-2 16,0 0 2-16,0 0-11 0,0 0 0 0,0 0 1 15,0 0 0-15,0 0-13 0,0 0 1 0,0 0-1 16,0 0 1-16,0 0-3 0,0 0 1 0,21 9 0 0,-4 4-1 16,-1 6 1-16,7-1 0 0,-5-1 0 0,3-6 1 15,-6 0 1-15,0-1 1 0,-2-1 1 0,13-2-1 16,4 5-1-16,-8-1 1 0,-7-4 0 0,2-1 1 0,5 1-3 15,-5-1-1-15,-1-1 1 0,1-3 2 0,2-4-4 16,-4 1 1-16,0 1 0 0,7-4 1 0,0 0-6 16,-3 0 1-16,-4-3-1 0,-2-6 2 0,-6 0-2 15,3 2 2-15,3-2-2 0,2-8 1 0,-6 6 1 16,0-1-1-16,1-7 1 0,5-3-1 0,1-2 2 16,-1 2 1-16,2 2-2 0,5-4 2 0,1-2-1 15,-8-1 0-15,-2-10 1 0,7 2 0 0,1 0-4 0,-3 9 1 16,-3-4-1-16,0 1 1 0,4 7-2 0,-4 4 0 15,-4-3-1-15,2 3 1 0,-4 2 2 0,2 3-1 16,-1 2 0-16,-5 4 1 0,-1 0 0 0,-4 1 1 16,0 1-1-16</inkml:trace>
  <inkml:trace contextRef="#ctx0" brushRef="#br0" timeOffset="24112.1">12258 15045 979 0,'0'0'0'0,"0"0"0"16,0 0 0-16,0 0 34 0,19 0 1 0,-15 0-1 0,31 2 1 16,8-1 26-16,-4-1-1 0,-9-1 1 0,4-9 0 15,-5 3-39-15,-1 3 2 0,2-5-2 0,0-10 2 16,0 2-17-16,-4 4 1 0,-4-3 0 0,2-1 1 15,1 0-7-15,-1 0 1 0,0-1-1 0,0-3 1 16,0-1-3-16,1-4 0 0,-5-8 0 0,4-10 1 0,6 1-1 16,-2 2 2-16,2-4-2 0,0-3 1 0,3 0-1 15,6 3 1-15,4 4-1 0,8 0 1 0,1 0-1 16,-4-5 0-16,1-14 0 0</inkml:trace>
</inkml:ink>
</file>

<file path=ppt/ink/ink9.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16.86749" units="1/cm"/>
          <inkml:channelProperty channel="F" name="resolution" value="0" units="1/dev"/>
          <inkml:channelProperty channel="T" name="resolution" value="1" units="1/dev"/>
        </inkml:channelProperties>
      </inkml:inkSource>
      <inkml:timestamp xml:id="ts0" timeString="2023-04-01T12:45:02.565"/>
    </inkml:context>
    <inkml:brush xml:id="br0">
      <inkml:brushProperty name="width" value="0.05292" units="cm"/>
      <inkml:brushProperty name="height" value="0.05292" units="cm"/>
      <inkml:brushProperty name="color" value="#FF0000"/>
    </inkml:brush>
  </inkml:definitions>
  <inkml:trace contextRef="#ctx0" brushRef="#br0">4280 1509 351 0,'0'0'0'0,"0"0"0"0,0 0 0 0,0 0 1 15,0 0 0-15,-11-21 0 0,1 21 0 0,5-3 0 16,-1-3 2-16,3-3-1 0,-7-12 0 0,-1-3 6 0,-2-6 1 16,7 2-1-16,1 2 1 0,1 8-5 0,4-3 2 15,0-3-2-15,4 4 2 0,1-5 0 0,-5 1-1 16,6 6 1-16,3 1-1 0,1 2 2 0,-1-4 1 16,0 1 0-16,-1 7 0 0,5 1 3 0,-2 1 0 15,-4-6 0-15,8 0 1 0,2 0 2 0,0 0 2 16,-10-5 0-16,10-2-1 0,4 11 3 0,-3 1 1 15,-7-1-1-15,2-4 1 0,2 8 0 0,0 5 1 16,0-2-1-16,-4-1 0 0,4 5-4 0,-2 5 1 0,-3-1 0 16,4 1 0-16,5 8-1 0,-4-1 2 0,0 3-1 15,-4 3 1-15,4 8-4 0,-2-7 1 0,-2-4-1 16,-1 9 2-16,-1-4-5 0,-4-1 1 0,-1-4 0 16,-2 11 0-16,2-8-2 0,-4 1 0 0,3-2 0 15,-1 11 0-15,-2 1-3 0,-2-4 1 0,2 1-1 16,0-2 1-16,2 6-1 0,2-1-1 0,-8-1 1 15,-1 8 0-15,-1-3-2 0,-3-7 2 0,3-2-1 16,-9 4 1-16,2-7-3 0,2-1 2 0,-8-1-1 16,5 5 1-16,1 0-1 0,1-1 1 0,-3 4-1 0,-3-1 2 15,7 2-2-15,1 2 1 0,1 0-1 0,-4 3 2 16,2 1-3-16,1-8 2 0,-4-2-2 0,4 2 2 16,1-4-3-16,0-7 1 0,1 0-1 0,4 0 2 0,1-4-2 15,1-5 0-15,-7 1 1 0,3 3-1 0,6-5-2 16,0-3 1-16,-4-2 0 0,4 4 0 0,0-4 0 15,0 3 0-15,0 3 0 0,0-6 2 0,0 0-1 16,4 0 0-16,-4 2 0 0,2 2 1 0,2-4-1 16,-3 3 1-16,-1-3 0 0,4-3 0 0,2 3-1 15,-3 0 0-15,-3 0 1 0,0-4 0 0,4 2-1 16,-4-4 1-16,0 6-1 0,11-7 0 0,4-4 0 0,4 2 0 16,-4-3 1-16,5 3 0 0,3 0-1 0,-3-2 1 15,-5 1-1-15,4 5 0 0,-3 1 1 0,1-2 1 16,-2-3-1-16,0 0 2 0,2 0 0 0,0-3 1 15,-6 3-1-15,4-6 1 0,0 6 2 0,-1-2 0 16,0 1 0-16,-9-4 0 0,4 4 1 0,1 7 1 0,-1-3 0 16,-3-5 0-16,-1 7-2 0,-1 4 0 0,2-4-1 15,-1 3 1-15,1-3-3 0,1 2 0 0,-7-2 0 16,2-1 0-16,2 1-2 0,-1-2 0 0,-6 6 0 16,6-3 1-16,3 1-4 0,0 2 1 0,-1-4 0 15</inkml:trace>
  <inkml:trace contextRef="#ctx0" brushRef="#br0" timeOffset="1223.62">5253 1126 851 0,'0'0'5'0,"42"35"9"0,-21-11 1 0,-21-3-1 0,-4-7 2 0,2 5-5 16,-1-4 1-16,3-6-1 0,-4 2 0 0,8 2-9 0,-4 2 2 16,3-4-2-16,-1 4 1 0,7 4-3 0,-5 1 1 15,-8-1-1-15,8 11 2 0,2-2-2 0,-1-6 0 16,-5-3 0-16,4 5 0 0,2 0 0 0,-1-4 0 15,-5-7 0-15,4 2 0 0,-4-7 0 0,4-1 0 16,-8-1 0-16,8-1 1 0,-2 1 0 0,-2-2 0 16,3-4 0-16,-3 0 0 0,2 3 3 0,-2-3-1 0,0 0 0 15,4 2 1-15,-4 2 1 0,0-4 1 0,0-4-1 16,-4 4 2-16,4 0 0 0,0 0 1 0,-2 0-1 16,2 0 0-16,0-5 0 0,0 5 0 0,0-4 0 15,0 2 0-15,-3-7-1 0,3-1 1 0,0-1 0 16,-6-17-1-16,0-5-1 0,6-2 0 0,-9-6 0 15,4 3 0-15,10 12-2 0,-5 8-1 0,-4-6 0 16,8-2 2-16,5 3-3 0,1 6 0 0,-3-1 0 16,3-3 1-16,3 3-1 0,-4 3 0 0,2-4 1 15,2 8-1-15,-2-4-1 0,-1 6 1 0,-1-2 0 0,2 2 0 16,4 3 0-16,-2-3 0 0,2 3 0 0,4-1 2 16,7 5-2-16,-2-2 1 0,-5-2 0 0,-1 1 0 15,-1 7 0-15,2 1 0 0,-1 1 0 0,3-2 0 16,-1 7 1-16,-1-3-1 0,-6-2 0 0,4 5 0 0,5-2 1 15,-7-3-1-15,-6 0 0 0,8 7 1 0,2-2-1 16,-10-3 0-16,-3-1 0 0,3 5 0 0,0-1-1 16,0-5 1-16,-7-4-1 0,6 11 0 0,-3-2-1 15,1 1 1-15,-2-1 0 0,1-7 0 0,1 7-1 16,-2 0 0-16,1 1 0 0,1 1 1 0,-1 2-1 16,3-2 0-16,-3-5 0 0,1-1 1 0,3 3-1 0,-5-3 0 15,-2-5 0-15,5 0 1 0,-1 4-1 0,0-2 2 16,-3-2-2-16,5-2 1 0,-1-2-1 0,2 0 1 15,-3 3 0-15,3-3 0 0,3-7 0 0,1 1 0 16,-6 5 0-16,6-8 1 0,-4-8-1 0,1 6 1 16,-1 6-1-16,2 0 1 0,-1-2-1 0,-5 1 2 15,-1 1-2-15,1 0 1 0,-1-1-1 0,2 3 1 0,-6-2 1 16,5-1-1-16,-1-3-1 0,-2 6 1 0,-4-2-1 16,2-4 2-16,0-4-2 0,0 2 1 0,-4-4-1 15,-1-5 1-15,-5 9-1 0,1 0 1 0,-2-5-1 16,-8 1 1-16,4 10-1 0,6 3 0 0,-4-3 0 15,-2-2 0-15,4 7 1 0,-2 4-1 0,2 0 0 16,-2-5 0-16,-4 5 0 0,2 3 0 0,6-1 0 16,-6-2 2-16,0 4-3 0,2 5 1 0,-2-3-1 15,9-6 1-15,1 5-1 0,-5 1 0 0,-3-2 0 0,2-4 0 16,8 5 0-16,-3-1 0 0,6-4 0 0,-4 0 0 16,2 0 0-16,2 0 0 0,0 0 0 0,0 0 0 15,2 0-1-15,2 0 1 0,-4 0-1 0,11-4 1 16,8-1-3-16,-1-1 2 0,-3-3 0 0,15-10 0 0,4 8 0 15,-8 2 0-15,-4-4 0 0,4-4 1 0,-2 8-2 16,-5 3 2-16,5-3-1 0,4 0 1 16,2-3-1-16,-10 5 1 0,5 1 0 0,5-5 0 0,-1 2 0 15,-6 5 0-15,-3 2 0 0,4-7 1 0,-5 9 0 16,-4 0 1-16,0 0-1 0,-4-6 1 0,6 6 1 16,-6 6 1-16,-2 0-1 0,1-3 2 0,5 3-2 0,-6 3 0 15,0-3 1-15,2 3 0 0,2 6 0 0,-5-6-1 16,-1 2 0-16,4-1 1 0,3 10-2 0,-3-5 1 15,-2-2-1-15,2-7 2 0,2 5-2 0,-2 2 1 16,-3-4 0-16,-3-7 0 0,7 2-2 0,1 1 1 16,-4-5 1-16,6-2-1 0,-4-1-1 0,2 3 0 15,-4-6 0-15,14-12 2 0,8 8-3 0,-10-1 1 0,-12-7 0 16,1-3 0-16,6 6 0 0,-3 0 0 0,-13 0 0 16,4-9 1-16,4 6 0 0,-1 3-1 0,-11 5 0 15,4-1 1-15,-3-4-2 0,1 6 1 0,-8 0 0 16,-5-1 0-16,6-1-1 0,-2 2 2 0,2 0-2 15,-4-1 1-15,7 5-1 0,0-1 0 0,-3 6 0 16,5 0 1-16,3 0-1 0,-3 0 0 0,0 0 0 16,2 2 1-16,-1 2-1 0,-3 0 0 0,0 1 0 15,-3 4 0-15,0 1 0 0,3-3 0 0,-3 2 0 0</inkml:trace>
  <inkml:trace contextRef="#ctx0" brushRef="#br0" timeOffset="1617.14">7317 973 692 0,'0'0'10'0,"0"0"-3"0,26-15-1 0,-17 9 1 16,10-10 0-16,11-1-4 0,0 2 2 0,-2-3-2 15,-4-7 2-15,0 10 0 0,2 4 2 0,-2-4 0 16,4-9-1-16,11 9 2 0,-5 6 1 0,-13 0 0 15,5-2 0-15,2 1 10 0,-8-3 0 0,-1 2 0 16,-1-4 1-16,1 6 1 0,-2 0 1 0,-4-6 1 16,2 4-1-16,0 3 0 0,-6 3-1 0,-4-1 0 15,1 0 0-15,3 3-5 0,-5 3 0 0,-4-2 0 16,0-2-1-16,2 4-5 0,2-4 2 0,-4 4-2 16</inkml:trace>
  <inkml:trace contextRef="#ctx0" brushRef="#br0" timeOffset="2062.46">8375 467 908 0,'0'0'11'0,"34"46"12"0,-17-12 1 0,-4-15-1 15,-10-5 1-15,-1-4-6 0,2-1 1 0,2-3 0 16,-6 3 0-16,3 2-9 0,3-5 1 0,-2-1-1 16,-4 5 2-16,5 3-8 0,-3 1 1 0,2-2-1 15,0 12 1-15,3 0-2 0,-3-5 0 0,-4 5 1 16,3-2 0-16,3 8 2 0,-2-2 1 0,1-2-1 16,1 2 1-16,3 1 0 0,-5-4 1 0,2-7-1 0,-6 3 1 15,5-1-2-15,-1-5 1 0,-4-6-2 0,6 1 2 16,-3-1-3-16,3 0 2 0,-4-7-1 0,1 2 0 15,1-4-1-15,2 0 0 0,-6 0-1 0,5 2 2 0,-1 1-3 16,2-3 2-16,-3-3-1 0</inkml:trace>
  <inkml:trace contextRef="#ctx0" brushRef="#br0" timeOffset="2378.14">8897 482 1084 0,'4'17'6'0,"11"46"4"0,-4-20 0 16,-7-14 1-16,-4-8 0 0,5-8-1 0,1-8 0 0,1 1 0 16,-5 0 1-16,2-3-4 0,1 3 1 0,1-6 0 15,9 5 0-15,4 1-2 0,-1 2 1 0,-3 1 0 16,9-2 1-16,1 6 1 0,-7-7 1 0,3-1-1 15,3-5 1-15,4 4 0 0,-8-4 0 0,-14 0 0 16,3 0 0-16,-3 0-2 0,-1 0 1 0,-1 0 0 16,-4 0 0-16,0 0-2 0,0 0 1 0,0 0-1 15,0 0 1-15,0 0 0 0,0 0 0 0,0 0 0 16,-5 9 0-16,-5 6-4 0,-3 2 2 0,-4 2-2 16,-20 1 2-16,-2 4-4 0,0-3 0 0,-4-4 1 15,4-6 0-15,7-2-2 0,-1 2 0 0,-6-7 0 0</inkml:trace>
  <inkml:trace contextRef="#ctx0" brushRef="#br0" timeOffset="2588.03">9132 365 1124 0,'24'-6'11'0,"38"-7"2"0,-14 2 0 16,-18-2-1-16,-12-4 2 0,-6 4-10 0,-9 2 1 16,-1-2-1-16,-2 2 0 0,-2 1-7 15,-5 5 3-15,-1-1-1 0,1 6 0 16,-2 0 1-16</inkml:trace>
  <inkml:trace contextRef="#ctx0" brushRef="#br0" timeOffset="3046.32">6665 2260 740 0,'0'0'0'0,"30"-29"0"0,14 8 0 0,9-9 2 16,4 2 2-16,12 2-1 0,4 4 0 0,-10 2 2 15,1-10 1-15,-1 0-1 0,10-9 1 0,7 0-6 16,-4 4 1-16,2-4-1 0,-3-6 1 0,3 11-2 15,-1 5 1-15,10-7 0 0,6 3 0 0,-11 3 0 0,-3 2 1 16,3-2 0-16,16 1 0 0,-6-1 2 0,-12 0 0 16,-4-9-1-16,2-6 2 0,1 12 2 0,-7 7 2 15,1-2 0-15,0 2 0 0,-4 7 5 0,-12 1 1 16,-8-3-1-16,1 1 1 0,-1 5-1 0,-10 0 2 16,-4 0-1-16,2 6 1 0,-7-1-2 0,-2 5 1 0,-7-4-1 15,-3 9 1-15,-8-4-2 0,-3 2 2 0,0-2-1 16,-7 4 1-16,0 0-3 0,0 0 1 0,6 0-1 15,-12 0 2-15,3 0-3 0,1 0 1 0,0 0 0 16</inkml:trace>
  <inkml:trace contextRef="#ctx0" brushRef="#br0" timeOffset="9097.41">12301 2072 389 0,'0'0'0'0,"0"0"0"15,0 0 0-15,0 0 0 0,17 12 1 0,-10-9-1 16,10 7 1-16,15-5 3 0,-2-5 0 0,0 0 0 16,3 6 1-16,1-6 4 0,-1-4 0 0,-7-2 0 15,2 6 1-15,-2-9 6 0,2 0 1 0,2-2-2 16,5 11 2-16,-1-6-5 0,3 2 1 0,2 3-1 16,10 1 0-16,-4 0 1 0,-6-4-1 0,0-2 1 15,4 12 0-15,-2-6-1 0,-4 0 2 0,4 0-2 16,2 11 2-16,3-2 2 0,1-3 1 0,1 1 0 0,5 3 1 15,1-5 0-15,-6-3 0 0,-9 2 0 0,6-1 0 16,1 3 0-16,3-6 0 0,5 0 0 0,11 9 1 16,6-9-6-16,-10-3 2 0,-8-3-2 0,-5 6 2 15,1-4-5-15,-1 2 1 0,2-1 0 0,12 3 1 0,1-4-4 16,-7-2 1-16,-4 1-1 0,-3 5 1 0,-7-4-4 16,-2-1 1-16,-5-1-1 0,2 12 1 0,-1-6-2 15,-8 0 1-15,1-4-1 0,1 11 2 0,0-1-1 16,-6-2 2-16,-5-4-1 0,-10 5 1 0,2 1 2 15,1-3 0-15,-5-3-1 0,-3 0 1 0,-2 6 2 0,-2-6 0 16,0 0 0-16,0-4 0 0,0 4 3 0,0 0-1 16,0 0 1-16,-2 4-1 0,-2 2-1 0,-5-6 1 15,3 0-1-15</inkml:trace>
  <inkml:trace contextRef="#ctx0" brushRef="#br0" timeOffset="32054.3">18873 4936 276 0,'0'0'0'0,"0"0"0"0,0 0 0 0,0 0 1 0,0 0 0 15,0 0 0-15,0 0 0 0,0 0 2 0,0 0 1 16,0 0-1-16,0 0 1 0,0 0 8 0,0 0 1 16,0 0 1-16,0 0-1 0,0 0-2 0,0 0 2 15,0 0-2-15,0 0 1 0,20-12 1 0,-6 12-1 0,2 0 0 16,18 6 2-16,3-10-5 0,-5 0 1 0,-4 3-1 15,7 1 1-15,1 0-2 0,-5 0 0 0,1 0 0 16,3 3-1-16,-1-5-1 0,-3 1 0 0,1-3-1 16,7 9 2-16,2-3 3 0,0-2 0 0,4 0 0 15,2 6 2-15,8-4 3 0,-6-4 1 0,-8-2 0 16,-2 8-1-16,-2-8 0 0,-1 0 0 0,7 4-1 16,1 8 1-16,3-8 4 0,-2-4 0 0,3 0 0 15,-3 6 0-15,-1-2 0 0,-4-2 0 0,-7 1 0 16,-3 1 0-16,-2 0-2 0,-2 0 0 0,0-4 0 0,0 9 1 15,-2-3-5-15,-3-2 2 0,-8 2-1 0,2 8 1 16,-2-7-1-16,-2 3 0 0,0-6 0 0,2 5 0 16,-7-1 1-16,-2-4-1 0,-3 0 1 0,3 2 1 15,0 2 6-15,-2-4 1 0,-2 0-1 0,0 2 0 0,3 1 4 16,-3-3 1-16,0 4 0 0,2-4 0 0,0 0 0 16,-2 0 1-16,0 0-1 0,4 0 1 0,-2 2-4 15,-2 2-1-15,0-4 1 0,5 0 0 16,-5 0-2-16,2 1-1 0,0 3 0 0,4-4 2 0,5 0-16 15,0 0-1-15,-3-4 1 0</inkml:trace>
  <inkml:trace contextRef="#ctx0" brushRef="#br0" timeOffset="33033.57">22464 4965 401 0,'0'0'0'0,"0"0"0"15,0 0 0-15,0 0 23 0,0 0-1 0,0 0 1 16,0 0 0-16,0 0 1 0,0 0-1 0,0 0 1 16,0 0-1-16,29 15-6 0,-12-11 1 0,-2-2-1 15,-2 1 1-15,0-1-14 0,0 2 2 0,0 0-1 16,6-8 0-16,-1 8-1 0,1-4-1 0,0 0 0 15,3 0 1-15,0-4-2 0,3 2 1 0,3-2 0 16,0 4 0-16,-2 0-1 0,2-5 1 0,7 1 0 0,-1 8 0 16,-1-4 0-16,-3-4 2 0,-4-1-2 0,-2 5 2 15,0 0-2-15,-1-6 2 0,3 6-1 0,4 6 1 16,1-6-2-16,1 0 0 0,2 1 1 0,5 7 0 16,-4-3 5-16,-1-5 0 0,1 0 0 0,2 4 1 0,-5 4 3 15,0-1-1-15,-6-1 0 0,5-10 1 0,1 4-4 16,-4 4 1-16,2-2 0 0,7-4 0 0,2 2 0 15,0 5 1-15,4-5 0 0,0-3 1 0,2 6-2 16,-6-3 0-16,-2 0 0 0,-1-3 1 0,-3 1-3 0,1 2 1 16,3 0 0-16,0-4 0 0,4 8-3 0,2-4-1 15,0 2 1-15,5-2-1 0,1 3-1 0,-8 1 0 16,-6-4 1-16,2-4-1 0,-5 8-1 0,0-2-1 16,1 2 0-16,3-8 1 0,-5 9-2 0,3 3 2 15,3-3-1-15,0-5 0 0,1 4-1 0,-7 2 2 16,-1-1-2-16,-4-8 1 0,4 3 1 0,-4 3 1 15,-7 1-1-15,-1-8 2 0,1 4 0 0,0 0 1 0,-1 0-1 16,-3-5 1-16,-2 1 1 0,0 4-1 0,0-2 1 16,0-2 1-16,-1 4-1 0,-5 0 0 0,1 0-1 15,-3-5 2-15,-1 5 2 0,0 0 1 0,-3 0 1 16,3 0-1-16,-2 0 0 0,0-4 1 0,0 0 1 16,-2-1-1-16,0-1 3 0,0 3 0 0,0 1 1 15,0-2 0-15,0 2 2 0,0-2 1 0,0 4-1 16,0 0 1-16,-2 0-2 0,-2 0 0 0,0 0-1 15</inkml:trace>
  <inkml:trace contextRef="#ctx0" brushRef="#br0" timeOffset="34372.4">26984 4906 803 0,'0'0'0'15,"0"0"0"-15,0 0 0 0,0 0 28 0,-4 20 0 16,4-14 0-16,2 3 1 0,0 0 2 0,0-5 0 15,0-4 0-15,1 6 1 0,1-4-15 0,0 1 0 16,-1-3-1-16,1 0 2 0,2 0-13 0,-1 0-1 16,-1 0 1-16,5 0 0 0,8 0-5 0,2-3 0 0,-2-3 0 15,12 4 0-15,5-2 0 0,-4 4 0 0,-6-3 0 16,-2 6 0-16,1-6-1 0,-3 1 1 0,4-2 0 16,2 8 0-16,1-4-1 0,-1 0 1 0,0-4 0 15,4 8 0-15,-3-2 0 0,0-2 0 0,0 3 0 16,11 3 0-16,1-6 0 0,-2-2 0 0,0 2 0 15,3 0 0-15,-7 0 0 0,-3-4 0 0,0-1 0 16,5 1 0-16,1-1 0 0,-3-1 0 0,2 6 0 16,5 2 1-16,-1-4-1 0,0-2 0 0,4 2 0 15,1 8 1-15,-4-6-1 0,-7 0 0 0,1-6 0 0,-1 12 0 16,1-6 0-16,-6 0 2 0,1-4-2 0,5 8 1 16,0-4 0-16,-5 2 0 0,1-2 0 0,4 4 0 15,-1-3 0-15,-3-2 2 0,-2 1-2 0,4 5 1 16,-4-1 0-16,-4-4 0 0,2 0 1 0,2 5-1 0,-4-1 0 15,-2-4 0-15,3 0 1 0,-3 2-1 0,2-2-1 16,-1 0 0-16,1 4 0 0,4 5 1 0,-4-9 0 16,-2 0-1-16,4 0 0 0,2 6 0 0,2-6 0 15,-4 0 0-15,-3 0 0 0,-1 5 0 0,0-5-1 16,-1 0 2-16,-2 0-1 0,1 6 0 0,2-3-1 0,1-3 1 16,-1 0 0-16,0 2 0 0,1 2-1 0,-1 0 1 15,-1-2 0-15,5-2 1 0,0 3-2 0,-2 1 1 16,-2-4-1-16,1 0 1 0,1 0-1 0,-2 0 1 15,-1 2-1-15,-1-4 1 0,5 2-1 0,-3 0 0 16,-3 0 0-16,3-7 1 0,-2 5-1 0,-1 2 0 16,2 0 0-16,1 0 0 0,4-4 0 0,0-2 0 15,-2 1 0-15,1 7 0 0,2-4-1 0,0-2 1 0,2 4 0 16,1 0 0-16,0 0-1 0,-2 0 0 0,2-5 0 16,3 5 1-16,-3 0-1 0,-4-6-1 0,0 6 1 15,4 2 0-15,4-4 0 0,-1-2 0 0,-1 4 0 16,1 4 0-16,1-2 1 0,-2-2 0 0,-1 4 0 15,7 1 0-15,-3-1-1 0,-3-4-1 0,-3 0 1 16,5 5 1-16,-2-3-1 0,-4 2 0 0,1 0 0 16,5-4 0-16,-2 5-1 0,-3-1-1 0,3-4 1 15,4 0 1-15,-3 6-6 0,-1-1 1 0,-1-1-1 0,5-8 1 16,1 4-2-16,-3 6 2 0,-6-2-1 0,-2-10 0 16,-2 6-1-16,2 6 2 0,6-5-1 0,-1-8 0 15,1 7 0-15,-2 6 1 0,-4-5-1 0,4-2 1 16,-1 2 4-16,-2 3 1 0,-1 0-1 0,2-8 1 0,0 8 1 15,-4 1 0-15,-7-5 0 0,-1 0 0 0,1 0 0 16,-2 2 0-16,-2 2 0 0,2-6 1 0,-2 4 0 16,-4 2 0-16,-1 1 0 0,-1-8 1 0,1 6-1 15,-3-3 0-15,-3 0 1 0,4 0-1 0,-1 4 1 16,-1-4 0-16,-4 0 0 0,2 0 1 0,-2 0-1 0,0 0 1 16,0 0 1-16,0 0-1 0,0 0 0 0,0 0 1 15,0 0-1-15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5BA16-F8E6-4145-9222-B48899773BAD}" type="datetimeFigureOut">
              <a:rPr lang="en-IN" smtClean="0"/>
              <a:t>04-04-2023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6C2C8C-54F4-457B-88B6-3E7AEF354DD2}" type="slidenum">
              <a:rPr lang="en-IN" smtClean="0"/>
              <a:t>‹#›</a:t>
            </a:fld>
            <a:endParaRPr lang="en-IN"/>
          </a:p>
        </p:txBody>
      </p:sp>
    </p:spTree>
    <p:extLst>
      <p:ext uri="{BB962C8B-B14F-4D97-AF65-F5344CB8AC3E}">
        <p14:creationId xmlns:p14="http://schemas.microsoft.com/office/powerpoint/2010/main" val="1268631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236AACA-6297-4118-8BAE-16A936E9CE9C}"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752A69-463B-42ED-A50A-45C7D0E7F31A}" type="slidenum">
              <a:rPr lang="en-IN" smtClean="0"/>
              <a:t>‹#›</a:t>
            </a:fld>
            <a:endParaRPr lang="en-IN"/>
          </a:p>
        </p:txBody>
      </p:sp>
    </p:spTree>
    <p:extLst>
      <p:ext uri="{BB962C8B-B14F-4D97-AF65-F5344CB8AC3E}">
        <p14:creationId xmlns:p14="http://schemas.microsoft.com/office/powerpoint/2010/main" val="2420948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36AACA-6297-4118-8BAE-16A936E9CE9C}"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752A69-463B-42ED-A50A-45C7D0E7F31A}" type="slidenum">
              <a:rPr lang="en-IN" smtClean="0"/>
              <a:t>‹#›</a:t>
            </a:fld>
            <a:endParaRPr lang="en-IN"/>
          </a:p>
        </p:txBody>
      </p:sp>
    </p:spTree>
    <p:extLst>
      <p:ext uri="{BB962C8B-B14F-4D97-AF65-F5344CB8AC3E}">
        <p14:creationId xmlns:p14="http://schemas.microsoft.com/office/powerpoint/2010/main" val="286744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36AACA-6297-4118-8BAE-16A936E9CE9C}"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752A69-463B-42ED-A50A-45C7D0E7F31A}" type="slidenum">
              <a:rPr lang="en-IN" smtClean="0"/>
              <a:t>‹#›</a:t>
            </a:fld>
            <a:endParaRPr lang="en-IN"/>
          </a:p>
        </p:txBody>
      </p:sp>
    </p:spTree>
    <p:extLst>
      <p:ext uri="{BB962C8B-B14F-4D97-AF65-F5344CB8AC3E}">
        <p14:creationId xmlns:p14="http://schemas.microsoft.com/office/powerpoint/2010/main" val="3916084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F1DD4-F799-40DE-9D9C-2E38B8AAB8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E47727-168B-48A1-997A-43D1375BE5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885EEC-6501-441D-AB2A-415433C9528A}"/>
              </a:ext>
            </a:extLst>
          </p:cNvPr>
          <p:cNvSpPr>
            <a:spLocks noGrp="1"/>
          </p:cNvSpPr>
          <p:nvPr>
            <p:ph type="dt" sz="half" idx="10"/>
          </p:nvPr>
        </p:nvSpPr>
        <p:spPr/>
        <p:txBody>
          <a:bodyPr/>
          <a:lstStyle/>
          <a:p>
            <a:fld id="{E1A6608E-A05B-4370-968D-BBA1B4161B4E}" type="datetimeFigureOut">
              <a:rPr lang="en-IN" smtClean="0"/>
              <a:t>04-04-2023</a:t>
            </a:fld>
            <a:endParaRPr lang="en-IN"/>
          </a:p>
        </p:txBody>
      </p:sp>
      <p:sp>
        <p:nvSpPr>
          <p:cNvPr id="5" name="Footer Placeholder 4">
            <a:extLst>
              <a:ext uri="{FF2B5EF4-FFF2-40B4-BE49-F238E27FC236}">
                <a16:creationId xmlns:a16="http://schemas.microsoft.com/office/drawing/2014/main" id="{8805A9E0-B0DF-4144-90F7-43C6406237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80147-E159-47E3-8401-7DF21067CA11}"/>
              </a:ext>
            </a:extLst>
          </p:cNvPr>
          <p:cNvSpPr>
            <a:spLocks noGrp="1"/>
          </p:cNvSpPr>
          <p:nvPr>
            <p:ph type="sldNum" sz="quarter" idx="12"/>
          </p:nvPr>
        </p:nvSpPr>
        <p:spPr/>
        <p:txBody>
          <a:bodyPr/>
          <a:lstStyle/>
          <a:p>
            <a:fld id="{55CB7108-A9AD-4403-940E-08FD793EDD6C}" type="slidenum">
              <a:rPr lang="en-IN" smtClean="0"/>
              <a:t>‹#›</a:t>
            </a:fld>
            <a:endParaRPr lang="en-IN"/>
          </a:p>
        </p:txBody>
      </p:sp>
    </p:spTree>
    <p:extLst>
      <p:ext uri="{BB962C8B-B14F-4D97-AF65-F5344CB8AC3E}">
        <p14:creationId xmlns:p14="http://schemas.microsoft.com/office/powerpoint/2010/main" val="644629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CD4AF-684A-44BB-BDAE-CD534B7DB2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056AD6-58C6-4D06-B2C3-2B082253B5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E15568-67CD-43CE-90E7-630C93453028}"/>
              </a:ext>
            </a:extLst>
          </p:cNvPr>
          <p:cNvSpPr>
            <a:spLocks noGrp="1"/>
          </p:cNvSpPr>
          <p:nvPr>
            <p:ph type="dt" sz="half" idx="10"/>
          </p:nvPr>
        </p:nvSpPr>
        <p:spPr/>
        <p:txBody>
          <a:bodyPr/>
          <a:lstStyle/>
          <a:p>
            <a:fld id="{E1A6608E-A05B-4370-968D-BBA1B4161B4E}" type="datetimeFigureOut">
              <a:rPr lang="en-IN" smtClean="0"/>
              <a:t>04-04-2023</a:t>
            </a:fld>
            <a:endParaRPr lang="en-IN"/>
          </a:p>
        </p:txBody>
      </p:sp>
      <p:sp>
        <p:nvSpPr>
          <p:cNvPr id="5" name="Footer Placeholder 4">
            <a:extLst>
              <a:ext uri="{FF2B5EF4-FFF2-40B4-BE49-F238E27FC236}">
                <a16:creationId xmlns:a16="http://schemas.microsoft.com/office/drawing/2014/main" id="{01575780-0963-4C76-9EE4-6CC1D93826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1F33CB-7DF1-48F7-AD2E-C8030E1C7F70}"/>
              </a:ext>
            </a:extLst>
          </p:cNvPr>
          <p:cNvSpPr>
            <a:spLocks noGrp="1"/>
          </p:cNvSpPr>
          <p:nvPr>
            <p:ph type="sldNum" sz="quarter" idx="12"/>
          </p:nvPr>
        </p:nvSpPr>
        <p:spPr/>
        <p:txBody>
          <a:bodyPr/>
          <a:lstStyle/>
          <a:p>
            <a:fld id="{55CB7108-A9AD-4403-940E-08FD793EDD6C}" type="slidenum">
              <a:rPr lang="en-IN" smtClean="0"/>
              <a:t>‹#›</a:t>
            </a:fld>
            <a:endParaRPr lang="en-IN"/>
          </a:p>
        </p:txBody>
      </p:sp>
    </p:spTree>
    <p:extLst>
      <p:ext uri="{BB962C8B-B14F-4D97-AF65-F5344CB8AC3E}">
        <p14:creationId xmlns:p14="http://schemas.microsoft.com/office/powerpoint/2010/main" val="3756026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24C72-9346-4A9D-B516-B9CF977B80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EF912F-B8CE-4A0E-AC46-FAB20685F6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F3D77C-ACCC-495B-B691-2B689981766B}"/>
              </a:ext>
            </a:extLst>
          </p:cNvPr>
          <p:cNvSpPr>
            <a:spLocks noGrp="1"/>
          </p:cNvSpPr>
          <p:nvPr>
            <p:ph type="dt" sz="half" idx="10"/>
          </p:nvPr>
        </p:nvSpPr>
        <p:spPr/>
        <p:txBody>
          <a:bodyPr/>
          <a:lstStyle/>
          <a:p>
            <a:fld id="{E1A6608E-A05B-4370-968D-BBA1B4161B4E}" type="datetimeFigureOut">
              <a:rPr lang="en-IN" smtClean="0"/>
              <a:t>04-04-2023</a:t>
            </a:fld>
            <a:endParaRPr lang="en-IN"/>
          </a:p>
        </p:txBody>
      </p:sp>
      <p:sp>
        <p:nvSpPr>
          <p:cNvPr id="5" name="Footer Placeholder 4">
            <a:extLst>
              <a:ext uri="{FF2B5EF4-FFF2-40B4-BE49-F238E27FC236}">
                <a16:creationId xmlns:a16="http://schemas.microsoft.com/office/drawing/2014/main" id="{8D6DF9ED-3F7D-487D-9FA6-9194D5EC27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76B63F-40F6-4508-80D5-60368423C515}"/>
              </a:ext>
            </a:extLst>
          </p:cNvPr>
          <p:cNvSpPr>
            <a:spLocks noGrp="1"/>
          </p:cNvSpPr>
          <p:nvPr>
            <p:ph type="sldNum" sz="quarter" idx="12"/>
          </p:nvPr>
        </p:nvSpPr>
        <p:spPr/>
        <p:txBody>
          <a:bodyPr/>
          <a:lstStyle/>
          <a:p>
            <a:fld id="{55CB7108-A9AD-4403-940E-08FD793EDD6C}" type="slidenum">
              <a:rPr lang="en-IN" smtClean="0"/>
              <a:t>‹#›</a:t>
            </a:fld>
            <a:endParaRPr lang="en-IN"/>
          </a:p>
        </p:txBody>
      </p:sp>
    </p:spTree>
    <p:extLst>
      <p:ext uri="{BB962C8B-B14F-4D97-AF65-F5344CB8AC3E}">
        <p14:creationId xmlns:p14="http://schemas.microsoft.com/office/powerpoint/2010/main" val="1330384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ED1DB-B2CD-462C-B5E1-27636B5BC0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A495D0-7A58-4023-82DB-BAABB3A712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FCDAFA-53D4-4556-9011-494277A6B3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BBE1DC-9DEA-411A-95B7-86B51B1729BB}"/>
              </a:ext>
            </a:extLst>
          </p:cNvPr>
          <p:cNvSpPr>
            <a:spLocks noGrp="1"/>
          </p:cNvSpPr>
          <p:nvPr>
            <p:ph type="dt" sz="half" idx="10"/>
          </p:nvPr>
        </p:nvSpPr>
        <p:spPr/>
        <p:txBody>
          <a:bodyPr/>
          <a:lstStyle/>
          <a:p>
            <a:fld id="{E1A6608E-A05B-4370-968D-BBA1B4161B4E}" type="datetimeFigureOut">
              <a:rPr lang="en-IN" smtClean="0"/>
              <a:t>04-04-2023</a:t>
            </a:fld>
            <a:endParaRPr lang="en-IN"/>
          </a:p>
        </p:txBody>
      </p:sp>
      <p:sp>
        <p:nvSpPr>
          <p:cNvPr id="6" name="Footer Placeholder 5">
            <a:extLst>
              <a:ext uri="{FF2B5EF4-FFF2-40B4-BE49-F238E27FC236}">
                <a16:creationId xmlns:a16="http://schemas.microsoft.com/office/drawing/2014/main" id="{11939480-10A1-47D8-815D-5F425A2E6E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E3240D-0BED-4908-AFDC-588319C8401A}"/>
              </a:ext>
            </a:extLst>
          </p:cNvPr>
          <p:cNvSpPr>
            <a:spLocks noGrp="1"/>
          </p:cNvSpPr>
          <p:nvPr>
            <p:ph type="sldNum" sz="quarter" idx="12"/>
          </p:nvPr>
        </p:nvSpPr>
        <p:spPr/>
        <p:txBody>
          <a:bodyPr/>
          <a:lstStyle/>
          <a:p>
            <a:fld id="{55CB7108-A9AD-4403-940E-08FD793EDD6C}" type="slidenum">
              <a:rPr lang="en-IN" smtClean="0"/>
              <a:t>‹#›</a:t>
            </a:fld>
            <a:endParaRPr lang="en-IN"/>
          </a:p>
        </p:txBody>
      </p:sp>
    </p:spTree>
    <p:extLst>
      <p:ext uri="{BB962C8B-B14F-4D97-AF65-F5344CB8AC3E}">
        <p14:creationId xmlns:p14="http://schemas.microsoft.com/office/powerpoint/2010/main" val="2013570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72F53-9AE6-4D12-B802-13614D9EC6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BD8F48-6CC4-4CD7-B738-302CCB3040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D64696-27B1-4EA7-A78D-56017D26A7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7453FE-F4E0-4B1C-A2D8-05D5CF8C5D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317C75-8972-4408-AE70-F59A9C0616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8DC32B-65B4-445D-A56C-CFA9D32E7B05}"/>
              </a:ext>
            </a:extLst>
          </p:cNvPr>
          <p:cNvSpPr>
            <a:spLocks noGrp="1"/>
          </p:cNvSpPr>
          <p:nvPr>
            <p:ph type="dt" sz="half" idx="10"/>
          </p:nvPr>
        </p:nvSpPr>
        <p:spPr/>
        <p:txBody>
          <a:bodyPr/>
          <a:lstStyle/>
          <a:p>
            <a:fld id="{E1A6608E-A05B-4370-968D-BBA1B4161B4E}" type="datetimeFigureOut">
              <a:rPr lang="en-IN" smtClean="0"/>
              <a:t>04-04-2023</a:t>
            </a:fld>
            <a:endParaRPr lang="en-IN"/>
          </a:p>
        </p:txBody>
      </p:sp>
      <p:sp>
        <p:nvSpPr>
          <p:cNvPr id="8" name="Footer Placeholder 7">
            <a:extLst>
              <a:ext uri="{FF2B5EF4-FFF2-40B4-BE49-F238E27FC236}">
                <a16:creationId xmlns:a16="http://schemas.microsoft.com/office/drawing/2014/main" id="{84E8EEA4-8381-4E79-A3EE-D232E141470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29709F-514D-4A28-8F48-62BA4712D435}"/>
              </a:ext>
            </a:extLst>
          </p:cNvPr>
          <p:cNvSpPr>
            <a:spLocks noGrp="1"/>
          </p:cNvSpPr>
          <p:nvPr>
            <p:ph type="sldNum" sz="quarter" idx="12"/>
          </p:nvPr>
        </p:nvSpPr>
        <p:spPr/>
        <p:txBody>
          <a:bodyPr/>
          <a:lstStyle/>
          <a:p>
            <a:fld id="{55CB7108-A9AD-4403-940E-08FD793EDD6C}" type="slidenum">
              <a:rPr lang="en-IN" smtClean="0"/>
              <a:t>‹#›</a:t>
            </a:fld>
            <a:endParaRPr lang="en-IN"/>
          </a:p>
        </p:txBody>
      </p:sp>
    </p:spTree>
    <p:extLst>
      <p:ext uri="{BB962C8B-B14F-4D97-AF65-F5344CB8AC3E}">
        <p14:creationId xmlns:p14="http://schemas.microsoft.com/office/powerpoint/2010/main" val="3193022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153F-A9DA-4F85-9FBB-963BC08AB5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5A482C-FD8D-40C9-97BD-ACED1A2D3B83}"/>
              </a:ext>
            </a:extLst>
          </p:cNvPr>
          <p:cNvSpPr>
            <a:spLocks noGrp="1"/>
          </p:cNvSpPr>
          <p:nvPr>
            <p:ph type="dt" sz="half" idx="10"/>
          </p:nvPr>
        </p:nvSpPr>
        <p:spPr/>
        <p:txBody>
          <a:bodyPr/>
          <a:lstStyle/>
          <a:p>
            <a:fld id="{E1A6608E-A05B-4370-968D-BBA1B4161B4E}" type="datetimeFigureOut">
              <a:rPr lang="en-IN" smtClean="0"/>
              <a:t>04-04-2023</a:t>
            </a:fld>
            <a:endParaRPr lang="en-IN"/>
          </a:p>
        </p:txBody>
      </p:sp>
      <p:sp>
        <p:nvSpPr>
          <p:cNvPr id="4" name="Footer Placeholder 3">
            <a:extLst>
              <a:ext uri="{FF2B5EF4-FFF2-40B4-BE49-F238E27FC236}">
                <a16:creationId xmlns:a16="http://schemas.microsoft.com/office/drawing/2014/main" id="{6F122F4C-0D33-4368-B3A2-1AB46907C1E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41D04E-0C04-466E-8639-5ABE89F27C9C}"/>
              </a:ext>
            </a:extLst>
          </p:cNvPr>
          <p:cNvSpPr>
            <a:spLocks noGrp="1"/>
          </p:cNvSpPr>
          <p:nvPr>
            <p:ph type="sldNum" sz="quarter" idx="12"/>
          </p:nvPr>
        </p:nvSpPr>
        <p:spPr/>
        <p:txBody>
          <a:bodyPr/>
          <a:lstStyle/>
          <a:p>
            <a:fld id="{55CB7108-A9AD-4403-940E-08FD793EDD6C}" type="slidenum">
              <a:rPr lang="en-IN" smtClean="0"/>
              <a:t>‹#›</a:t>
            </a:fld>
            <a:endParaRPr lang="en-IN"/>
          </a:p>
        </p:txBody>
      </p:sp>
    </p:spTree>
    <p:extLst>
      <p:ext uri="{BB962C8B-B14F-4D97-AF65-F5344CB8AC3E}">
        <p14:creationId xmlns:p14="http://schemas.microsoft.com/office/powerpoint/2010/main" val="18417319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494FC0-F5DA-434A-8724-A6AE83CEB955}"/>
              </a:ext>
            </a:extLst>
          </p:cNvPr>
          <p:cNvSpPr>
            <a:spLocks noGrp="1"/>
          </p:cNvSpPr>
          <p:nvPr>
            <p:ph type="dt" sz="half" idx="10"/>
          </p:nvPr>
        </p:nvSpPr>
        <p:spPr/>
        <p:txBody>
          <a:bodyPr/>
          <a:lstStyle/>
          <a:p>
            <a:fld id="{E1A6608E-A05B-4370-968D-BBA1B4161B4E}" type="datetimeFigureOut">
              <a:rPr lang="en-IN" smtClean="0"/>
              <a:t>04-04-2023</a:t>
            </a:fld>
            <a:endParaRPr lang="en-IN"/>
          </a:p>
        </p:txBody>
      </p:sp>
      <p:sp>
        <p:nvSpPr>
          <p:cNvPr id="3" name="Footer Placeholder 2">
            <a:extLst>
              <a:ext uri="{FF2B5EF4-FFF2-40B4-BE49-F238E27FC236}">
                <a16:creationId xmlns:a16="http://schemas.microsoft.com/office/drawing/2014/main" id="{ED4E26BD-55ED-4677-9446-BE04524BBC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D2A9FB1-D3C5-4353-954C-B48F48D0965F}"/>
              </a:ext>
            </a:extLst>
          </p:cNvPr>
          <p:cNvSpPr>
            <a:spLocks noGrp="1"/>
          </p:cNvSpPr>
          <p:nvPr>
            <p:ph type="sldNum" sz="quarter" idx="12"/>
          </p:nvPr>
        </p:nvSpPr>
        <p:spPr/>
        <p:txBody>
          <a:bodyPr/>
          <a:lstStyle/>
          <a:p>
            <a:fld id="{55CB7108-A9AD-4403-940E-08FD793EDD6C}" type="slidenum">
              <a:rPr lang="en-IN" smtClean="0"/>
              <a:t>‹#›</a:t>
            </a:fld>
            <a:endParaRPr lang="en-IN"/>
          </a:p>
        </p:txBody>
      </p:sp>
    </p:spTree>
    <p:extLst>
      <p:ext uri="{BB962C8B-B14F-4D97-AF65-F5344CB8AC3E}">
        <p14:creationId xmlns:p14="http://schemas.microsoft.com/office/powerpoint/2010/main" val="13174120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70D4-3624-4F2B-B3B4-057A2D4664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09A1AB-E96A-44B8-AAE5-720A96BB1D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F5B8DA-34C4-4149-855F-4AEE07ACA7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7FFD29-2FD4-4C8D-BCCB-B0E97669F3FD}"/>
              </a:ext>
            </a:extLst>
          </p:cNvPr>
          <p:cNvSpPr>
            <a:spLocks noGrp="1"/>
          </p:cNvSpPr>
          <p:nvPr>
            <p:ph type="dt" sz="half" idx="10"/>
          </p:nvPr>
        </p:nvSpPr>
        <p:spPr/>
        <p:txBody>
          <a:bodyPr/>
          <a:lstStyle/>
          <a:p>
            <a:fld id="{E1A6608E-A05B-4370-968D-BBA1B4161B4E}" type="datetimeFigureOut">
              <a:rPr lang="en-IN" smtClean="0"/>
              <a:t>04-04-2023</a:t>
            </a:fld>
            <a:endParaRPr lang="en-IN"/>
          </a:p>
        </p:txBody>
      </p:sp>
      <p:sp>
        <p:nvSpPr>
          <p:cNvPr id="6" name="Footer Placeholder 5">
            <a:extLst>
              <a:ext uri="{FF2B5EF4-FFF2-40B4-BE49-F238E27FC236}">
                <a16:creationId xmlns:a16="http://schemas.microsoft.com/office/drawing/2014/main" id="{5D7441F0-1D9B-47E8-A101-36D2C9EA86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CE1238-8A61-4A85-991D-D0F8FA7AE8A4}"/>
              </a:ext>
            </a:extLst>
          </p:cNvPr>
          <p:cNvSpPr>
            <a:spLocks noGrp="1"/>
          </p:cNvSpPr>
          <p:nvPr>
            <p:ph type="sldNum" sz="quarter" idx="12"/>
          </p:nvPr>
        </p:nvSpPr>
        <p:spPr/>
        <p:txBody>
          <a:bodyPr/>
          <a:lstStyle/>
          <a:p>
            <a:fld id="{55CB7108-A9AD-4403-940E-08FD793EDD6C}" type="slidenum">
              <a:rPr lang="en-IN" smtClean="0"/>
              <a:t>‹#›</a:t>
            </a:fld>
            <a:endParaRPr lang="en-IN"/>
          </a:p>
        </p:txBody>
      </p:sp>
    </p:spTree>
    <p:extLst>
      <p:ext uri="{BB962C8B-B14F-4D97-AF65-F5344CB8AC3E}">
        <p14:creationId xmlns:p14="http://schemas.microsoft.com/office/powerpoint/2010/main" val="958454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36AACA-6297-4118-8BAE-16A936E9CE9C}"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752A69-463B-42ED-A50A-45C7D0E7F31A}" type="slidenum">
              <a:rPr lang="en-IN" smtClean="0"/>
              <a:t>‹#›</a:t>
            </a:fld>
            <a:endParaRPr lang="en-IN"/>
          </a:p>
        </p:txBody>
      </p:sp>
    </p:spTree>
    <p:extLst>
      <p:ext uri="{BB962C8B-B14F-4D97-AF65-F5344CB8AC3E}">
        <p14:creationId xmlns:p14="http://schemas.microsoft.com/office/powerpoint/2010/main" val="21087726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CD81F-7CDC-452A-8499-A53B963DD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84F0E0-5CC3-4EAA-85E1-2B19F62E7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53BC6AD5-17E9-4ADC-82A7-167DC43358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ADB32F-5F9C-4AA5-9AEB-A54D8F9EB1AE}"/>
              </a:ext>
            </a:extLst>
          </p:cNvPr>
          <p:cNvSpPr>
            <a:spLocks noGrp="1"/>
          </p:cNvSpPr>
          <p:nvPr>
            <p:ph type="dt" sz="half" idx="10"/>
          </p:nvPr>
        </p:nvSpPr>
        <p:spPr/>
        <p:txBody>
          <a:bodyPr/>
          <a:lstStyle/>
          <a:p>
            <a:fld id="{E1A6608E-A05B-4370-968D-BBA1B4161B4E}" type="datetimeFigureOut">
              <a:rPr lang="en-IN" smtClean="0"/>
              <a:t>04-04-2023</a:t>
            </a:fld>
            <a:endParaRPr lang="en-IN"/>
          </a:p>
        </p:txBody>
      </p:sp>
      <p:sp>
        <p:nvSpPr>
          <p:cNvPr id="6" name="Footer Placeholder 5">
            <a:extLst>
              <a:ext uri="{FF2B5EF4-FFF2-40B4-BE49-F238E27FC236}">
                <a16:creationId xmlns:a16="http://schemas.microsoft.com/office/drawing/2014/main" id="{F90F5EB7-E5B7-4E16-99F9-866F0897DB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57FCD0-28B5-4E73-A13C-1C27379C6688}"/>
              </a:ext>
            </a:extLst>
          </p:cNvPr>
          <p:cNvSpPr>
            <a:spLocks noGrp="1"/>
          </p:cNvSpPr>
          <p:nvPr>
            <p:ph type="sldNum" sz="quarter" idx="12"/>
          </p:nvPr>
        </p:nvSpPr>
        <p:spPr/>
        <p:txBody>
          <a:bodyPr/>
          <a:lstStyle/>
          <a:p>
            <a:fld id="{55CB7108-A9AD-4403-940E-08FD793EDD6C}" type="slidenum">
              <a:rPr lang="en-IN" smtClean="0"/>
              <a:t>‹#›</a:t>
            </a:fld>
            <a:endParaRPr lang="en-IN"/>
          </a:p>
        </p:txBody>
      </p:sp>
    </p:spTree>
    <p:extLst>
      <p:ext uri="{BB962C8B-B14F-4D97-AF65-F5344CB8AC3E}">
        <p14:creationId xmlns:p14="http://schemas.microsoft.com/office/powerpoint/2010/main" val="314261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645D0-4EF2-4085-9F64-1C20DD7A81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799CAC-4845-4417-A428-7C65A161E3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86128B-EBE2-498A-BA28-40059818836A}"/>
              </a:ext>
            </a:extLst>
          </p:cNvPr>
          <p:cNvSpPr>
            <a:spLocks noGrp="1"/>
          </p:cNvSpPr>
          <p:nvPr>
            <p:ph type="dt" sz="half" idx="10"/>
          </p:nvPr>
        </p:nvSpPr>
        <p:spPr/>
        <p:txBody>
          <a:bodyPr/>
          <a:lstStyle/>
          <a:p>
            <a:fld id="{E1A6608E-A05B-4370-968D-BBA1B4161B4E}" type="datetimeFigureOut">
              <a:rPr lang="en-IN" smtClean="0"/>
              <a:t>04-04-2023</a:t>
            </a:fld>
            <a:endParaRPr lang="en-IN"/>
          </a:p>
        </p:txBody>
      </p:sp>
      <p:sp>
        <p:nvSpPr>
          <p:cNvPr id="5" name="Footer Placeholder 4">
            <a:extLst>
              <a:ext uri="{FF2B5EF4-FFF2-40B4-BE49-F238E27FC236}">
                <a16:creationId xmlns:a16="http://schemas.microsoft.com/office/drawing/2014/main" id="{1E3FCB9B-F151-4137-B06F-C2DB6AFA4C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1C227D-31C2-497D-8EFA-E14A075F0CEB}"/>
              </a:ext>
            </a:extLst>
          </p:cNvPr>
          <p:cNvSpPr>
            <a:spLocks noGrp="1"/>
          </p:cNvSpPr>
          <p:nvPr>
            <p:ph type="sldNum" sz="quarter" idx="12"/>
          </p:nvPr>
        </p:nvSpPr>
        <p:spPr/>
        <p:txBody>
          <a:bodyPr/>
          <a:lstStyle/>
          <a:p>
            <a:fld id="{55CB7108-A9AD-4403-940E-08FD793EDD6C}" type="slidenum">
              <a:rPr lang="en-IN" smtClean="0"/>
              <a:t>‹#›</a:t>
            </a:fld>
            <a:endParaRPr lang="en-IN"/>
          </a:p>
        </p:txBody>
      </p:sp>
    </p:spTree>
    <p:extLst>
      <p:ext uri="{BB962C8B-B14F-4D97-AF65-F5344CB8AC3E}">
        <p14:creationId xmlns:p14="http://schemas.microsoft.com/office/powerpoint/2010/main" val="41010873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FEFA44-289B-4B57-9836-09FD77ECB4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E565A1-2911-4D67-B805-8229750A6B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04161E-DEC1-444C-81B7-F66A64FC1689}"/>
              </a:ext>
            </a:extLst>
          </p:cNvPr>
          <p:cNvSpPr>
            <a:spLocks noGrp="1"/>
          </p:cNvSpPr>
          <p:nvPr>
            <p:ph type="dt" sz="half" idx="10"/>
          </p:nvPr>
        </p:nvSpPr>
        <p:spPr/>
        <p:txBody>
          <a:bodyPr/>
          <a:lstStyle/>
          <a:p>
            <a:fld id="{E1A6608E-A05B-4370-968D-BBA1B4161B4E}" type="datetimeFigureOut">
              <a:rPr lang="en-IN" smtClean="0"/>
              <a:t>04-04-2023</a:t>
            </a:fld>
            <a:endParaRPr lang="en-IN"/>
          </a:p>
        </p:txBody>
      </p:sp>
      <p:sp>
        <p:nvSpPr>
          <p:cNvPr id="5" name="Footer Placeholder 4">
            <a:extLst>
              <a:ext uri="{FF2B5EF4-FFF2-40B4-BE49-F238E27FC236}">
                <a16:creationId xmlns:a16="http://schemas.microsoft.com/office/drawing/2014/main" id="{09D292B8-B99A-45DA-AAC6-F1399FAD92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025BE6-ADCF-425C-8B7F-88395A3F4F6E}"/>
              </a:ext>
            </a:extLst>
          </p:cNvPr>
          <p:cNvSpPr>
            <a:spLocks noGrp="1"/>
          </p:cNvSpPr>
          <p:nvPr>
            <p:ph type="sldNum" sz="quarter" idx="12"/>
          </p:nvPr>
        </p:nvSpPr>
        <p:spPr/>
        <p:txBody>
          <a:bodyPr/>
          <a:lstStyle/>
          <a:p>
            <a:fld id="{55CB7108-A9AD-4403-940E-08FD793EDD6C}" type="slidenum">
              <a:rPr lang="en-IN" smtClean="0"/>
              <a:t>‹#›</a:t>
            </a:fld>
            <a:endParaRPr lang="en-IN"/>
          </a:p>
        </p:txBody>
      </p:sp>
    </p:spTree>
    <p:extLst>
      <p:ext uri="{BB962C8B-B14F-4D97-AF65-F5344CB8AC3E}">
        <p14:creationId xmlns:p14="http://schemas.microsoft.com/office/powerpoint/2010/main" val="1283776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36AACA-6297-4118-8BAE-16A936E9CE9C}"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752A69-463B-42ED-A50A-45C7D0E7F31A}" type="slidenum">
              <a:rPr lang="en-IN" smtClean="0"/>
              <a:t>‹#›</a:t>
            </a:fld>
            <a:endParaRPr lang="en-IN"/>
          </a:p>
        </p:txBody>
      </p:sp>
    </p:spTree>
    <p:extLst>
      <p:ext uri="{BB962C8B-B14F-4D97-AF65-F5344CB8AC3E}">
        <p14:creationId xmlns:p14="http://schemas.microsoft.com/office/powerpoint/2010/main" val="2360303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236AACA-6297-4118-8BAE-16A936E9CE9C}" type="datetimeFigureOut">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752A69-463B-42ED-A50A-45C7D0E7F31A}" type="slidenum">
              <a:rPr lang="en-IN" smtClean="0"/>
              <a:t>‹#›</a:t>
            </a:fld>
            <a:endParaRPr lang="en-IN"/>
          </a:p>
        </p:txBody>
      </p:sp>
    </p:spTree>
    <p:extLst>
      <p:ext uri="{BB962C8B-B14F-4D97-AF65-F5344CB8AC3E}">
        <p14:creationId xmlns:p14="http://schemas.microsoft.com/office/powerpoint/2010/main" val="124308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236AACA-6297-4118-8BAE-16A936E9CE9C}" type="datetimeFigureOut">
              <a:rPr lang="en-IN" smtClean="0"/>
              <a:t>04-04-2023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752A69-463B-42ED-A50A-45C7D0E7F31A}" type="slidenum">
              <a:rPr lang="en-IN" smtClean="0"/>
              <a:t>‹#›</a:t>
            </a:fld>
            <a:endParaRPr lang="en-IN"/>
          </a:p>
        </p:txBody>
      </p:sp>
    </p:spTree>
    <p:extLst>
      <p:ext uri="{BB962C8B-B14F-4D97-AF65-F5344CB8AC3E}">
        <p14:creationId xmlns:p14="http://schemas.microsoft.com/office/powerpoint/2010/main" val="4211301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236AACA-6297-4118-8BAE-16A936E9CE9C}" type="datetimeFigureOut">
              <a:rPr lang="en-IN" smtClean="0"/>
              <a:t>04-04-2023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752A69-463B-42ED-A50A-45C7D0E7F31A}" type="slidenum">
              <a:rPr lang="en-IN" smtClean="0"/>
              <a:t>‹#›</a:t>
            </a:fld>
            <a:endParaRPr lang="en-IN"/>
          </a:p>
        </p:txBody>
      </p:sp>
    </p:spTree>
    <p:extLst>
      <p:ext uri="{BB962C8B-B14F-4D97-AF65-F5344CB8AC3E}">
        <p14:creationId xmlns:p14="http://schemas.microsoft.com/office/powerpoint/2010/main" val="3810129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36AACA-6297-4118-8BAE-16A936E9CE9C}" type="datetimeFigureOut">
              <a:rPr lang="en-IN" smtClean="0"/>
              <a:t>04-04-2023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752A69-463B-42ED-A50A-45C7D0E7F31A}" type="slidenum">
              <a:rPr lang="en-IN" smtClean="0"/>
              <a:t>‹#›</a:t>
            </a:fld>
            <a:endParaRPr lang="en-IN"/>
          </a:p>
        </p:txBody>
      </p:sp>
    </p:spTree>
    <p:extLst>
      <p:ext uri="{BB962C8B-B14F-4D97-AF65-F5344CB8AC3E}">
        <p14:creationId xmlns:p14="http://schemas.microsoft.com/office/powerpoint/2010/main" val="1313310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36AACA-6297-4118-8BAE-16A936E9CE9C}" type="datetimeFigureOut">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752A69-463B-42ED-A50A-45C7D0E7F31A}" type="slidenum">
              <a:rPr lang="en-IN" smtClean="0"/>
              <a:t>‹#›</a:t>
            </a:fld>
            <a:endParaRPr lang="en-IN"/>
          </a:p>
        </p:txBody>
      </p:sp>
    </p:spTree>
    <p:extLst>
      <p:ext uri="{BB962C8B-B14F-4D97-AF65-F5344CB8AC3E}">
        <p14:creationId xmlns:p14="http://schemas.microsoft.com/office/powerpoint/2010/main" val="2062615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36AACA-6297-4118-8BAE-16A936E9CE9C}" type="datetimeFigureOut">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752A69-463B-42ED-A50A-45C7D0E7F31A}" type="slidenum">
              <a:rPr lang="en-IN" smtClean="0"/>
              <a:t>‹#›</a:t>
            </a:fld>
            <a:endParaRPr lang="en-IN"/>
          </a:p>
        </p:txBody>
      </p:sp>
    </p:spTree>
    <p:extLst>
      <p:ext uri="{BB962C8B-B14F-4D97-AF65-F5344CB8AC3E}">
        <p14:creationId xmlns:p14="http://schemas.microsoft.com/office/powerpoint/2010/main" val="3784488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6AACA-6297-4118-8BAE-16A936E9CE9C}" type="datetimeFigureOut">
              <a:rPr lang="en-IN" smtClean="0"/>
              <a:t>04-04-2023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52A69-463B-42ED-A50A-45C7D0E7F31A}" type="slidenum">
              <a:rPr lang="en-IN" smtClean="0"/>
              <a:t>‹#›</a:t>
            </a:fld>
            <a:endParaRPr lang="en-IN"/>
          </a:p>
        </p:txBody>
      </p:sp>
    </p:spTree>
    <p:extLst>
      <p:ext uri="{BB962C8B-B14F-4D97-AF65-F5344CB8AC3E}">
        <p14:creationId xmlns:p14="http://schemas.microsoft.com/office/powerpoint/2010/main" val="1472409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E52C71-E22E-47D5-A977-B31CDA04F5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0CCA87-85AB-4056-9B47-F9114B6584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12D64A-CEC2-411B-9F2C-F30BDE273D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A6608E-A05B-4370-968D-BBA1B4161B4E}" type="datetimeFigureOut">
              <a:rPr lang="en-IN" smtClean="0"/>
              <a:t>04-04-2023</a:t>
            </a:fld>
            <a:endParaRPr lang="en-IN"/>
          </a:p>
        </p:txBody>
      </p:sp>
      <p:sp>
        <p:nvSpPr>
          <p:cNvPr id="5" name="Footer Placeholder 4">
            <a:extLst>
              <a:ext uri="{FF2B5EF4-FFF2-40B4-BE49-F238E27FC236}">
                <a16:creationId xmlns:a16="http://schemas.microsoft.com/office/drawing/2014/main" id="{3D087AB2-C05A-478C-955D-F3406EBF30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8308E0-F32B-4D7D-A8EE-881BD5FCBC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CB7108-A9AD-4403-940E-08FD793EDD6C}" type="slidenum">
              <a:rPr lang="en-IN" smtClean="0"/>
              <a:t>‹#›</a:t>
            </a:fld>
            <a:endParaRPr lang="en-IN"/>
          </a:p>
        </p:txBody>
      </p:sp>
    </p:spTree>
    <p:extLst>
      <p:ext uri="{BB962C8B-B14F-4D97-AF65-F5344CB8AC3E}">
        <p14:creationId xmlns:p14="http://schemas.microsoft.com/office/powerpoint/2010/main" val="741395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ustomXml" Target="../ink/ink7.xml"/><Relationship Id="rId1" Type="http://schemas.openxmlformats.org/officeDocument/2006/relationships/slideLayout" Target="../slideLayouts/slideLayout2.xml"/><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ustomXml" Target="../ink/ink12.xml"/></Relationships>
</file>

<file path=ppt/slides/_rels/slide27.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customXml" Target="../ink/ink14.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customXml" Target="../ink/ink16.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1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customXml" Target="../ink/ink18.xml"/></Relationships>
</file>

<file path=ppt/slides/_rels/slide31.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customXml" Target="../ink/ink26.xml"/><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3.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7536" y="1684710"/>
            <a:ext cx="9878502" cy="4502444"/>
          </a:xfrm>
        </p:spPr>
        <p:txBody>
          <a:bodyPr>
            <a:normAutofit fontScale="90000"/>
          </a:bodyPr>
          <a:lstStyle/>
          <a:p>
            <a:pPr>
              <a:tabLst>
                <a:tab pos="8577263" algn="l"/>
              </a:tabLst>
            </a:pP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r>
              <a:rPr lang="en-IN" sz="5300" b="1" dirty="0">
                <a:solidFill>
                  <a:srgbClr val="002060"/>
                </a:solidFill>
                <a:latin typeface="Bookman Old Style" panose="02050604050505020204" pitchFamily="18" charset="0"/>
              </a:rPr>
              <a:t>WEEK 7</a:t>
            </a: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r>
              <a:rPr lang="en-IN" sz="7300" b="1" dirty="0">
                <a:solidFill>
                  <a:srgbClr val="C00000"/>
                </a:solidFill>
                <a:latin typeface="Bookman Old Style" panose="02050604050505020204" pitchFamily="18" charset="0"/>
              </a:rPr>
              <a:t>ICT For Development</a:t>
            </a:r>
            <a:br>
              <a:rPr lang="en-IN" sz="7300" b="1" dirty="0">
                <a:solidFill>
                  <a:srgbClr val="C00000"/>
                </a:solidFill>
                <a:latin typeface="Bookman Old Style" panose="02050604050505020204" pitchFamily="18" charset="0"/>
              </a:rPr>
            </a:br>
            <a:r>
              <a:rPr lang="en-IN" sz="7300" b="1" dirty="0">
                <a:solidFill>
                  <a:srgbClr val="C00000"/>
                </a:solidFill>
                <a:latin typeface="Bookman Old Style" panose="02050604050505020204" pitchFamily="18" charset="0"/>
              </a:rPr>
              <a:t>(ICT4D)</a:t>
            </a:r>
            <a:br>
              <a:rPr lang="en-IN" sz="7300" b="1" dirty="0">
                <a:solidFill>
                  <a:srgbClr val="C00000"/>
                </a:solidFill>
                <a:latin typeface="Bookman Old Style" panose="02050604050505020204" pitchFamily="18" charset="0"/>
              </a:rPr>
            </a:br>
            <a:r>
              <a:rPr lang="en-IN" sz="7300" b="1" dirty="0">
                <a:solidFill>
                  <a:srgbClr val="C00000"/>
                </a:solidFill>
                <a:latin typeface="Bookman Old Style" panose="02050604050505020204" pitchFamily="18" charset="0"/>
              </a:rPr>
              <a:t> </a:t>
            </a:r>
            <a:r>
              <a:rPr lang="en-IN" sz="8000" b="1" dirty="0">
                <a:solidFill>
                  <a:srgbClr val="C00000"/>
                </a:solidFill>
                <a:effectLst>
                  <a:outerShdw blurRad="38100" dist="38100" dir="2700000" algn="tl">
                    <a:srgbClr val="000000">
                      <a:alpha val="43137"/>
                    </a:srgbClr>
                  </a:outerShdw>
                </a:effectLst>
                <a:latin typeface="Bookman Old Style" panose="02050604050505020204" pitchFamily="18" charset="0"/>
              </a:rPr>
              <a:t>Socio-Economic</a:t>
            </a:r>
            <a:r>
              <a:rPr lang="en-IN" sz="8000" b="1" dirty="0">
                <a:solidFill>
                  <a:srgbClr val="C00000"/>
                </a:solidFill>
                <a:latin typeface="Bookman Old Style" panose="02050604050505020204" pitchFamily="18" charset="0"/>
              </a:rPr>
              <a:t> linkages</a:t>
            </a:r>
            <a:br>
              <a:rPr lang="en-IN" sz="6600" b="1" dirty="0">
                <a:solidFill>
                  <a:srgbClr val="C00000"/>
                </a:solidFill>
                <a:latin typeface="Bookman Old Style" panose="02050604050505020204" pitchFamily="18" charset="0"/>
              </a:rPr>
            </a:br>
            <a:endParaRPr lang="en-IN" sz="4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730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lnSpc>
                <a:spcPct val="90000"/>
              </a:lnSpc>
            </a:pPr>
            <a:r>
              <a:rPr lang="en-IN" sz="4000" b="1" dirty="0">
                <a:solidFill>
                  <a:srgbClr val="C00000"/>
                </a:solidFill>
                <a:latin typeface="Times New Roman" panose="02020603050405020304" pitchFamily="18" charset="0"/>
                <a:cs typeface="Times New Roman" panose="02020603050405020304" pitchFamily="18" charset="0"/>
              </a:rPr>
              <a:t>ICT AND EDUCATION</a:t>
            </a:r>
          </a:p>
        </p:txBody>
      </p:sp>
      <p:sp>
        <p:nvSpPr>
          <p:cNvPr id="3" name="Content Placeholder 2"/>
          <p:cNvSpPr>
            <a:spLocks noGrp="1"/>
          </p:cNvSpPr>
          <p:nvPr>
            <p:ph idx="1"/>
          </p:nvPr>
        </p:nvSpPr>
        <p:spPr>
          <a:xfrm>
            <a:off x="838200" y="1386038"/>
            <a:ext cx="10515600" cy="4790925"/>
          </a:xfrm>
        </p:spPr>
        <p:txBody>
          <a:bodyPr>
            <a:normAutofit fontScale="92500" lnSpcReduction="10000"/>
          </a:bodyPr>
          <a:lstStyle/>
          <a:p>
            <a:r>
              <a:rPr lang="en-IN" dirty="0"/>
              <a:t>E- learning</a:t>
            </a:r>
          </a:p>
          <a:p>
            <a:pPr lvl="1">
              <a:buFont typeface="Wingdings" panose="05000000000000000000" pitchFamily="2" charset="2"/>
              <a:buChar char="§"/>
            </a:pPr>
            <a:r>
              <a:rPr lang="en-IN" dirty="0"/>
              <a:t>You tube, </a:t>
            </a:r>
            <a:r>
              <a:rPr lang="en-IN" dirty="0" err="1"/>
              <a:t>Edtech</a:t>
            </a:r>
            <a:r>
              <a:rPr lang="en-IN" dirty="0"/>
              <a:t>- Blackboard, </a:t>
            </a:r>
            <a:r>
              <a:rPr lang="en-IN" dirty="0" err="1"/>
              <a:t>Byju's</a:t>
            </a:r>
            <a:r>
              <a:rPr lang="en-IN" dirty="0"/>
              <a:t>, </a:t>
            </a:r>
            <a:r>
              <a:rPr lang="en-IN" dirty="0" err="1"/>
              <a:t>Dreambox</a:t>
            </a:r>
            <a:r>
              <a:rPr lang="en-IN" dirty="0"/>
              <a:t> Learning, Coursera, </a:t>
            </a:r>
            <a:r>
              <a:rPr lang="en-IN" dirty="0" err="1"/>
              <a:t>Knewton</a:t>
            </a:r>
            <a:r>
              <a:rPr lang="en-IN" dirty="0"/>
              <a:t>, </a:t>
            </a:r>
            <a:r>
              <a:rPr lang="en-IN" dirty="0" err="1"/>
              <a:t>Chegg</a:t>
            </a:r>
            <a:endParaRPr lang="en-IN" dirty="0"/>
          </a:p>
          <a:p>
            <a:pPr lvl="1">
              <a:buFont typeface="Wingdings" panose="05000000000000000000" pitchFamily="2" charset="2"/>
              <a:buChar char="§"/>
            </a:pPr>
            <a:r>
              <a:rPr lang="en-IN" dirty="0"/>
              <a:t>Online classes- Zoom, Google Meet, MS Team, etc.</a:t>
            </a:r>
          </a:p>
          <a:p>
            <a:pPr lvl="1">
              <a:buFont typeface="Wingdings" panose="05000000000000000000" pitchFamily="2" charset="2"/>
              <a:buChar char="§"/>
            </a:pPr>
            <a:r>
              <a:rPr lang="en-IN" dirty="0"/>
              <a:t>MOOC- Massive Online Open Courses</a:t>
            </a:r>
          </a:p>
          <a:p>
            <a:pPr lvl="1">
              <a:buFont typeface="Wingdings" panose="05000000000000000000" pitchFamily="2" charset="2"/>
              <a:buChar char="§"/>
            </a:pPr>
            <a:r>
              <a:rPr lang="en-IN" dirty="0"/>
              <a:t>SWAYAM-Study Webs of Active-Learning for Young Aspiring Minds</a:t>
            </a:r>
          </a:p>
          <a:p>
            <a:pPr lvl="1">
              <a:buFont typeface="Wingdings" panose="05000000000000000000" pitchFamily="2" charset="2"/>
              <a:buChar char="§"/>
            </a:pPr>
            <a:r>
              <a:rPr lang="en-IN" dirty="0"/>
              <a:t>SWAYAM PRABHA- group of 34 DTH channels devoted to telecasting of high-quality educational programmes on 24X7 basis</a:t>
            </a:r>
          </a:p>
          <a:p>
            <a:pPr lvl="1">
              <a:buFont typeface="Wingdings" panose="05000000000000000000" pitchFamily="2" charset="2"/>
              <a:buChar char="§"/>
            </a:pPr>
            <a:r>
              <a:rPr lang="en-IN" dirty="0"/>
              <a:t>Gyan Vani : </a:t>
            </a:r>
            <a:r>
              <a:rPr lang="en-US" dirty="0"/>
              <a:t>educational FM radio station in several cities of India</a:t>
            </a:r>
          </a:p>
          <a:p>
            <a:pPr lvl="1">
              <a:buFont typeface="Wingdings" panose="05000000000000000000" pitchFamily="2" charset="2"/>
              <a:buChar char="§"/>
            </a:pPr>
            <a:r>
              <a:rPr lang="en-IN" dirty="0"/>
              <a:t>NPTEL- National Programme on Technology Enhanced Learning</a:t>
            </a:r>
          </a:p>
          <a:p>
            <a:pPr lvl="1">
              <a:buFont typeface="Wingdings" panose="05000000000000000000" pitchFamily="2" charset="2"/>
              <a:buChar char="§"/>
            </a:pPr>
            <a:r>
              <a:rPr lang="en-IN" dirty="0"/>
              <a:t>E-GYANKOSH ; NCERT books online; </a:t>
            </a:r>
            <a:r>
              <a:rPr lang="en-IN" dirty="0" err="1"/>
              <a:t>Shodhganga</a:t>
            </a:r>
            <a:r>
              <a:rPr lang="en-IN" dirty="0"/>
              <a:t>- open access to Research papers; INFLIBNET(</a:t>
            </a:r>
            <a:r>
              <a:rPr lang="en-US" dirty="0"/>
              <a:t>Information and Library Network Centre)</a:t>
            </a:r>
            <a:endParaRPr lang="en-IN" dirty="0"/>
          </a:p>
          <a:p>
            <a:pPr lvl="1">
              <a:buFont typeface="Wingdings" panose="05000000000000000000" pitchFamily="2" charset="2"/>
              <a:buChar char="§"/>
            </a:pPr>
            <a:endParaRPr lang="en-IN" dirty="0"/>
          </a:p>
          <a:p>
            <a:pPr marL="457200" lvl="1" indent="-457200">
              <a:buFont typeface="Arial" panose="020B0604020202020204" pitchFamily="34" charset="0"/>
              <a:buChar char="•"/>
            </a:pPr>
            <a:r>
              <a:rPr lang="en-IN" dirty="0"/>
              <a:t>ICT as most popular academic discipline</a:t>
            </a:r>
          </a:p>
          <a:p>
            <a:pPr marL="457200" lvl="1" indent="-457200">
              <a:buFont typeface="Arial" panose="020B0604020202020204" pitchFamily="34" charset="0"/>
              <a:buChar char="•"/>
            </a:pPr>
            <a:r>
              <a:rPr lang="en-IN" dirty="0">
                <a:solidFill>
                  <a:srgbClr val="FF0000"/>
                </a:solidFill>
              </a:rPr>
              <a:t>Pre-requisites: Digital Literacy, Access, Affordability</a:t>
            </a:r>
          </a:p>
        </p:txBody>
      </p:sp>
    </p:spTree>
    <p:extLst>
      <p:ext uri="{BB962C8B-B14F-4D97-AF65-F5344CB8AC3E}">
        <p14:creationId xmlns:p14="http://schemas.microsoft.com/office/powerpoint/2010/main" val="3216287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653337" cy="741780"/>
          </a:xfrm>
        </p:spPr>
        <p:txBody>
          <a:bodyPr vert="horz" lIns="91440" tIns="45720" rIns="91440" bIns="45720" rtlCol="0" anchor="ctr">
            <a:normAutofit/>
          </a:bodyPr>
          <a:lstStyle/>
          <a:p>
            <a:pPr algn="l">
              <a:lnSpc>
                <a:spcPct val="90000"/>
              </a:lnSpc>
            </a:pPr>
            <a:r>
              <a:rPr lang="en-IN" sz="4000" b="1" dirty="0">
                <a:solidFill>
                  <a:srgbClr val="C00000"/>
                </a:solidFill>
                <a:latin typeface="Times New Roman" panose="02020603050405020304" pitchFamily="18" charset="0"/>
                <a:cs typeface="Times New Roman" panose="02020603050405020304" pitchFamily="18" charset="0"/>
              </a:rPr>
              <a:t>ICT AND HEALTH CARE</a:t>
            </a:r>
          </a:p>
        </p:txBody>
      </p:sp>
      <p:sp>
        <p:nvSpPr>
          <p:cNvPr id="3" name="Content Placeholder 2"/>
          <p:cNvSpPr>
            <a:spLocks noGrp="1"/>
          </p:cNvSpPr>
          <p:nvPr>
            <p:ph idx="1"/>
          </p:nvPr>
        </p:nvSpPr>
        <p:spPr>
          <a:xfrm>
            <a:off x="838200" y="1106906"/>
            <a:ext cx="10515600" cy="5070057"/>
          </a:xfrm>
        </p:spPr>
        <p:txBody>
          <a:bodyPr>
            <a:normAutofit fontScale="92500" lnSpcReduction="10000"/>
          </a:bodyPr>
          <a:lstStyle/>
          <a:p>
            <a:r>
              <a:rPr lang="en-IN" dirty="0"/>
              <a:t>e-Healthcare</a:t>
            </a:r>
          </a:p>
          <a:p>
            <a:r>
              <a:rPr lang="en-IN" dirty="0"/>
              <a:t>Online and remote medical consultation</a:t>
            </a:r>
          </a:p>
          <a:p>
            <a:pPr lvl="1"/>
            <a:r>
              <a:rPr lang="en-IN" dirty="0"/>
              <a:t>e-</a:t>
            </a:r>
            <a:r>
              <a:rPr lang="en-IN" dirty="0" err="1"/>
              <a:t>Sanjeevani</a:t>
            </a:r>
            <a:r>
              <a:rPr lang="en-IN" dirty="0"/>
              <a:t> OPD- National Teleconsultation Service by Ministry of Health GOI</a:t>
            </a:r>
          </a:p>
          <a:p>
            <a:pPr lvl="1"/>
            <a:r>
              <a:rPr lang="en-IN" dirty="0" err="1"/>
              <a:t>Practo</a:t>
            </a:r>
            <a:endParaRPr lang="en-IN" dirty="0"/>
          </a:p>
          <a:p>
            <a:r>
              <a:rPr lang="en-IN" dirty="0"/>
              <a:t>Online medicine supply</a:t>
            </a:r>
          </a:p>
          <a:p>
            <a:pPr lvl="1"/>
            <a:r>
              <a:rPr lang="en-IN" dirty="0"/>
              <a:t>Tata1mg, </a:t>
            </a:r>
            <a:r>
              <a:rPr lang="en-IN" dirty="0" err="1"/>
              <a:t>Pharmeasy</a:t>
            </a:r>
            <a:r>
              <a:rPr lang="en-IN" dirty="0"/>
              <a:t>, </a:t>
            </a:r>
            <a:r>
              <a:rPr lang="en-IN" dirty="0" err="1"/>
              <a:t>Netmeds</a:t>
            </a:r>
            <a:r>
              <a:rPr lang="en-IN" dirty="0"/>
              <a:t>, </a:t>
            </a:r>
            <a:r>
              <a:rPr lang="en-IN" dirty="0" err="1"/>
              <a:t>Practo</a:t>
            </a:r>
            <a:endParaRPr lang="en-IN" dirty="0"/>
          </a:p>
          <a:p>
            <a:r>
              <a:rPr lang="en-IN" dirty="0"/>
              <a:t>Remote- Surgery</a:t>
            </a:r>
          </a:p>
          <a:p>
            <a:r>
              <a:rPr lang="en-IN" dirty="0"/>
              <a:t>Diagnostic and preventive medical care</a:t>
            </a:r>
          </a:p>
          <a:p>
            <a:r>
              <a:rPr lang="en-IN" dirty="0"/>
              <a:t>Online medical records</a:t>
            </a:r>
          </a:p>
          <a:p>
            <a:pPr lvl="1"/>
            <a:r>
              <a:rPr lang="en-IN" dirty="0" err="1"/>
              <a:t>Ayushman</a:t>
            </a:r>
            <a:r>
              <a:rPr lang="en-IN" dirty="0"/>
              <a:t> Bharat Digital Mission</a:t>
            </a:r>
          </a:p>
          <a:p>
            <a:r>
              <a:rPr lang="en-IN" dirty="0"/>
              <a:t>Life-saving assistance in connected Ambulances</a:t>
            </a:r>
          </a:p>
          <a:p>
            <a:pPr marL="342900" lvl="1" indent="-342900">
              <a:buFont typeface="Arial" pitchFamily="34" charset="0"/>
              <a:buChar char="•"/>
            </a:pPr>
            <a:r>
              <a:rPr lang="en-IN" dirty="0">
                <a:solidFill>
                  <a:srgbClr val="FF0000"/>
                </a:solidFill>
              </a:rPr>
              <a:t>Digital Literacy, Access, Affordability, physical infrastructure</a:t>
            </a:r>
          </a:p>
          <a:p>
            <a:endParaRPr lang="en-IN" dirty="0"/>
          </a:p>
          <a:p>
            <a:endParaRPr lang="en-IN" dirty="0"/>
          </a:p>
        </p:txBody>
      </p:sp>
    </p:spTree>
    <p:extLst>
      <p:ext uri="{BB962C8B-B14F-4D97-AF65-F5344CB8AC3E}">
        <p14:creationId xmlns:p14="http://schemas.microsoft.com/office/powerpoint/2010/main" val="2975514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lnSpc>
                <a:spcPct val="90000"/>
              </a:lnSpc>
            </a:pPr>
            <a:r>
              <a:rPr lang="en-IN" sz="4000" b="1" dirty="0">
                <a:solidFill>
                  <a:srgbClr val="C00000"/>
                </a:solidFill>
                <a:latin typeface="Times New Roman" panose="02020603050405020304" pitchFamily="18" charset="0"/>
                <a:cs typeface="Times New Roman" panose="02020603050405020304" pitchFamily="18" charset="0"/>
              </a:rPr>
              <a:t>ICT AND ECONOMIC OPPORTUNITY</a:t>
            </a:r>
          </a:p>
        </p:txBody>
      </p:sp>
      <p:sp>
        <p:nvSpPr>
          <p:cNvPr id="3" name="Content Placeholder 2"/>
          <p:cNvSpPr>
            <a:spLocks noGrp="1"/>
          </p:cNvSpPr>
          <p:nvPr>
            <p:ph idx="1"/>
          </p:nvPr>
        </p:nvSpPr>
        <p:spPr/>
        <p:txBody>
          <a:bodyPr>
            <a:normAutofit fontScale="77500" lnSpcReduction="20000"/>
          </a:bodyPr>
          <a:lstStyle/>
          <a:p>
            <a:r>
              <a:rPr lang="en-IN" b="1" dirty="0"/>
              <a:t>digital economy</a:t>
            </a:r>
            <a:r>
              <a:rPr lang="en-IN" dirty="0"/>
              <a:t>-that part of economic output derived solely or primarily from digital technologies with a business model based on digital goods or services.</a:t>
            </a:r>
          </a:p>
          <a:p>
            <a:r>
              <a:rPr lang="en-IN" dirty="0"/>
              <a:t>Online teaching</a:t>
            </a:r>
          </a:p>
          <a:p>
            <a:r>
              <a:rPr lang="en-IN" dirty="0"/>
              <a:t>E-selling</a:t>
            </a:r>
          </a:p>
          <a:p>
            <a:pPr lvl="1"/>
            <a:r>
              <a:rPr lang="en-IN" dirty="0"/>
              <a:t>E-commerce, M-Commerce, direct selling</a:t>
            </a:r>
          </a:p>
          <a:p>
            <a:r>
              <a:rPr lang="en-IN" dirty="0"/>
              <a:t>BPO- call centre</a:t>
            </a:r>
          </a:p>
          <a:p>
            <a:r>
              <a:rPr lang="en-IN" dirty="0"/>
              <a:t>ICT solutions- web designing, graphic designing, app development, networking solutions, hardware/software troubleshooting, etc.</a:t>
            </a:r>
          </a:p>
          <a:p>
            <a:r>
              <a:rPr lang="en-IN" dirty="0"/>
              <a:t>ICT Degree/diploma- job opportunity</a:t>
            </a:r>
          </a:p>
          <a:p>
            <a:r>
              <a:rPr lang="en-IN" dirty="0"/>
              <a:t>Cyber Café- multiple digital service delivery</a:t>
            </a:r>
          </a:p>
          <a:p>
            <a:r>
              <a:rPr lang="en-IN" dirty="0"/>
              <a:t>Online advertisements</a:t>
            </a:r>
          </a:p>
          <a:p>
            <a:r>
              <a:rPr lang="en-IN" dirty="0"/>
              <a:t>ICT Start-ups</a:t>
            </a:r>
          </a:p>
          <a:p>
            <a:pPr marL="342900" lvl="1" indent="-342900">
              <a:buFont typeface="Arial" pitchFamily="34" charset="0"/>
              <a:buChar char="•"/>
            </a:pPr>
            <a:r>
              <a:rPr lang="en-IN" dirty="0">
                <a:solidFill>
                  <a:srgbClr val="FF0000"/>
                </a:solidFill>
              </a:rPr>
              <a:t>Digital Skills, Access, Capital, entrepreneurial skills, physical infrastructure</a:t>
            </a:r>
          </a:p>
          <a:p>
            <a:endParaRPr lang="en-IN" dirty="0"/>
          </a:p>
          <a:p>
            <a:endParaRPr lang="en-IN" dirty="0"/>
          </a:p>
        </p:txBody>
      </p:sp>
    </p:spTree>
    <p:extLst>
      <p:ext uri="{BB962C8B-B14F-4D97-AF65-F5344CB8AC3E}">
        <p14:creationId xmlns:p14="http://schemas.microsoft.com/office/powerpoint/2010/main" val="262773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lnSpc>
                <a:spcPct val="90000"/>
              </a:lnSpc>
            </a:pPr>
            <a:r>
              <a:rPr lang="en-IN" sz="4000" b="1" dirty="0">
                <a:solidFill>
                  <a:srgbClr val="C00000"/>
                </a:solidFill>
                <a:latin typeface="Times New Roman" panose="02020603050405020304" pitchFamily="18" charset="0"/>
                <a:cs typeface="Times New Roman" panose="02020603050405020304" pitchFamily="18" charset="0"/>
              </a:rPr>
              <a:t>ICT IN AGRICULTURE</a:t>
            </a:r>
          </a:p>
        </p:txBody>
      </p:sp>
      <p:sp>
        <p:nvSpPr>
          <p:cNvPr id="3" name="Content Placeholder 2"/>
          <p:cNvSpPr>
            <a:spLocks noGrp="1"/>
          </p:cNvSpPr>
          <p:nvPr>
            <p:ph idx="1"/>
          </p:nvPr>
        </p:nvSpPr>
        <p:spPr/>
        <p:txBody>
          <a:bodyPr>
            <a:normAutofit fontScale="85000" lnSpcReduction="20000"/>
          </a:bodyPr>
          <a:lstStyle/>
          <a:p>
            <a:r>
              <a:rPr lang="en-IN" dirty="0"/>
              <a:t>Timely information and warnings</a:t>
            </a:r>
          </a:p>
          <a:p>
            <a:pPr lvl="1"/>
            <a:r>
              <a:rPr lang="en-IN" dirty="0"/>
              <a:t>Weather Info, Viral &amp; Locusts attacks, crop info, price and market info</a:t>
            </a:r>
          </a:p>
          <a:p>
            <a:r>
              <a:rPr lang="en-IN" dirty="0"/>
              <a:t>E-selling</a:t>
            </a:r>
          </a:p>
          <a:p>
            <a:pPr lvl="1"/>
            <a:r>
              <a:rPr lang="en-IN" dirty="0"/>
              <a:t>National Agriculture Market (</a:t>
            </a:r>
            <a:r>
              <a:rPr lang="en-IN" dirty="0" err="1"/>
              <a:t>eNAM</a:t>
            </a:r>
            <a:r>
              <a:rPr lang="en-IN" dirty="0"/>
              <a:t>) - a pan-India electronic trading portal</a:t>
            </a:r>
          </a:p>
          <a:p>
            <a:r>
              <a:rPr lang="en-IN" dirty="0"/>
              <a:t>Drones</a:t>
            </a:r>
          </a:p>
          <a:p>
            <a:pPr lvl="1"/>
            <a:r>
              <a:rPr lang="en-IN" dirty="0"/>
              <a:t>Farm survey, monitoring, diagnosis, applying pesticides/fertilizers </a:t>
            </a:r>
          </a:p>
          <a:p>
            <a:r>
              <a:rPr lang="en-IN" dirty="0"/>
              <a:t>Production estimation</a:t>
            </a:r>
          </a:p>
          <a:p>
            <a:r>
              <a:rPr lang="en-IN" dirty="0"/>
              <a:t>E-supply of inputs</a:t>
            </a:r>
          </a:p>
          <a:p>
            <a:r>
              <a:rPr lang="en-IN" dirty="0"/>
              <a:t>E-loan, e-payments, e-crop insurance, e-soil testing</a:t>
            </a:r>
          </a:p>
          <a:p>
            <a:r>
              <a:rPr lang="en-IN" dirty="0"/>
              <a:t>Disaster assessment and relief</a:t>
            </a:r>
          </a:p>
          <a:p>
            <a:r>
              <a:rPr lang="en-IN" dirty="0"/>
              <a:t>Farmer’s portals</a:t>
            </a:r>
          </a:p>
          <a:p>
            <a:pPr marL="342900" lvl="1" indent="-342900">
              <a:buFont typeface="Arial" pitchFamily="34" charset="0"/>
              <a:buChar char="•"/>
            </a:pPr>
            <a:r>
              <a:rPr lang="en-IN" dirty="0">
                <a:solidFill>
                  <a:srgbClr val="FF0000"/>
                </a:solidFill>
              </a:rPr>
              <a:t>Digital Skills, Access, affordability, physical infrastructure</a:t>
            </a:r>
          </a:p>
          <a:p>
            <a:endParaRPr lang="en-IN" dirty="0"/>
          </a:p>
          <a:p>
            <a:endParaRPr lang="en-IN" dirty="0"/>
          </a:p>
        </p:txBody>
      </p:sp>
    </p:spTree>
    <p:extLst>
      <p:ext uri="{BB962C8B-B14F-4D97-AF65-F5344CB8AC3E}">
        <p14:creationId xmlns:p14="http://schemas.microsoft.com/office/powerpoint/2010/main" val="2957724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F42B-05C6-9B47-CE40-4B3286A4B795}"/>
              </a:ext>
            </a:extLst>
          </p:cNvPr>
          <p:cNvSpPr>
            <a:spLocks noGrp="1"/>
          </p:cNvSpPr>
          <p:nvPr>
            <p:ph type="title"/>
          </p:nvPr>
        </p:nvSpPr>
        <p:spPr>
          <a:xfrm>
            <a:off x="838200" y="365126"/>
            <a:ext cx="10019097" cy="751406"/>
          </a:xfrm>
        </p:spPr>
        <p:txBody>
          <a:bodyPr/>
          <a:lstStyle/>
          <a:p>
            <a:r>
              <a:rPr lang="en-IN" b="1" dirty="0">
                <a:solidFill>
                  <a:srgbClr val="C00000"/>
                </a:solidFill>
              </a:rPr>
              <a:t>ICT and governance</a:t>
            </a:r>
          </a:p>
        </p:txBody>
      </p:sp>
      <p:sp>
        <p:nvSpPr>
          <p:cNvPr id="3" name="Content Placeholder 2">
            <a:extLst>
              <a:ext uri="{FF2B5EF4-FFF2-40B4-BE49-F238E27FC236}">
                <a16:creationId xmlns:a16="http://schemas.microsoft.com/office/drawing/2014/main" id="{CD5FD1EE-D4C5-35E5-B80B-82038D9755D7}"/>
              </a:ext>
            </a:extLst>
          </p:cNvPr>
          <p:cNvSpPr>
            <a:spLocks noGrp="1"/>
          </p:cNvSpPr>
          <p:nvPr>
            <p:ph idx="1"/>
          </p:nvPr>
        </p:nvSpPr>
        <p:spPr>
          <a:xfrm>
            <a:off x="838200" y="1357162"/>
            <a:ext cx="10515600" cy="4819801"/>
          </a:xfrm>
        </p:spPr>
        <p:txBody>
          <a:bodyPr>
            <a:normAutofit fontScale="92500" lnSpcReduction="20000"/>
          </a:bodyPr>
          <a:lstStyle/>
          <a:p>
            <a:r>
              <a:rPr lang="en-IN" b="1" dirty="0"/>
              <a:t>Governance</a:t>
            </a:r>
            <a:r>
              <a:rPr lang="en-IN" dirty="0"/>
              <a:t>: the way collective decisions are taken and implanted in any society/nation ; </a:t>
            </a:r>
            <a:r>
              <a:rPr lang="en-US" dirty="0"/>
              <a:t>It may involve multiple actors- Govt./state, private sector, NGOs/not for profit, MNCs, International organization, Civil Society, </a:t>
            </a:r>
            <a:r>
              <a:rPr lang="en-US" dirty="0" err="1"/>
              <a:t>etc</a:t>
            </a:r>
            <a:endParaRPr lang="en-IN" dirty="0"/>
          </a:p>
          <a:p>
            <a:r>
              <a:rPr lang="en-IN" b="1" dirty="0"/>
              <a:t>E-Gov: </a:t>
            </a:r>
          </a:p>
          <a:p>
            <a:pPr lvl="1"/>
            <a:r>
              <a:rPr lang="en-US" dirty="0"/>
              <a:t>application of ICTs for delivering government services, exchange of information, transactions, integration of various stand-alone systems between government to citizen (G2C), government-to-business (G2B), government-to-government (G2G) as well as back-office processes and interactions within the entire government framework.</a:t>
            </a:r>
          </a:p>
          <a:p>
            <a:pPr lvl="1"/>
            <a:r>
              <a:rPr lang="en-US" dirty="0"/>
              <a:t>Use of ICT to support public services, government administration, democratic processes, and relationships among citizens, civil society, the private sector, and the state (</a:t>
            </a:r>
            <a:r>
              <a:rPr lang="en-IN" dirty="0"/>
              <a:t>Dawes , 2008)</a:t>
            </a:r>
            <a:endParaRPr lang="en-US" dirty="0"/>
          </a:p>
          <a:p>
            <a:r>
              <a:rPr lang="en-US" b="1" dirty="0"/>
              <a:t>Examples/initiatives</a:t>
            </a:r>
            <a:r>
              <a:rPr lang="en-US" dirty="0"/>
              <a:t>:</a:t>
            </a:r>
          </a:p>
          <a:p>
            <a:pPr lvl="1"/>
            <a:r>
              <a:rPr lang="en-US" dirty="0"/>
              <a:t>e-office; passport seva; digital land records, e-courts, live broadcast of judicial &amp; legislative process; open Govt; </a:t>
            </a:r>
            <a:r>
              <a:rPr lang="en-US" dirty="0" err="1"/>
              <a:t>Cowin</a:t>
            </a:r>
            <a:r>
              <a:rPr lang="en-US" dirty="0"/>
              <a:t>; Aadhar &amp; DBT; ‘My Gov’ portal ; </a:t>
            </a:r>
            <a:r>
              <a:rPr lang="en-US" b="1" dirty="0"/>
              <a:t>UMANG</a:t>
            </a:r>
            <a:r>
              <a:rPr lang="en-US" dirty="0"/>
              <a:t> (Unified Mobile Application for New-age Governance) ; Govt e marketplace( </a:t>
            </a:r>
            <a:r>
              <a:rPr lang="en-US" dirty="0" err="1"/>
              <a:t>GeM</a:t>
            </a:r>
            <a:r>
              <a:rPr lang="en-US" dirty="0"/>
              <a:t>) launched ; digital village and e-Panchayat projects</a:t>
            </a:r>
            <a:endParaRPr lang="en-IN" dirty="0"/>
          </a:p>
        </p:txBody>
      </p:sp>
    </p:spTree>
    <p:extLst>
      <p:ext uri="{BB962C8B-B14F-4D97-AF65-F5344CB8AC3E}">
        <p14:creationId xmlns:p14="http://schemas.microsoft.com/office/powerpoint/2010/main" val="333527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B09E-A5AA-42B5-A0A7-490A912051B4}"/>
              </a:ext>
            </a:extLst>
          </p:cNvPr>
          <p:cNvSpPr>
            <a:spLocks noGrp="1"/>
          </p:cNvSpPr>
          <p:nvPr>
            <p:ph type="title"/>
          </p:nvPr>
        </p:nvSpPr>
        <p:spPr>
          <a:xfrm>
            <a:off x="838200" y="76890"/>
            <a:ext cx="9468678" cy="390249"/>
          </a:xfrm>
        </p:spPr>
        <p:txBody>
          <a:bodyPr>
            <a:normAutofit fontScale="90000"/>
          </a:bodyPr>
          <a:lstStyle/>
          <a:p>
            <a:r>
              <a:rPr lang="en-US" b="1" dirty="0">
                <a:solidFill>
                  <a:srgbClr val="C00000"/>
                </a:solidFill>
              </a:rPr>
              <a:t>Development of e-Gov in India</a:t>
            </a:r>
            <a:endParaRPr lang="en-IN" b="1" dirty="0">
              <a:solidFill>
                <a:srgbClr val="C00000"/>
              </a:solidFill>
            </a:endParaRPr>
          </a:p>
        </p:txBody>
      </p:sp>
      <p:sp>
        <p:nvSpPr>
          <p:cNvPr id="3" name="Content Placeholder 2">
            <a:extLst>
              <a:ext uri="{FF2B5EF4-FFF2-40B4-BE49-F238E27FC236}">
                <a16:creationId xmlns:a16="http://schemas.microsoft.com/office/drawing/2014/main" id="{EDFD84B7-5A6E-43AF-B560-F5D54FC09C5C}"/>
              </a:ext>
            </a:extLst>
          </p:cNvPr>
          <p:cNvSpPr>
            <a:spLocks noGrp="1"/>
          </p:cNvSpPr>
          <p:nvPr>
            <p:ph idx="1"/>
          </p:nvPr>
        </p:nvSpPr>
        <p:spPr>
          <a:xfrm>
            <a:off x="838199" y="536713"/>
            <a:ext cx="10880035" cy="6244397"/>
          </a:xfrm>
        </p:spPr>
        <p:txBody>
          <a:bodyPr>
            <a:normAutofit fontScale="70000" lnSpcReduction="20000"/>
          </a:bodyPr>
          <a:lstStyle/>
          <a:p>
            <a:r>
              <a:rPr lang="en-US" dirty="0"/>
              <a:t>Department of Electronics was set up in 1970</a:t>
            </a:r>
          </a:p>
          <a:p>
            <a:r>
              <a:rPr lang="en-US" dirty="0"/>
              <a:t>National Informatics Centre (</a:t>
            </a:r>
            <a:r>
              <a:rPr lang="en-US" b="1" dirty="0"/>
              <a:t>NIC</a:t>
            </a:r>
            <a:r>
              <a:rPr lang="en-US" dirty="0"/>
              <a:t>) was set up in 1977</a:t>
            </a:r>
          </a:p>
          <a:p>
            <a:pPr lvl="1"/>
            <a:r>
              <a:rPr lang="en-US" dirty="0"/>
              <a:t>Big step towards e-Gov ;NIC was able to connect all District </a:t>
            </a:r>
            <a:r>
              <a:rPr lang="en-US" dirty="0" err="1"/>
              <a:t>Hq</a:t>
            </a:r>
            <a:r>
              <a:rPr lang="en-US" dirty="0"/>
              <a:t> to New Delhi through VSAT terminals</a:t>
            </a:r>
          </a:p>
          <a:p>
            <a:pPr lvl="1"/>
            <a:r>
              <a:rPr lang="en-US" dirty="0"/>
              <a:t>Counting for 1984 general Election- first big use of this connectivity</a:t>
            </a:r>
          </a:p>
          <a:p>
            <a:pPr lvl="1"/>
            <a:r>
              <a:rPr lang="en-US" dirty="0"/>
              <a:t>1987: NIC launched NICNET, electronically connecting Govt Agencies</a:t>
            </a:r>
          </a:p>
          <a:p>
            <a:pPr lvl="1"/>
            <a:r>
              <a:rPr lang="en-US" dirty="0"/>
              <a:t>Followed by DISNIC- district Information System</a:t>
            </a:r>
          </a:p>
          <a:p>
            <a:r>
              <a:rPr lang="en-US" dirty="0"/>
              <a:t>1984-89: Rajeev Gandhi gave a big push to computerization and use of ICT in governance</a:t>
            </a:r>
          </a:p>
          <a:p>
            <a:r>
              <a:rPr lang="en-US" dirty="0"/>
              <a:t>1990s-2000s: Digitalization of land records, and other govt records started ; State wide Area Network(</a:t>
            </a:r>
            <a:r>
              <a:rPr lang="en-US" b="1" dirty="0"/>
              <a:t>SWAN</a:t>
            </a:r>
            <a:r>
              <a:rPr lang="en-US" dirty="0"/>
              <a:t>); e-Gov in driving Licenses, land registration, and many other services. ; Launch of websites of Govt Agencies;  Computerized public Grievance portal- </a:t>
            </a:r>
            <a:r>
              <a:rPr lang="en-US" b="1" dirty="0"/>
              <a:t>CPGRAMS</a:t>
            </a:r>
            <a:r>
              <a:rPr lang="en-US" dirty="0"/>
              <a:t> launched</a:t>
            </a:r>
          </a:p>
          <a:p>
            <a:r>
              <a:rPr lang="en-US" dirty="0"/>
              <a:t>2000: IT Act : Legal backing to digital signature, digital documents, email</a:t>
            </a:r>
          </a:p>
          <a:p>
            <a:r>
              <a:rPr lang="en-US" dirty="0"/>
              <a:t>2006: National e-Governance Plan(</a:t>
            </a:r>
            <a:r>
              <a:rPr lang="en-US" b="1" dirty="0" err="1"/>
              <a:t>NeGP</a:t>
            </a:r>
            <a:r>
              <a:rPr lang="en-US" dirty="0"/>
              <a:t>) launched ;</a:t>
            </a:r>
            <a:r>
              <a:rPr lang="fr-FR" dirty="0"/>
              <a:t> 27 "Mission Mode </a:t>
            </a:r>
            <a:r>
              <a:rPr lang="fr-FR" dirty="0" err="1"/>
              <a:t>Projects</a:t>
            </a:r>
            <a:r>
              <a:rPr lang="fr-FR" dirty="0"/>
              <a:t>" (</a:t>
            </a:r>
            <a:r>
              <a:rPr lang="fr-FR" dirty="0" err="1"/>
              <a:t>MMPs</a:t>
            </a:r>
            <a:r>
              <a:rPr lang="fr-FR" dirty="0"/>
              <a:t>) </a:t>
            </a:r>
            <a:endParaRPr lang="en-US" dirty="0"/>
          </a:p>
          <a:p>
            <a:r>
              <a:rPr lang="en-US" dirty="0"/>
              <a:t>2008: Second Administrative Reforms Commission, titled "</a:t>
            </a:r>
            <a:r>
              <a:rPr lang="en-US" i="1" dirty="0"/>
              <a:t>Promoting e-Governance - The Smart Way Forward“; </a:t>
            </a:r>
            <a:r>
              <a:rPr lang="en-US" dirty="0"/>
              <a:t>launch of ‘common service </a:t>
            </a:r>
            <a:r>
              <a:rPr lang="en-US" dirty="0" err="1"/>
              <a:t>centre</a:t>
            </a:r>
            <a:r>
              <a:rPr lang="en-US" dirty="0"/>
              <a:t> (</a:t>
            </a:r>
            <a:r>
              <a:rPr lang="en-US" b="1" dirty="0"/>
              <a:t>CSC</a:t>
            </a:r>
            <a:r>
              <a:rPr lang="en-US" dirty="0"/>
              <a:t>)’</a:t>
            </a:r>
          </a:p>
          <a:p>
            <a:r>
              <a:rPr lang="en-US" dirty="0"/>
              <a:t>2009: National Unique Identification Project( Aadhar) launched</a:t>
            </a:r>
          </a:p>
          <a:p>
            <a:r>
              <a:rPr lang="en-US" dirty="0"/>
              <a:t>2011-12: NIC launched </a:t>
            </a:r>
            <a:r>
              <a:rPr lang="en-US" b="1" dirty="0"/>
              <a:t>e-Office</a:t>
            </a:r>
            <a:r>
              <a:rPr lang="en-US" dirty="0"/>
              <a:t>( paperless office in central govt ministries/agencies) ;</a:t>
            </a:r>
          </a:p>
          <a:p>
            <a:r>
              <a:rPr lang="en-US" dirty="0"/>
              <a:t>2014: </a:t>
            </a:r>
            <a:r>
              <a:rPr lang="en-US" b="1" i="1" dirty="0"/>
              <a:t>My Gov </a:t>
            </a:r>
            <a:r>
              <a:rPr lang="en-US" dirty="0"/>
              <a:t>portal was launched ; </a:t>
            </a:r>
            <a:r>
              <a:rPr lang="en-US" dirty="0" err="1"/>
              <a:t>NeGD</a:t>
            </a:r>
            <a:r>
              <a:rPr lang="en-US" dirty="0"/>
              <a:t>( National e-Governance Division) under Ministry of Electronics &amp; IT launched several e-Gov Initiatives – </a:t>
            </a:r>
            <a:r>
              <a:rPr lang="en-US" b="1" dirty="0"/>
              <a:t>UMANG</a:t>
            </a:r>
            <a:r>
              <a:rPr lang="en-US" dirty="0"/>
              <a:t> (Unified Mobile Application for New-age Governance) </a:t>
            </a:r>
          </a:p>
          <a:p>
            <a:r>
              <a:rPr lang="en-US" dirty="0"/>
              <a:t>2015-19: </a:t>
            </a:r>
            <a:r>
              <a:rPr lang="en-US" b="1" dirty="0"/>
              <a:t>Digital India </a:t>
            </a:r>
            <a:r>
              <a:rPr lang="en-US" dirty="0"/>
              <a:t>mission Launched ;  Direct Benefit Transfer Scheme Launched ; Govt e marketplace( </a:t>
            </a:r>
            <a:r>
              <a:rPr lang="en-US" dirty="0" err="1"/>
              <a:t>GeM</a:t>
            </a:r>
            <a:r>
              <a:rPr lang="en-US" dirty="0"/>
              <a:t>) launched ; digital village and e-Panchayat projects, Ministry of IT formed</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D6B214F-4520-3A1E-B009-B5545DEB34D7}"/>
                  </a:ext>
                </a:extLst>
              </p14:cNvPr>
              <p14:cNvContentPartPr/>
              <p14:nvPr/>
            </p14:nvContentPartPr>
            <p14:xfrm>
              <a:off x="5959080" y="0"/>
              <a:ext cx="4545000" cy="6148440"/>
            </p14:xfrm>
          </p:contentPart>
        </mc:Choice>
        <mc:Fallback xmlns="">
          <p:pic>
            <p:nvPicPr>
              <p:cNvPr id="4" name="Ink 3">
                <a:extLst>
                  <a:ext uri="{FF2B5EF4-FFF2-40B4-BE49-F238E27FC236}">
                    <a16:creationId xmlns:a16="http://schemas.microsoft.com/office/drawing/2014/main" id="{FD6B214F-4520-3A1E-B009-B5545DEB34D7}"/>
                  </a:ext>
                </a:extLst>
              </p:cNvPr>
              <p:cNvPicPr/>
              <p:nvPr/>
            </p:nvPicPr>
            <p:blipFill>
              <a:blip r:embed="rId3"/>
              <a:stretch>
                <a:fillRect/>
              </a:stretch>
            </p:blipFill>
            <p:spPr>
              <a:xfrm>
                <a:off x="5949720" y="-9360"/>
                <a:ext cx="4563720" cy="6167160"/>
              </a:xfrm>
              <a:prstGeom prst="rect">
                <a:avLst/>
              </a:prstGeom>
            </p:spPr>
          </p:pic>
        </mc:Fallback>
      </mc:AlternateContent>
    </p:spTree>
    <p:extLst>
      <p:ext uri="{BB962C8B-B14F-4D97-AF65-F5344CB8AC3E}">
        <p14:creationId xmlns:p14="http://schemas.microsoft.com/office/powerpoint/2010/main" val="1890309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ACD2-0027-443C-BC16-FAC12F138C28}"/>
              </a:ext>
            </a:extLst>
          </p:cNvPr>
          <p:cNvSpPr>
            <a:spLocks noGrp="1"/>
          </p:cNvSpPr>
          <p:nvPr>
            <p:ph type="title"/>
          </p:nvPr>
        </p:nvSpPr>
        <p:spPr>
          <a:xfrm>
            <a:off x="669235" y="52249"/>
            <a:ext cx="9906000" cy="628788"/>
          </a:xfrm>
        </p:spPr>
        <p:txBody>
          <a:bodyPr>
            <a:normAutofit fontScale="90000"/>
          </a:bodyPr>
          <a:lstStyle/>
          <a:p>
            <a:r>
              <a:rPr lang="en-US" b="1" dirty="0">
                <a:solidFill>
                  <a:srgbClr val="C00000"/>
                </a:solidFill>
              </a:rPr>
              <a:t>Landmark e-Gov Initiates in India</a:t>
            </a:r>
            <a:endParaRPr lang="en-IN" b="1" dirty="0">
              <a:solidFill>
                <a:srgbClr val="C00000"/>
              </a:solidFill>
            </a:endParaRPr>
          </a:p>
        </p:txBody>
      </p:sp>
      <p:sp>
        <p:nvSpPr>
          <p:cNvPr id="3" name="Content Placeholder 2">
            <a:extLst>
              <a:ext uri="{FF2B5EF4-FFF2-40B4-BE49-F238E27FC236}">
                <a16:creationId xmlns:a16="http://schemas.microsoft.com/office/drawing/2014/main" id="{089832CD-25D2-428C-A652-1D22FBC49CAC}"/>
              </a:ext>
            </a:extLst>
          </p:cNvPr>
          <p:cNvSpPr>
            <a:spLocks noGrp="1"/>
          </p:cNvSpPr>
          <p:nvPr>
            <p:ph idx="1"/>
          </p:nvPr>
        </p:nvSpPr>
        <p:spPr>
          <a:xfrm>
            <a:off x="838199" y="681037"/>
            <a:ext cx="10684565" cy="5848972"/>
          </a:xfrm>
        </p:spPr>
        <p:txBody>
          <a:bodyPr>
            <a:normAutofit fontScale="92500" lnSpcReduction="20000"/>
          </a:bodyPr>
          <a:lstStyle/>
          <a:p>
            <a:r>
              <a:rPr lang="en-US" b="1" dirty="0"/>
              <a:t>G2C (Govt to Citizen)</a:t>
            </a:r>
          </a:p>
          <a:p>
            <a:pPr lvl="1"/>
            <a:r>
              <a:rPr lang="en-US" dirty="0"/>
              <a:t>Online Govt services: Online passport, Online Rly reservation, Online land registration, birth/death, </a:t>
            </a:r>
            <a:r>
              <a:rPr lang="en-IN" dirty="0"/>
              <a:t>Jeevan </a:t>
            </a:r>
            <a:r>
              <a:rPr lang="en-IN" dirty="0" err="1"/>
              <a:t>Pramaan</a:t>
            </a:r>
            <a:r>
              <a:rPr lang="en-US" dirty="0"/>
              <a:t>, other certificates- Digi Locker,  online banking/financial services, online driving and other licenses</a:t>
            </a:r>
          </a:p>
          <a:p>
            <a:pPr lvl="1"/>
            <a:r>
              <a:rPr lang="en-US" dirty="0"/>
              <a:t>My Gov portal ; Aadhar; Direct Benefit transfer( DBT)- cash transfer, scholarships, pensions, </a:t>
            </a:r>
            <a:r>
              <a:rPr lang="en-US" dirty="0" err="1"/>
              <a:t>etc</a:t>
            </a:r>
            <a:endParaRPr lang="en-US" dirty="0"/>
          </a:p>
          <a:p>
            <a:pPr lvl="1"/>
            <a:r>
              <a:rPr lang="en-US" dirty="0"/>
              <a:t>E-filing of Income Tax returns, GSTN, </a:t>
            </a:r>
            <a:r>
              <a:rPr lang="en-US" dirty="0" err="1"/>
              <a:t>FasTAG</a:t>
            </a:r>
            <a:endParaRPr lang="en-US" dirty="0"/>
          </a:p>
          <a:p>
            <a:pPr lvl="1"/>
            <a:r>
              <a:rPr lang="en-US" dirty="0"/>
              <a:t>Cyber Act 2000 &amp; 2008: legal backing to digital Signature, emails, online documents</a:t>
            </a:r>
          </a:p>
          <a:p>
            <a:pPr lvl="1"/>
            <a:r>
              <a:rPr lang="en-US" dirty="0"/>
              <a:t>UPI (Universal payment Interface), Mobile Wallet, digital payments &amp; transactions</a:t>
            </a:r>
          </a:p>
          <a:p>
            <a:r>
              <a:rPr lang="en-US" b="1" dirty="0"/>
              <a:t>G2B (Govt to Business)</a:t>
            </a:r>
          </a:p>
          <a:p>
            <a:pPr lvl="1"/>
            <a:r>
              <a:rPr lang="en-US" dirty="0"/>
              <a:t>e-Tendering, e-Auctioning, e-payment</a:t>
            </a:r>
          </a:p>
          <a:p>
            <a:pPr lvl="1"/>
            <a:r>
              <a:rPr lang="en-US" dirty="0"/>
              <a:t>MCA-21 portal  </a:t>
            </a:r>
          </a:p>
          <a:p>
            <a:pPr lvl="1"/>
            <a:r>
              <a:rPr lang="en-US" dirty="0"/>
              <a:t>e-filing of Tax returns (GST &amp; corporate tax)</a:t>
            </a:r>
          </a:p>
          <a:p>
            <a:r>
              <a:rPr lang="en-US" b="1" dirty="0"/>
              <a:t>G2G (Govt to Govt) and </a:t>
            </a:r>
            <a:r>
              <a:rPr lang="en-US" dirty="0"/>
              <a:t>Govt-to-employees (G2E) </a:t>
            </a:r>
            <a:endParaRPr lang="en-US" b="1" dirty="0"/>
          </a:p>
          <a:p>
            <a:pPr lvl="1"/>
            <a:r>
              <a:rPr lang="en-US" dirty="0"/>
              <a:t>e-Office , Biometric Enabled attendance system </a:t>
            </a:r>
          </a:p>
          <a:p>
            <a:pPr lvl="1"/>
            <a:r>
              <a:rPr lang="en-US" dirty="0" err="1"/>
              <a:t>GeM</a:t>
            </a:r>
            <a:r>
              <a:rPr lang="en-US" dirty="0"/>
              <a:t> –Govt e Marketplace</a:t>
            </a:r>
          </a:p>
          <a:p>
            <a:pPr lvl="1"/>
            <a:r>
              <a:rPr lang="en-US" dirty="0"/>
              <a:t>Public Finance Management System(PFMS) </a:t>
            </a:r>
          </a:p>
          <a:p>
            <a:pPr lvl="1"/>
            <a:r>
              <a:rPr lang="en-US" dirty="0"/>
              <a:t>Online performance appraisal system, online clearance and no objection certificates</a:t>
            </a:r>
            <a:endParaRPr lang="en-IN"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0FA0CBDA-97A1-5025-98AC-3CB6B0197BBF}"/>
                  </a:ext>
                </a:extLst>
              </p14:cNvPr>
              <p14:cNvContentPartPr/>
              <p14:nvPr/>
            </p14:nvContentPartPr>
            <p14:xfrm>
              <a:off x="7249680" y="4894200"/>
              <a:ext cx="180360" cy="127800"/>
            </p14:xfrm>
          </p:contentPart>
        </mc:Choice>
        <mc:Fallback xmlns="">
          <p:pic>
            <p:nvPicPr>
              <p:cNvPr id="5" name="Ink 4">
                <a:extLst>
                  <a:ext uri="{FF2B5EF4-FFF2-40B4-BE49-F238E27FC236}">
                    <a16:creationId xmlns:a16="http://schemas.microsoft.com/office/drawing/2014/main" id="{0FA0CBDA-97A1-5025-98AC-3CB6B0197BBF}"/>
                  </a:ext>
                </a:extLst>
              </p:cNvPr>
              <p:cNvPicPr/>
              <p:nvPr/>
            </p:nvPicPr>
            <p:blipFill>
              <a:blip r:embed="rId5"/>
              <a:stretch>
                <a:fillRect/>
              </a:stretch>
            </p:blipFill>
            <p:spPr>
              <a:xfrm>
                <a:off x="7240320" y="4884840"/>
                <a:ext cx="199080" cy="146520"/>
              </a:xfrm>
              <a:prstGeom prst="rect">
                <a:avLst/>
              </a:prstGeom>
            </p:spPr>
          </p:pic>
        </mc:Fallback>
      </mc:AlternateContent>
    </p:spTree>
    <p:extLst>
      <p:ext uri="{BB962C8B-B14F-4D97-AF65-F5344CB8AC3E}">
        <p14:creationId xmlns:p14="http://schemas.microsoft.com/office/powerpoint/2010/main" val="3688971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047973" cy="799532"/>
          </a:xfrm>
        </p:spPr>
        <p:txBody>
          <a:bodyPr vert="horz" lIns="91440" tIns="45720" rIns="91440" bIns="45720" rtlCol="0" anchor="ctr">
            <a:normAutofit/>
          </a:bodyPr>
          <a:lstStyle/>
          <a:p>
            <a:pPr algn="l">
              <a:lnSpc>
                <a:spcPct val="90000"/>
              </a:lnSpc>
            </a:pPr>
            <a:r>
              <a:rPr lang="en-IN" sz="4000" b="1" dirty="0">
                <a:solidFill>
                  <a:srgbClr val="C00000"/>
                </a:solidFill>
                <a:latin typeface="Times New Roman" panose="02020603050405020304" pitchFamily="18" charset="0"/>
                <a:cs typeface="Times New Roman" panose="02020603050405020304" pitchFamily="18" charset="0"/>
              </a:rPr>
              <a:t>ICT AND PANDEMIC</a:t>
            </a:r>
          </a:p>
        </p:txBody>
      </p:sp>
      <p:sp>
        <p:nvSpPr>
          <p:cNvPr id="3" name="Content Placeholder 2"/>
          <p:cNvSpPr>
            <a:spLocks noGrp="1"/>
          </p:cNvSpPr>
          <p:nvPr>
            <p:ph idx="1"/>
          </p:nvPr>
        </p:nvSpPr>
        <p:spPr>
          <a:xfrm>
            <a:off x="838200" y="1520792"/>
            <a:ext cx="10515600" cy="4656171"/>
          </a:xfrm>
        </p:spPr>
        <p:txBody>
          <a:bodyPr>
            <a:normAutofit fontScale="77500" lnSpcReduction="20000"/>
          </a:bodyPr>
          <a:lstStyle/>
          <a:p>
            <a:r>
              <a:rPr lang="en-IN" dirty="0"/>
              <a:t>Personalized information</a:t>
            </a:r>
          </a:p>
          <a:p>
            <a:pPr lvl="1"/>
            <a:r>
              <a:rPr lang="en-IN" dirty="0" err="1"/>
              <a:t>Arogya</a:t>
            </a:r>
            <a:r>
              <a:rPr lang="en-IN" dirty="0"/>
              <a:t> </a:t>
            </a:r>
            <a:r>
              <a:rPr lang="en-IN" dirty="0" err="1"/>
              <a:t>Setu</a:t>
            </a:r>
            <a:r>
              <a:rPr lang="en-IN" dirty="0"/>
              <a:t> App</a:t>
            </a:r>
          </a:p>
          <a:p>
            <a:r>
              <a:rPr lang="en-IN" dirty="0"/>
              <a:t>Monitoring movements of infected persons</a:t>
            </a:r>
          </a:p>
          <a:p>
            <a:pPr lvl="1"/>
            <a:r>
              <a:rPr lang="en-IN" dirty="0"/>
              <a:t>Through big data analytics and mobile tracing system</a:t>
            </a:r>
          </a:p>
          <a:p>
            <a:r>
              <a:rPr lang="en-IN" dirty="0"/>
              <a:t>Work from home</a:t>
            </a:r>
          </a:p>
          <a:p>
            <a:pPr lvl="1"/>
            <a:r>
              <a:rPr lang="en-IN" dirty="0"/>
              <a:t>Online working from home</a:t>
            </a:r>
          </a:p>
          <a:p>
            <a:r>
              <a:rPr lang="en-IN" dirty="0"/>
              <a:t>Education from home</a:t>
            </a:r>
          </a:p>
          <a:p>
            <a:pPr lvl="1"/>
            <a:r>
              <a:rPr lang="en-IN" dirty="0"/>
              <a:t>Online classes</a:t>
            </a:r>
          </a:p>
          <a:p>
            <a:r>
              <a:rPr lang="en-IN" dirty="0"/>
              <a:t>Vaccination</a:t>
            </a:r>
          </a:p>
          <a:p>
            <a:pPr lvl="1"/>
            <a:r>
              <a:rPr lang="en-IN" dirty="0"/>
              <a:t>COWIN App</a:t>
            </a:r>
          </a:p>
          <a:p>
            <a:r>
              <a:rPr lang="en-IN" dirty="0"/>
              <a:t>Tele-medicine, online consultancy</a:t>
            </a:r>
          </a:p>
          <a:p>
            <a:r>
              <a:rPr lang="en-IN" dirty="0"/>
              <a:t>Cashless payments- UPI, online shopping</a:t>
            </a:r>
          </a:p>
          <a:p>
            <a:r>
              <a:rPr lang="en-IN" dirty="0"/>
              <a:t>Online entertainment, social networking, online family bonding</a:t>
            </a:r>
          </a:p>
          <a:p>
            <a:pPr marL="342900" lvl="1" indent="-342900">
              <a:buFont typeface="Arial" pitchFamily="34" charset="0"/>
              <a:buChar char="•"/>
            </a:pPr>
            <a:r>
              <a:rPr lang="en-IN" dirty="0">
                <a:solidFill>
                  <a:srgbClr val="FF0000"/>
                </a:solidFill>
              </a:rPr>
              <a:t>Digital Skills, Access, affordability, physical infrastructure</a:t>
            </a:r>
          </a:p>
          <a:p>
            <a:endParaRPr lang="en-IN" dirty="0"/>
          </a:p>
          <a:p>
            <a:endParaRPr lang="en-IN" dirty="0"/>
          </a:p>
        </p:txBody>
      </p:sp>
    </p:spTree>
    <p:extLst>
      <p:ext uri="{BB962C8B-B14F-4D97-AF65-F5344CB8AC3E}">
        <p14:creationId xmlns:p14="http://schemas.microsoft.com/office/powerpoint/2010/main" val="1739934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lnSpc>
                <a:spcPct val="90000"/>
              </a:lnSpc>
            </a:pPr>
            <a:r>
              <a:rPr lang="en-IN" sz="4000" b="1" dirty="0">
                <a:solidFill>
                  <a:srgbClr val="C00000"/>
                </a:solidFill>
                <a:latin typeface="Times New Roman" panose="02020603050405020304" pitchFamily="18" charset="0"/>
                <a:cs typeface="Times New Roman" panose="02020603050405020304" pitchFamily="18" charset="0"/>
              </a:rPr>
              <a:t>ICT and other socio-economic Linkages</a:t>
            </a:r>
          </a:p>
        </p:txBody>
      </p:sp>
      <p:sp>
        <p:nvSpPr>
          <p:cNvPr id="3" name="Content Placeholder 2"/>
          <p:cNvSpPr>
            <a:spLocks noGrp="1"/>
          </p:cNvSpPr>
          <p:nvPr>
            <p:ph idx="1"/>
          </p:nvPr>
        </p:nvSpPr>
        <p:spPr/>
        <p:txBody>
          <a:bodyPr>
            <a:normAutofit/>
          </a:bodyPr>
          <a:lstStyle/>
          <a:p>
            <a:r>
              <a:rPr lang="en-IN" dirty="0"/>
              <a:t>ICT for sustainable Development</a:t>
            </a:r>
          </a:p>
          <a:p>
            <a:r>
              <a:rPr lang="en-IN" dirty="0"/>
              <a:t>ICT for financial inclusion</a:t>
            </a:r>
          </a:p>
          <a:p>
            <a:pPr lvl="1"/>
            <a:r>
              <a:rPr lang="en-IN" dirty="0"/>
              <a:t>UPI-Universal Payment Interface; online banking</a:t>
            </a:r>
          </a:p>
          <a:p>
            <a:r>
              <a:rPr lang="en-IN" dirty="0"/>
              <a:t>ICT for smart Logistic support</a:t>
            </a:r>
          </a:p>
          <a:p>
            <a:pPr lvl="1"/>
            <a:r>
              <a:rPr lang="en-IN" dirty="0"/>
              <a:t>PM </a:t>
            </a:r>
            <a:r>
              <a:rPr lang="en-IN" dirty="0" err="1"/>
              <a:t>Gati</a:t>
            </a:r>
            <a:r>
              <a:rPr lang="en-IN" dirty="0"/>
              <a:t> Shakti</a:t>
            </a:r>
          </a:p>
          <a:p>
            <a:r>
              <a:rPr lang="en-IN" dirty="0"/>
              <a:t>ICT for Smart Cities</a:t>
            </a:r>
          </a:p>
          <a:p>
            <a:r>
              <a:rPr lang="en-IN" dirty="0"/>
              <a:t>ICT for smart Planning</a:t>
            </a:r>
          </a:p>
          <a:p>
            <a:r>
              <a:rPr lang="en-IN" dirty="0"/>
              <a:t>ICT in Sports, Arts/craft ( NFT)</a:t>
            </a:r>
          </a:p>
          <a:p>
            <a:r>
              <a:rPr lang="en-IN" dirty="0"/>
              <a:t>ICT for Digital Empowerment</a:t>
            </a:r>
          </a:p>
        </p:txBody>
      </p:sp>
    </p:spTree>
    <p:extLst>
      <p:ext uri="{BB962C8B-B14F-4D97-AF65-F5344CB8AC3E}">
        <p14:creationId xmlns:p14="http://schemas.microsoft.com/office/powerpoint/2010/main" val="1127545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A9ED45-B781-1196-0580-5E5AE4E4C86D}"/>
              </a:ext>
            </a:extLst>
          </p:cNvPr>
          <p:cNvSpPr>
            <a:spLocks noGrp="1"/>
          </p:cNvSpPr>
          <p:nvPr>
            <p:ph type="ctrTitle"/>
          </p:nvPr>
        </p:nvSpPr>
        <p:spPr/>
        <p:txBody>
          <a:bodyPr>
            <a:normAutofit/>
          </a:bodyPr>
          <a:lstStyle/>
          <a:p>
            <a:r>
              <a:rPr lang="en-IN" sz="11500" dirty="0">
                <a:solidFill>
                  <a:srgbClr val="C00000"/>
                </a:solidFill>
                <a:latin typeface="Book Antiqua" panose="02040602050305030304" pitchFamily="18" charset="0"/>
              </a:rPr>
              <a:t>IT4SDG</a:t>
            </a:r>
          </a:p>
        </p:txBody>
      </p:sp>
      <p:sp>
        <p:nvSpPr>
          <p:cNvPr id="5" name="Subtitle 4">
            <a:extLst>
              <a:ext uri="{FF2B5EF4-FFF2-40B4-BE49-F238E27FC236}">
                <a16:creationId xmlns:a16="http://schemas.microsoft.com/office/drawing/2014/main" id="{8615E678-8398-8180-D133-F49308E8571C}"/>
              </a:ext>
            </a:extLst>
          </p:cNvPr>
          <p:cNvSpPr>
            <a:spLocks noGrp="1"/>
          </p:cNvSpPr>
          <p:nvPr>
            <p:ph type="subTitle" idx="1"/>
          </p:nvPr>
        </p:nvSpPr>
        <p:spPr/>
        <p:txBody>
          <a:bodyPr/>
          <a:lstStyle/>
          <a:p>
            <a:endParaRPr lang="en-IN"/>
          </a:p>
        </p:txBody>
      </p:sp>
      <p:pic>
        <p:nvPicPr>
          <p:cNvPr id="7" name="Picture 6">
            <a:extLst>
              <a:ext uri="{FF2B5EF4-FFF2-40B4-BE49-F238E27FC236}">
                <a16:creationId xmlns:a16="http://schemas.microsoft.com/office/drawing/2014/main" id="{4F979E30-868D-B173-3414-39EDE6E927CF}"/>
              </a:ext>
            </a:extLst>
          </p:cNvPr>
          <p:cNvPicPr>
            <a:picLocks noChangeAspect="1"/>
          </p:cNvPicPr>
          <p:nvPr/>
        </p:nvPicPr>
        <p:blipFill>
          <a:blip r:embed="rId2"/>
          <a:stretch>
            <a:fillRect/>
          </a:stretch>
        </p:blipFill>
        <p:spPr>
          <a:xfrm>
            <a:off x="1106011" y="3623306"/>
            <a:ext cx="10165173" cy="209527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66C0E7F2-F9C2-0B63-071A-14A9C8218462}"/>
                  </a:ext>
                </a:extLst>
              </p14:cNvPr>
              <p14:cNvContentPartPr/>
              <p14:nvPr/>
            </p14:nvContentPartPr>
            <p14:xfrm>
              <a:off x="1778760" y="1773360"/>
              <a:ext cx="6847200" cy="3673800"/>
            </p14:xfrm>
          </p:contentPart>
        </mc:Choice>
        <mc:Fallback xmlns="">
          <p:pic>
            <p:nvPicPr>
              <p:cNvPr id="2" name="Ink 1">
                <a:extLst>
                  <a:ext uri="{FF2B5EF4-FFF2-40B4-BE49-F238E27FC236}">
                    <a16:creationId xmlns:a16="http://schemas.microsoft.com/office/drawing/2014/main" id="{66C0E7F2-F9C2-0B63-071A-14A9C8218462}"/>
                  </a:ext>
                </a:extLst>
              </p:cNvPr>
              <p:cNvPicPr/>
              <p:nvPr/>
            </p:nvPicPr>
            <p:blipFill>
              <a:blip r:embed="rId4"/>
              <a:stretch>
                <a:fillRect/>
              </a:stretch>
            </p:blipFill>
            <p:spPr>
              <a:xfrm>
                <a:off x="1769400" y="1764000"/>
                <a:ext cx="6865920" cy="3692520"/>
              </a:xfrm>
              <a:prstGeom prst="rect">
                <a:avLst/>
              </a:prstGeom>
            </p:spPr>
          </p:pic>
        </mc:Fallback>
      </mc:AlternateContent>
    </p:spTree>
    <p:extLst>
      <p:ext uri="{BB962C8B-B14F-4D97-AF65-F5344CB8AC3E}">
        <p14:creationId xmlns:p14="http://schemas.microsoft.com/office/powerpoint/2010/main" val="631454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8106-D234-41A2-8F1A-6753F277CF72}"/>
              </a:ext>
            </a:extLst>
          </p:cNvPr>
          <p:cNvSpPr>
            <a:spLocks noGrp="1"/>
          </p:cNvSpPr>
          <p:nvPr>
            <p:ph type="title"/>
          </p:nvPr>
        </p:nvSpPr>
        <p:spPr/>
        <p:txBody>
          <a:bodyPr/>
          <a:lstStyle/>
          <a:p>
            <a:r>
              <a:rPr lang="en-US" sz="4000" b="1" dirty="0">
                <a:solidFill>
                  <a:srgbClr val="C00000"/>
                </a:solidFill>
                <a:latin typeface="Times New Roman" panose="02020603050405020304" pitchFamily="18" charset="0"/>
                <a:cs typeface="Times New Roman" panose="02020603050405020304" pitchFamily="18" charset="0"/>
              </a:rPr>
              <a:t>What we intended to Discuss?</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C3082B-7231-4F90-9380-3EBD65CA5ED6}"/>
              </a:ext>
            </a:extLst>
          </p:cNvPr>
          <p:cNvSpPr>
            <a:spLocks noGrp="1"/>
          </p:cNvSpPr>
          <p:nvPr>
            <p:ph idx="1"/>
          </p:nvPr>
        </p:nvSpPr>
        <p:spPr/>
        <p:txBody>
          <a:bodyPr>
            <a:normAutofit/>
          </a:bodyPr>
          <a:lstStyle/>
          <a:p>
            <a:r>
              <a:rPr lang="en-US" dirty="0"/>
              <a:t>Let us pick up the thread</a:t>
            </a:r>
          </a:p>
          <a:p>
            <a:pPr lvl="1"/>
            <a:r>
              <a:rPr lang="en-US" dirty="0"/>
              <a:t>Multiple meanings, dimensions, approaches and perspectives of ‘Development’</a:t>
            </a:r>
          </a:p>
          <a:p>
            <a:pPr lvl="1"/>
            <a:r>
              <a:rPr lang="en-IN" dirty="0"/>
              <a:t>Globalisation &amp; Development</a:t>
            </a:r>
          </a:p>
          <a:p>
            <a:pPr lvl="1"/>
            <a:r>
              <a:rPr lang="en-IN" dirty="0"/>
              <a:t>Technology and Development</a:t>
            </a:r>
          </a:p>
          <a:p>
            <a:endParaRPr lang="en-IN" dirty="0"/>
          </a:p>
          <a:p>
            <a:r>
              <a:rPr lang="en-IN" dirty="0"/>
              <a:t>ICT- Socio-economic Linkages</a:t>
            </a:r>
          </a:p>
          <a:p>
            <a:endParaRPr lang="en-IN" dirty="0"/>
          </a:p>
          <a:p>
            <a:r>
              <a:rPr lang="en-IN" dirty="0"/>
              <a:t>Outcomes of ICT- Socio-economic Linkages- Discussions</a:t>
            </a:r>
          </a:p>
        </p:txBody>
      </p:sp>
    </p:spTree>
    <p:extLst>
      <p:ext uri="{BB962C8B-B14F-4D97-AF65-F5344CB8AC3E}">
        <p14:creationId xmlns:p14="http://schemas.microsoft.com/office/powerpoint/2010/main" val="2655262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DGs Poster">
            <a:extLst>
              <a:ext uri="{FF2B5EF4-FFF2-40B4-BE49-F238E27FC236}">
                <a16:creationId xmlns:a16="http://schemas.microsoft.com/office/drawing/2014/main" id="{41BD2541-BF20-AD77-F10E-DCC091940D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510" y="134146"/>
            <a:ext cx="11088980" cy="6589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956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81158" y="274638"/>
            <a:ext cx="8572560" cy="62023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solidFill>
                <a:prstClr val="white"/>
              </a:solidFill>
              <a:latin typeface="Calibri"/>
            </a:endParaRPr>
          </a:p>
        </p:txBody>
      </p:sp>
      <p:sp>
        <p:nvSpPr>
          <p:cNvPr id="2" name="Title 1"/>
          <p:cNvSpPr>
            <a:spLocks noGrp="1"/>
          </p:cNvSpPr>
          <p:nvPr>
            <p:ph type="title"/>
          </p:nvPr>
        </p:nvSpPr>
        <p:spPr>
          <a:xfrm>
            <a:off x="1981200" y="274638"/>
            <a:ext cx="8229600" cy="411162"/>
          </a:xfrm>
        </p:spPr>
        <p:txBody>
          <a:bodyPr>
            <a:noAutofit/>
          </a:bodyPr>
          <a:lstStyle/>
          <a:p>
            <a:r>
              <a:rPr lang="en-US" altLang="ko-KR" sz="3200" b="1" dirty="0">
                <a:solidFill>
                  <a:srgbClr val="0033CC"/>
                </a:solidFill>
              </a:rPr>
              <a:t>UN SDG – SUSTAINABLE DEVELOPMENT GOALS</a:t>
            </a:r>
            <a:endParaRPr lang="en-IN" sz="4800" b="1" dirty="0">
              <a:solidFill>
                <a:srgbClr val="0033CC"/>
              </a:solidFill>
            </a:endParaRPr>
          </a:p>
        </p:txBody>
      </p:sp>
      <p:sp>
        <p:nvSpPr>
          <p:cNvPr id="6" name="Slide Number Placeholder 5"/>
          <p:cNvSpPr>
            <a:spLocks noGrp="1"/>
          </p:cNvSpPr>
          <p:nvPr>
            <p:ph type="sldNum" sz="quarter" idx="12"/>
          </p:nvPr>
        </p:nvSpPr>
        <p:spPr/>
        <p:txBody>
          <a:bodyPr/>
          <a:lstStyle/>
          <a:p>
            <a:pPr>
              <a:defRPr/>
            </a:pPr>
            <a:fld id="{6791A4A7-6FE8-421D-8D4F-76CE7A47BE35}" type="slidenum">
              <a:rPr lang="en-IN">
                <a:solidFill>
                  <a:prstClr val="black">
                    <a:tint val="75000"/>
                  </a:prstClr>
                </a:solidFill>
                <a:latin typeface="Calibri"/>
              </a:rPr>
              <a:pPr>
                <a:defRPr/>
              </a:pPr>
              <a:t>21</a:t>
            </a:fld>
            <a:endParaRPr lang="en-IN">
              <a:solidFill>
                <a:prstClr val="black">
                  <a:tint val="75000"/>
                </a:prstClr>
              </a:solidFill>
              <a:latin typeface="Calibri"/>
            </a:endParaRPr>
          </a:p>
        </p:txBody>
      </p:sp>
      <p:graphicFrame>
        <p:nvGraphicFramePr>
          <p:cNvPr id="8" name="object 2"/>
          <p:cNvGraphicFramePr>
            <a:graphicFrameLocks noGrp="1"/>
          </p:cNvGraphicFramePr>
          <p:nvPr/>
        </p:nvGraphicFramePr>
        <p:xfrm>
          <a:off x="2209800" y="718015"/>
          <a:ext cx="8001000" cy="5616851"/>
        </p:xfrm>
        <a:graphic>
          <a:graphicData uri="http://schemas.openxmlformats.org/drawingml/2006/table">
            <a:tbl>
              <a:tblPr firstRow="1" bandRow="1">
                <a:tableStyleId>{2D5ABB26-0587-4C30-8999-92F81FD0307C}</a:tableStyleId>
              </a:tblPr>
              <a:tblGrid>
                <a:gridCol w="3810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2667044">
                <a:tc>
                  <a:txBody>
                    <a:bodyPr/>
                    <a:lstStyle/>
                    <a:p>
                      <a:pPr marL="91440">
                        <a:lnSpc>
                          <a:spcPct val="100000"/>
                        </a:lnSpc>
                        <a:spcBef>
                          <a:spcPts val="0"/>
                        </a:spcBef>
                      </a:pPr>
                      <a:r>
                        <a:rPr sz="2000" b="1" spc="-114" dirty="0">
                          <a:latin typeface="Cambria" panose="02040503050406030204" pitchFamily="18" charset="0"/>
                          <a:ea typeface="Cambria" panose="02040503050406030204" pitchFamily="18" charset="0"/>
                          <a:cs typeface="Trebuchet MS"/>
                        </a:rPr>
                        <a:t>Social</a:t>
                      </a:r>
                      <a:endParaRPr sz="2000" dirty="0">
                        <a:latin typeface="Cambria" panose="02040503050406030204" pitchFamily="18" charset="0"/>
                        <a:ea typeface="Cambria" panose="02040503050406030204" pitchFamily="18" charset="0"/>
                        <a:cs typeface="Times New Roman"/>
                      </a:endParaRPr>
                    </a:p>
                    <a:p>
                      <a:pPr marL="377190" indent="-286385">
                        <a:lnSpc>
                          <a:spcPct val="100000"/>
                        </a:lnSpc>
                        <a:spcBef>
                          <a:spcPts val="0"/>
                        </a:spcBef>
                        <a:buFont typeface="Wingdings"/>
                        <a:buChar char=""/>
                        <a:tabLst>
                          <a:tab pos="376555" algn="l"/>
                          <a:tab pos="377825" algn="l"/>
                        </a:tabLst>
                      </a:pPr>
                      <a:r>
                        <a:rPr sz="2000" spc="-40" dirty="0">
                          <a:latin typeface="Cambria" panose="02040503050406030204" pitchFamily="18" charset="0"/>
                          <a:ea typeface="Cambria" panose="02040503050406030204" pitchFamily="18" charset="0"/>
                          <a:cs typeface="Trebuchet MS"/>
                        </a:rPr>
                        <a:t>SDG </a:t>
                      </a:r>
                      <a:r>
                        <a:rPr sz="2000" spc="-35" dirty="0">
                          <a:latin typeface="Cambria" panose="02040503050406030204" pitchFamily="18" charset="0"/>
                          <a:ea typeface="Cambria" panose="02040503050406030204" pitchFamily="18" charset="0"/>
                          <a:cs typeface="Trebuchet MS"/>
                        </a:rPr>
                        <a:t>1 </a:t>
                      </a:r>
                      <a:r>
                        <a:rPr sz="2000" spc="-110" dirty="0">
                          <a:latin typeface="Cambria" panose="02040503050406030204" pitchFamily="18" charset="0"/>
                          <a:ea typeface="Cambria" panose="02040503050406030204" pitchFamily="18" charset="0"/>
                          <a:cs typeface="Trebuchet MS"/>
                        </a:rPr>
                        <a:t>- </a:t>
                      </a:r>
                      <a:r>
                        <a:rPr sz="2000" spc="-5" dirty="0">
                          <a:latin typeface="Cambria" panose="02040503050406030204" pitchFamily="18" charset="0"/>
                          <a:ea typeface="Cambria" panose="02040503050406030204" pitchFamily="18" charset="0"/>
                          <a:cs typeface="Trebuchet MS"/>
                        </a:rPr>
                        <a:t>No</a:t>
                      </a:r>
                      <a:r>
                        <a:rPr sz="2000" spc="-345" dirty="0">
                          <a:latin typeface="Cambria" panose="02040503050406030204" pitchFamily="18" charset="0"/>
                          <a:ea typeface="Cambria" panose="02040503050406030204" pitchFamily="18" charset="0"/>
                          <a:cs typeface="Trebuchet MS"/>
                        </a:rPr>
                        <a:t> </a:t>
                      </a:r>
                      <a:r>
                        <a:rPr sz="2000" spc="-85" dirty="0">
                          <a:latin typeface="Cambria" panose="02040503050406030204" pitchFamily="18" charset="0"/>
                          <a:ea typeface="Cambria" panose="02040503050406030204" pitchFamily="18" charset="0"/>
                          <a:cs typeface="Trebuchet MS"/>
                        </a:rPr>
                        <a:t>Poverty</a:t>
                      </a:r>
                      <a:endParaRPr sz="2000" dirty="0">
                        <a:latin typeface="Cambria" panose="02040503050406030204" pitchFamily="18" charset="0"/>
                        <a:ea typeface="Cambria" panose="02040503050406030204" pitchFamily="18" charset="0"/>
                        <a:cs typeface="Trebuchet MS"/>
                      </a:endParaRPr>
                    </a:p>
                    <a:p>
                      <a:pPr marL="377190" indent="-286385">
                        <a:lnSpc>
                          <a:spcPct val="100000"/>
                        </a:lnSpc>
                        <a:spcBef>
                          <a:spcPts val="0"/>
                        </a:spcBef>
                        <a:buFont typeface="Wingdings"/>
                        <a:buChar char=""/>
                        <a:tabLst>
                          <a:tab pos="376555" algn="l"/>
                          <a:tab pos="377825" algn="l"/>
                        </a:tabLst>
                      </a:pPr>
                      <a:r>
                        <a:rPr sz="2000" spc="-40" dirty="0">
                          <a:latin typeface="Cambria" panose="02040503050406030204" pitchFamily="18" charset="0"/>
                          <a:ea typeface="Cambria" panose="02040503050406030204" pitchFamily="18" charset="0"/>
                          <a:cs typeface="Trebuchet MS"/>
                        </a:rPr>
                        <a:t>SDG </a:t>
                      </a:r>
                      <a:r>
                        <a:rPr sz="2000" spc="-35" dirty="0">
                          <a:latin typeface="Cambria" panose="02040503050406030204" pitchFamily="18" charset="0"/>
                          <a:ea typeface="Cambria" panose="02040503050406030204" pitchFamily="18" charset="0"/>
                          <a:cs typeface="Trebuchet MS"/>
                        </a:rPr>
                        <a:t>2 </a:t>
                      </a:r>
                      <a:r>
                        <a:rPr sz="2000" spc="-110" dirty="0">
                          <a:latin typeface="Cambria" panose="02040503050406030204" pitchFamily="18" charset="0"/>
                          <a:ea typeface="Cambria" panose="02040503050406030204" pitchFamily="18" charset="0"/>
                          <a:cs typeface="Trebuchet MS"/>
                        </a:rPr>
                        <a:t>- </a:t>
                      </a:r>
                      <a:r>
                        <a:rPr sz="2000" spc="-100" dirty="0">
                          <a:latin typeface="Cambria" panose="02040503050406030204" pitchFamily="18" charset="0"/>
                          <a:ea typeface="Cambria" panose="02040503050406030204" pitchFamily="18" charset="0"/>
                          <a:cs typeface="Trebuchet MS"/>
                        </a:rPr>
                        <a:t>Zero</a:t>
                      </a:r>
                      <a:r>
                        <a:rPr sz="2000" spc="-350" dirty="0">
                          <a:latin typeface="Cambria" panose="02040503050406030204" pitchFamily="18" charset="0"/>
                          <a:ea typeface="Cambria" panose="02040503050406030204" pitchFamily="18" charset="0"/>
                          <a:cs typeface="Trebuchet MS"/>
                        </a:rPr>
                        <a:t> </a:t>
                      </a:r>
                      <a:r>
                        <a:rPr lang="en-US" sz="2000" spc="-350" dirty="0">
                          <a:latin typeface="Cambria" panose="02040503050406030204" pitchFamily="18" charset="0"/>
                          <a:ea typeface="Cambria" panose="02040503050406030204" pitchFamily="18" charset="0"/>
                          <a:cs typeface="Trebuchet MS"/>
                        </a:rPr>
                        <a:t>    </a:t>
                      </a:r>
                      <a:r>
                        <a:rPr lang="en-US" sz="2000" spc="-60" baseline="0" dirty="0">
                          <a:latin typeface="Cambria" panose="02040503050406030204" pitchFamily="18" charset="0"/>
                          <a:ea typeface="Cambria" panose="02040503050406030204" pitchFamily="18" charset="0"/>
                          <a:cs typeface="Trebuchet MS"/>
                        </a:rPr>
                        <a:t> H</a:t>
                      </a:r>
                      <a:r>
                        <a:rPr sz="2000" spc="-60" dirty="0">
                          <a:latin typeface="Cambria" panose="02040503050406030204" pitchFamily="18" charset="0"/>
                          <a:ea typeface="Cambria" panose="02040503050406030204" pitchFamily="18" charset="0"/>
                          <a:cs typeface="Trebuchet MS"/>
                        </a:rPr>
                        <a:t>unger</a:t>
                      </a:r>
                      <a:endParaRPr sz="2000" dirty="0">
                        <a:latin typeface="Cambria" panose="02040503050406030204" pitchFamily="18" charset="0"/>
                        <a:ea typeface="Cambria" panose="02040503050406030204" pitchFamily="18" charset="0"/>
                        <a:cs typeface="Trebuchet MS"/>
                      </a:endParaRPr>
                    </a:p>
                    <a:p>
                      <a:pPr marL="377190" indent="-286385">
                        <a:lnSpc>
                          <a:spcPct val="100000"/>
                        </a:lnSpc>
                        <a:spcBef>
                          <a:spcPts val="0"/>
                        </a:spcBef>
                        <a:buFont typeface="Wingdings"/>
                        <a:buChar char=""/>
                        <a:tabLst>
                          <a:tab pos="376555" algn="l"/>
                          <a:tab pos="377825" algn="l"/>
                        </a:tabLst>
                      </a:pPr>
                      <a:r>
                        <a:rPr sz="2000" spc="-40" dirty="0">
                          <a:latin typeface="Cambria" panose="02040503050406030204" pitchFamily="18" charset="0"/>
                          <a:ea typeface="Cambria" panose="02040503050406030204" pitchFamily="18" charset="0"/>
                          <a:cs typeface="Trebuchet MS"/>
                        </a:rPr>
                        <a:t>SDG</a:t>
                      </a:r>
                      <a:r>
                        <a:rPr sz="2000" spc="-135" dirty="0">
                          <a:latin typeface="Cambria" panose="02040503050406030204" pitchFamily="18" charset="0"/>
                          <a:ea typeface="Cambria" panose="02040503050406030204" pitchFamily="18" charset="0"/>
                          <a:cs typeface="Trebuchet MS"/>
                        </a:rPr>
                        <a:t> </a:t>
                      </a:r>
                      <a:r>
                        <a:rPr sz="2000" spc="-35" dirty="0">
                          <a:latin typeface="Cambria" panose="02040503050406030204" pitchFamily="18" charset="0"/>
                          <a:ea typeface="Cambria" panose="02040503050406030204" pitchFamily="18" charset="0"/>
                          <a:cs typeface="Trebuchet MS"/>
                        </a:rPr>
                        <a:t>3</a:t>
                      </a:r>
                      <a:r>
                        <a:rPr sz="2000" spc="-130" dirty="0">
                          <a:latin typeface="Cambria" panose="02040503050406030204" pitchFamily="18" charset="0"/>
                          <a:ea typeface="Cambria" panose="02040503050406030204" pitchFamily="18" charset="0"/>
                          <a:cs typeface="Trebuchet MS"/>
                        </a:rPr>
                        <a:t> </a:t>
                      </a:r>
                      <a:r>
                        <a:rPr sz="2000" spc="-110" dirty="0">
                          <a:latin typeface="Cambria" panose="02040503050406030204" pitchFamily="18" charset="0"/>
                          <a:ea typeface="Cambria" panose="02040503050406030204" pitchFamily="18" charset="0"/>
                          <a:cs typeface="Trebuchet MS"/>
                        </a:rPr>
                        <a:t>-</a:t>
                      </a:r>
                      <a:r>
                        <a:rPr sz="2000" spc="-135" dirty="0">
                          <a:latin typeface="Cambria" panose="02040503050406030204" pitchFamily="18" charset="0"/>
                          <a:ea typeface="Cambria" panose="02040503050406030204" pitchFamily="18" charset="0"/>
                          <a:cs typeface="Trebuchet MS"/>
                        </a:rPr>
                        <a:t> </a:t>
                      </a:r>
                      <a:r>
                        <a:rPr sz="2000" spc="-45" dirty="0">
                          <a:latin typeface="Cambria" panose="02040503050406030204" pitchFamily="18" charset="0"/>
                          <a:ea typeface="Cambria" panose="02040503050406030204" pitchFamily="18" charset="0"/>
                          <a:cs typeface="Trebuchet MS"/>
                        </a:rPr>
                        <a:t>Good</a:t>
                      </a:r>
                      <a:r>
                        <a:rPr sz="2000" spc="-130" dirty="0">
                          <a:latin typeface="Cambria" panose="02040503050406030204" pitchFamily="18" charset="0"/>
                          <a:ea typeface="Cambria" panose="02040503050406030204" pitchFamily="18" charset="0"/>
                          <a:cs typeface="Trebuchet MS"/>
                        </a:rPr>
                        <a:t> </a:t>
                      </a:r>
                      <a:r>
                        <a:rPr sz="2000" spc="-85" dirty="0">
                          <a:latin typeface="Cambria" panose="02040503050406030204" pitchFamily="18" charset="0"/>
                          <a:ea typeface="Cambria" panose="02040503050406030204" pitchFamily="18" charset="0"/>
                          <a:cs typeface="Trebuchet MS"/>
                        </a:rPr>
                        <a:t>Health</a:t>
                      </a:r>
                      <a:r>
                        <a:rPr sz="2000" spc="-135" dirty="0">
                          <a:latin typeface="Cambria" panose="02040503050406030204" pitchFamily="18" charset="0"/>
                          <a:ea typeface="Cambria" panose="02040503050406030204" pitchFamily="18" charset="0"/>
                          <a:cs typeface="Trebuchet MS"/>
                        </a:rPr>
                        <a:t> </a:t>
                      </a:r>
                      <a:r>
                        <a:rPr sz="2000" spc="-60" dirty="0">
                          <a:latin typeface="Cambria" panose="02040503050406030204" pitchFamily="18" charset="0"/>
                          <a:ea typeface="Cambria" panose="02040503050406030204" pitchFamily="18" charset="0"/>
                          <a:cs typeface="Trebuchet MS"/>
                        </a:rPr>
                        <a:t>and</a:t>
                      </a:r>
                      <a:r>
                        <a:rPr sz="2000" spc="-130" dirty="0">
                          <a:latin typeface="Cambria" panose="02040503050406030204" pitchFamily="18" charset="0"/>
                          <a:ea typeface="Cambria" panose="02040503050406030204" pitchFamily="18" charset="0"/>
                          <a:cs typeface="Trebuchet MS"/>
                        </a:rPr>
                        <a:t> </a:t>
                      </a:r>
                      <a:r>
                        <a:rPr sz="2000" spc="-80" dirty="0">
                          <a:latin typeface="Cambria" panose="02040503050406030204" pitchFamily="18" charset="0"/>
                          <a:ea typeface="Cambria" panose="02040503050406030204" pitchFamily="18" charset="0"/>
                          <a:cs typeface="Trebuchet MS"/>
                        </a:rPr>
                        <a:t>Well-Being</a:t>
                      </a:r>
                      <a:endParaRPr sz="2000" dirty="0">
                        <a:latin typeface="Cambria" panose="02040503050406030204" pitchFamily="18" charset="0"/>
                        <a:ea typeface="Cambria" panose="02040503050406030204" pitchFamily="18" charset="0"/>
                        <a:cs typeface="Trebuchet MS"/>
                      </a:endParaRPr>
                    </a:p>
                    <a:p>
                      <a:pPr marL="377190" indent="-286385">
                        <a:lnSpc>
                          <a:spcPts val="2145"/>
                        </a:lnSpc>
                        <a:buFont typeface="Wingdings"/>
                        <a:buChar char=""/>
                        <a:tabLst>
                          <a:tab pos="376555" algn="l"/>
                          <a:tab pos="377825" algn="l"/>
                        </a:tabLst>
                      </a:pPr>
                      <a:r>
                        <a:rPr sz="2000" spc="-40" dirty="0">
                          <a:latin typeface="Cambria" panose="02040503050406030204" pitchFamily="18" charset="0"/>
                          <a:ea typeface="Cambria" panose="02040503050406030204" pitchFamily="18" charset="0"/>
                          <a:cs typeface="Trebuchet MS"/>
                        </a:rPr>
                        <a:t>SDG </a:t>
                      </a:r>
                      <a:r>
                        <a:rPr sz="2000" spc="-35" dirty="0">
                          <a:latin typeface="Cambria" panose="02040503050406030204" pitchFamily="18" charset="0"/>
                          <a:ea typeface="Cambria" panose="02040503050406030204" pitchFamily="18" charset="0"/>
                          <a:cs typeface="Trebuchet MS"/>
                        </a:rPr>
                        <a:t>4</a:t>
                      </a:r>
                      <a:r>
                        <a:rPr lang="en-US" sz="2000" spc="-35" dirty="0">
                          <a:latin typeface="Cambria" panose="02040503050406030204" pitchFamily="18" charset="0"/>
                          <a:ea typeface="Cambria" panose="02040503050406030204" pitchFamily="18" charset="0"/>
                          <a:cs typeface="Trebuchet MS"/>
                        </a:rPr>
                        <a:t> -</a:t>
                      </a:r>
                      <a:r>
                        <a:rPr lang="en-US" sz="2000" spc="-35" baseline="0" dirty="0">
                          <a:latin typeface="Cambria" panose="02040503050406030204" pitchFamily="18" charset="0"/>
                          <a:ea typeface="Cambria" panose="02040503050406030204" pitchFamily="18" charset="0"/>
                          <a:cs typeface="Trebuchet MS"/>
                        </a:rPr>
                        <a:t> </a:t>
                      </a:r>
                      <a:r>
                        <a:rPr sz="2000" spc="-80" dirty="0">
                          <a:latin typeface="Cambria" panose="02040503050406030204" pitchFamily="18" charset="0"/>
                          <a:ea typeface="Cambria" panose="02040503050406030204" pitchFamily="18" charset="0"/>
                          <a:cs typeface="Trebuchet MS"/>
                        </a:rPr>
                        <a:t>Quality</a:t>
                      </a:r>
                      <a:r>
                        <a:rPr lang="en-US" sz="2000" spc="-80" dirty="0">
                          <a:latin typeface="Cambria" panose="02040503050406030204" pitchFamily="18" charset="0"/>
                          <a:ea typeface="Cambria" panose="02040503050406030204" pitchFamily="18" charset="0"/>
                          <a:cs typeface="Trebuchet MS"/>
                        </a:rPr>
                        <a:t> </a:t>
                      </a:r>
                      <a:r>
                        <a:rPr sz="2000" spc="-375" dirty="0">
                          <a:latin typeface="Cambria" panose="02040503050406030204" pitchFamily="18" charset="0"/>
                          <a:ea typeface="Cambria" panose="02040503050406030204" pitchFamily="18" charset="0"/>
                          <a:cs typeface="Trebuchet MS"/>
                        </a:rPr>
                        <a:t> </a:t>
                      </a:r>
                      <a:r>
                        <a:rPr lang="en-US" sz="2000" spc="-375" dirty="0">
                          <a:latin typeface="Cambria" panose="02040503050406030204" pitchFamily="18" charset="0"/>
                          <a:ea typeface="Cambria" panose="02040503050406030204" pitchFamily="18" charset="0"/>
                          <a:cs typeface="Trebuchet MS"/>
                        </a:rPr>
                        <a:t>      </a:t>
                      </a:r>
                      <a:r>
                        <a:rPr sz="2000" spc="-85" dirty="0">
                          <a:latin typeface="Cambria" panose="02040503050406030204" pitchFamily="18" charset="0"/>
                          <a:ea typeface="Cambria" panose="02040503050406030204" pitchFamily="18" charset="0"/>
                          <a:cs typeface="Trebuchet MS"/>
                        </a:rPr>
                        <a:t>Education</a:t>
                      </a:r>
                      <a:endParaRPr sz="2000" dirty="0">
                        <a:latin typeface="Cambria" panose="02040503050406030204" pitchFamily="18" charset="0"/>
                        <a:ea typeface="Cambria" panose="02040503050406030204" pitchFamily="18" charset="0"/>
                        <a:cs typeface="Trebuchet MS"/>
                      </a:endParaRPr>
                    </a:p>
                    <a:p>
                      <a:pPr marL="377190" indent="-286385">
                        <a:lnSpc>
                          <a:spcPct val="100000"/>
                        </a:lnSpc>
                        <a:spcBef>
                          <a:spcPts val="10"/>
                        </a:spcBef>
                        <a:buFont typeface="Wingdings"/>
                        <a:buChar char=""/>
                        <a:tabLst>
                          <a:tab pos="376555" algn="l"/>
                          <a:tab pos="377825" algn="l"/>
                        </a:tabLst>
                      </a:pPr>
                      <a:r>
                        <a:rPr sz="2000" spc="-40" dirty="0">
                          <a:latin typeface="Cambria" panose="02040503050406030204" pitchFamily="18" charset="0"/>
                          <a:ea typeface="Cambria" panose="02040503050406030204" pitchFamily="18" charset="0"/>
                          <a:cs typeface="Trebuchet MS"/>
                        </a:rPr>
                        <a:t>SDG </a:t>
                      </a:r>
                      <a:r>
                        <a:rPr sz="2000" spc="-35" dirty="0">
                          <a:latin typeface="Cambria" panose="02040503050406030204" pitchFamily="18" charset="0"/>
                          <a:ea typeface="Cambria" panose="02040503050406030204" pitchFamily="18" charset="0"/>
                          <a:cs typeface="Trebuchet MS"/>
                        </a:rPr>
                        <a:t>5 </a:t>
                      </a:r>
                      <a:r>
                        <a:rPr sz="2000" spc="-110" dirty="0">
                          <a:latin typeface="Cambria" panose="02040503050406030204" pitchFamily="18" charset="0"/>
                          <a:ea typeface="Cambria" panose="02040503050406030204" pitchFamily="18" charset="0"/>
                          <a:cs typeface="Trebuchet MS"/>
                        </a:rPr>
                        <a:t>- </a:t>
                      </a:r>
                      <a:r>
                        <a:rPr sz="2000" spc="-75" dirty="0">
                          <a:latin typeface="Cambria" panose="02040503050406030204" pitchFamily="18" charset="0"/>
                          <a:ea typeface="Cambria" panose="02040503050406030204" pitchFamily="18" charset="0"/>
                          <a:cs typeface="Trebuchet MS"/>
                        </a:rPr>
                        <a:t>Gender</a:t>
                      </a:r>
                      <a:r>
                        <a:rPr sz="2000" spc="-350" dirty="0">
                          <a:latin typeface="Cambria" panose="02040503050406030204" pitchFamily="18" charset="0"/>
                          <a:ea typeface="Cambria" panose="02040503050406030204" pitchFamily="18" charset="0"/>
                          <a:cs typeface="Trebuchet MS"/>
                        </a:rPr>
                        <a:t> </a:t>
                      </a:r>
                      <a:r>
                        <a:rPr lang="en-US" sz="2000" spc="-350" dirty="0">
                          <a:latin typeface="Cambria" panose="02040503050406030204" pitchFamily="18" charset="0"/>
                          <a:ea typeface="Cambria" panose="02040503050406030204" pitchFamily="18" charset="0"/>
                          <a:cs typeface="Trebuchet MS"/>
                        </a:rPr>
                        <a:t>     </a:t>
                      </a:r>
                      <a:r>
                        <a:rPr lang="en-US" sz="2000" spc="-350" baseline="0" dirty="0">
                          <a:latin typeface="Cambria" panose="02040503050406030204" pitchFamily="18" charset="0"/>
                          <a:ea typeface="Cambria" panose="02040503050406030204" pitchFamily="18" charset="0"/>
                          <a:cs typeface="Trebuchet MS"/>
                        </a:rPr>
                        <a:t> </a:t>
                      </a:r>
                      <a:r>
                        <a:rPr sz="2000" spc="-90" dirty="0">
                          <a:latin typeface="Cambria" panose="02040503050406030204" pitchFamily="18" charset="0"/>
                          <a:ea typeface="Cambria" panose="02040503050406030204" pitchFamily="18" charset="0"/>
                          <a:cs typeface="Trebuchet MS"/>
                        </a:rPr>
                        <a:t>Equality</a:t>
                      </a:r>
                      <a:endParaRPr sz="2000" dirty="0">
                        <a:latin typeface="Cambria" panose="02040503050406030204" pitchFamily="18" charset="0"/>
                        <a:ea typeface="Cambria" panose="02040503050406030204" pitchFamily="18" charset="0"/>
                        <a:cs typeface="Trebuchet MS"/>
                      </a:endParaRPr>
                    </a:p>
                    <a:p>
                      <a:pPr marL="377190" indent="-286385">
                        <a:lnSpc>
                          <a:spcPct val="100000"/>
                        </a:lnSpc>
                        <a:spcBef>
                          <a:spcPts val="5"/>
                        </a:spcBef>
                        <a:buFont typeface="Wingdings"/>
                        <a:buChar char=""/>
                        <a:tabLst>
                          <a:tab pos="376555" algn="l"/>
                          <a:tab pos="377825" algn="l"/>
                        </a:tabLst>
                      </a:pPr>
                      <a:r>
                        <a:rPr sz="2000" spc="-40" dirty="0">
                          <a:latin typeface="Cambria" panose="02040503050406030204" pitchFamily="18" charset="0"/>
                          <a:ea typeface="Cambria" panose="02040503050406030204" pitchFamily="18" charset="0"/>
                          <a:cs typeface="Trebuchet MS"/>
                        </a:rPr>
                        <a:t>SDG </a:t>
                      </a:r>
                      <a:r>
                        <a:rPr sz="2000" spc="-35" dirty="0">
                          <a:latin typeface="Cambria" panose="02040503050406030204" pitchFamily="18" charset="0"/>
                          <a:ea typeface="Cambria" panose="02040503050406030204" pitchFamily="18" charset="0"/>
                          <a:cs typeface="Trebuchet MS"/>
                        </a:rPr>
                        <a:t>6</a:t>
                      </a:r>
                      <a:r>
                        <a:rPr sz="2000" spc="-420" dirty="0">
                          <a:latin typeface="Cambria" panose="02040503050406030204" pitchFamily="18" charset="0"/>
                          <a:ea typeface="Cambria" panose="02040503050406030204" pitchFamily="18" charset="0"/>
                          <a:cs typeface="Trebuchet MS"/>
                        </a:rPr>
                        <a:t> </a:t>
                      </a:r>
                      <a:r>
                        <a:rPr sz="2000" spc="-110" dirty="0">
                          <a:latin typeface="Cambria" panose="02040503050406030204" pitchFamily="18" charset="0"/>
                          <a:ea typeface="Cambria" panose="02040503050406030204" pitchFamily="18" charset="0"/>
                          <a:cs typeface="Trebuchet MS"/>
                        </a:rPr>
                        <a:t>- </a:t>
                      </a:r>
                      <a:r>
                        <a:rPr sz="2000" spc="-90" dirty="0">
                          <a:latin typeface="Cambria" panose="02040503050406030204" pitchFamily="18" charset="0"/>
                          <a:ea typeface="Cambria" panose="02040503050406030204" pitchFamily="18" charset="0"/>
                          <a:cs typeface="Trebuchet MS"/>
                        </a:rPr>
                        <a:t>Clean </a:t>
                      </a:r>
                      <a:r>
                        <a:rPr sz="2000" spc="-80" dirty="0">
                          <a:latin typeface="Cambria" panose="02040503050406030204" pitchFamily="18" charset="0"/>
                          <a:ea typeface="Cambria" panose="02040503050406030204" pitchFamily="18" charset="0"/>
                          <a:cs typeface="Trebuchet MS"/>
                        </a:rPr>
                        <a:t>Water </a:t>
                      </a:r>
                      <a:r>
                        <a:rPr sz="2000" spc="-60" dirty="0">
                          <a:latin typeface="Cambria" panose="02040503050406030204" pitchFamily="18" charset="0"/>
                          <a:ea typeface="Cambria" panose="02040503050406030204" pitchFamily="18" charset="0"/>
                          <a:cs typeface="Trebuchet MS"/>
                        </a:rPr>
                        <a:t>and </a:t>
                      </a:r>
                      <a:r>
                        <a:rPr sz="2000" spc="-80" dirty="0">
                          <a:latin typeface="Cambria" panose="02040503050406030204" pitchFamily="18" charset="0"/>
                          <a:ea typeface="Cambria" panose="02040503050406030204" pitchFamily="18" charset="0"/>
                          <a:cs typeface="Trebuchet MS"/>
                        </a:rPr>
                        <a:t>Sanitation</a:t>
                      </a:r>
                      <a:endParaRPr sz="2000" dirty="0">
                        <a:latin typeface="Cambria" panose="02040503050406030204" pitchFamily="18" charset="0"/>
                        <a:ea typeface="Cambria" panose="02040503050406030204" pitchFamily="18" charset="0"/>
                        <a:cs typeface="Trebuchet MS"/>
                      </a:endParaRPr>
                    </a:p>
                  </a:txBody>
                  <a:tcPr marL="0" marR="0" marT="15749"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chemeClr val="bg1"/>
                    </a:solidFill>
                  </a:tcPr>
                </a:tc>
                <a:tc>
                  <a:txBody>
                    <a:bodyPr/>
                    <a:lstStyle/>
                    <a:p>
                      <a:pPr marL="90805">
                        <a:lnSpc>
                          <a:spcPct val="100000"/>
                        </a:lnSpc>
                        <a:spcBef>
                          <a:spcPts val="220"/>
                        </a:spcBef>
                      </a:pPr>
                      <a:r>
                        <a:rPr sz="2000" b="1" spc="-135" dirty="0">
                          <a:latin typeface="Cambria" panose="02040503050406030204" pitchFamily="18" charset="0"/>
                          <a:ea typeface="Cambria" panose="02040503050406030204" pitchFamily="18" charset="0"/>
                          <a:cs typeface="Trebuchet MS"/>
                        </a:rPr>
                        <a:t>Environmental</a:t>
                      </a:r>
                      <a:endParaRPr sz="2000" dirty="0">
                        <a:latin typeface="Cambria" panose="02040503050406030204" pitchFamily="18" charset="0"/>
                        <a:ea typeface="Cambria" panose="02040503050406030204" pitchFamily="18" charset="0"/>
                        <a:cs typeface="Times New Roman"/>
                      </a:endParaRPr>
                    </a:p>
                    <a:p>
                      <a:pPr marL="376555" marR="84455" indent="-285750">
                        <a:lnSpc>
                          <a:spcPct val="100000"/>
                        </a:lnSpc>
                        <a:buFont typeface="Wingdings"/>
                        <a:buChar char=""/>
                        <a:tabLst>
                          <a:tab pos="376555" algn="l"/>
                          <a:tab pos="377190" algn="l"/>
                          <a:tab pos="1046480" algn="l"/>
                          <a:tab pos="1626870" algn="l"/>
                          <a:tab pos="2970530" algn="l"/>
                          <a:tab pos="4494530" algn="l"/>
                        </a:tabLst>
                      </a:pPr>
                      <a:r>
                        <a:rPr sz="2000" spc="-5" dirty="0">
                          <a:latin typeface="Cambria" panose="02040503050406030204" pitchFamily="18" charset="0"/>
                          <a:ea typeface="Cambria" panose="02040503050406030204" pitchFamily="18" charset="0"/>
                          <a:cs typeface="Trebuchet MS"/>
                        </a:rPr>
                        <a:t>S</a:t>
                      </a:r>
                      <a:r>
                        <a:rPr sz="2000" spc="5" dirty="0">
                          <a:latin typeface="Cambria" panose="02040503050406030204" pitchFamily="18" charset="0"/>
                          <a:ea typeface="Cambria" panose="02040503050406030204" pitchFamily="18" charset="0"/>
                          <a:cs typeface="Trebuchet MS"/>
                        </a:rPr>
                        <a:t>D</a:t>
                      </a:r>
                      <a:r>
                        <a:rPr sz="2000" dirty="0">
                          <a:latin typeface="Cambria" panose="02040503050406030204" pitchFamily="18" charset="0"/>
                          <a:ea typeface="Cambria" panose="02040503050406030204" pitchFamily="18" charset="0"/>
                          <a:cs typeface="Trebuchet MS"/>
                        </a:rPr>
                        <a:t>G</a:t>
                      </a:r>
                      <a:r>
                        <a:rPr lang="en-US" sz="2000" baseline="0" dirty="0">
                          <a:latin typeface="Cambria" panose="02040503050406030204" pitchFamily="18" charset="0"/>
                          <a:ea typeface="Cambria" panose="02040503050406030204" pitchFamily="18" charset="0"/>
                          <a:cs typeface="Trebuchet MS"/>
                        </a:rPr>
                        <a:t> </a:t>
                      </a:r>
                      <a:r>
                        <a:rPr sz="2000" dirty="0">
                          <a:latin typeface="Cambria" panose="02040503050406030204" pitchFamily="18" charset="0"/>
                          <a:ea typeface="Cambria" panose="02040503050406030204" pitchFamily="18" charset="0"/>
                          <a:cs typeface="Trebuchet MS"/>
                        </a:rPr>
                        <a:t>12-</a:t>
                      </a:r>
                      <a:r>
                        <a:rPr sz="2000" spc="-5" dirty="0">
                          <a:latin typeface="Cambria" panose="02040503050406030204" pitchFamily="18" charset="0"/>
                          <a:ea typeface="Cambria" panose="02040503050406030204" pitchFamily="18" charset="0"/>
                          <a:cs typeface="Trebuchet MS"/>
                        </a:rPr>
                        <a:t>S</a:t>
                      </a:r>
                      <a:r>
                        <a:rPr sz="2000" spc="5" dirty="0">
                          <a:latin typeface="Cambria" panose="02040503050406030204" pitchFamily="18" charset="0"/>
                          <a:ea typeface="Cambria" panose="02040503050406030204" pitchFamily="18" charset="0"/>
                          <a:cs typeface="Trebuchet MS"/>
                        </a:rPr>
                        <a:t>u</a:t>
                      </a:r>
                      <a:r>
                        <a:rPr sz="2000" spc="-25" dirty="0">
                          <a:latin typeface="Cambria" panose="02040503050406030204" pitchFamily="18" charset="0"/>
                          <a:ea typeface="Cambria" panose="02040503050406030204" pitchFamily="18" charset="0"/>
                          <a:cs typeface="Trebuchet MS"/>
                        </a:rPr>
                        <a:t>st</a:t>
                      </a:r>
                      <a:r>
                        <a:rPr sz="2000" dirty="0">
                          <a:latin typeface="Cambria" panose="02040503050406030204" pitchFamily="18" charset="0"/>
                          <a:ea typeface="Cambria" panose="02040503050406030204" pitchFamily="18" charset="0"/>
                          <a:cs typeface="Trebuchet MS"/>
                        </a:rPr>
                        <a:t>a</a:t>
                      </a:r>
                      <a:r>
                        <a:rPr sz="2000" spc="-5" dirty="0">
                          <a:latin typeface="Cambria" panose="02040503050406030204" pitchFamily="18" charset="0"/>
                          <a:ea typeface="Cambria" panose="02040503050406030204" pitchFamily="18" charset="0"/>
                          <a:cs typeface="Trebuchet MS"/>
                        </a:rPr>
                        <a:t>i</a:t>
                      </a:r>
                      <a:r>
                        <a:rPr sz="2000" spc="5" dirty="0">
                          <a:latin typeface="Cambria" panose="02040503050406030204" pitchFamily="18" charset="0"/>
                          <a:ea typeface="Cambria" panose="02040503050406030204" pitchFamily="18" charset="0"/>
                          <a:cs typeface="Trebuchet MS"/>
                        </a:rPr>
                        <a:t>n</a:t>
                      </a:r>
                      <a:r>
                        <a:rPr sz="2000" dirty="0">
                          <a:latin typeface="Cambria" panose="02040503050406030204" pitchFamily="18" charset="0"/>
                          <a:ea typeface="Cambria" panose="02040503050406030204" pitchFamily="18" charset="0"/>
                          <a:cs typeface="Trebuchet MS"/>
                        </a:rPr>
                        <a:t>a</a:t>
                      </a:r>
                      <a:r>
                        <a:rPr sz="2000" spc="5" dirty="0">
                          <a:latin typeface="Cambria" panose="02040503050406030204" pitchFamily="18" charset="0"/>
                          <a:ea typeface="Cambria" panose="02040503050406030204" pitchFamily="18" charset="0"/>
                          <a:cs typeface="Trebuchet MS"/>
                        </a:rPr>
                        <a:t>b</a:t>
                      </a:r>
                      <a:r>
                        <a:rPr sz="2000" spc="-5" dirty="0">
                          <a:latin typeface="Cambria" panose="02040503050406030204" pitchFamily="18" charset="0"/>
                          <a:ea typeface="Cambria" panose="02040503050406030204" pitchFamily="18" charset="0"/>
                          <a:cs typeface="Trebuchet MS"/>
                        </a:rPr>
                        <a:t>l</a:t>
                      </a:r>
                      <a:r>
                        <a:rPr sz="2000" dirty="0">
                          <a:latin typeface="Cambria" panose="02040503050406030204" pitchFamily="18" charset="0"/>
                          <a:ea typeface="Cambria" panose="02040503050406030204" pitchFamily="18" charset="0"/>
                          <a:cs typeface="Trebuchet MS"/>
                        </a:rPr>
                        <a:t>e</a:t>
                      </a:r>
                      <a:r>
                        <a:rPr lang="en-US" sz="2000" dirty="0">
                          <a:latin typeface="Cambria" panose="02040503050406030204" pitchFamily="18" charset="0"/>
                          <a:ea typeface="Cambria" panose="02040503050406030204" pitchFamily="18" charset="0"/>
                          <a:cs typeface="Trebuchet MS"/>
                        </a:rPr>
                        <a:t> </a:t>
                      </a:r>
                      <a:r>
                        <a:rPr sz="2000" dirty="0">
                          <a:latin typeface="Cambria" panose="02040503050406030204" pitchFamily="18" charset="0"/>
                          <a:ea typeface="Cambria" panose="02040503050406030204" pitchFamily="18" charset="0"/>
                          <a:cs typeface="Trebuchet MS"/>
                        </a:rPr>
                        <a:t>Con</a:t>
                      </a:r>
                      <a:r>
                        <a:rPr sz="2000" spc="-5" dirty="0">
                          <a:latin typeface="Cambria" panose="02040503050406030204" pitchFamily="18" charset="0"/>
                          <a:ea typeface="Cambria" panose="02040503050406030204" pitchFamily="18" charset="0"/>
                          <a:cs typeface="Trebuchet MS"/>
                        </a:rPr>
                        <a:t>s</a:t>
                      </a:r>
                      <a:r>
                        <a:rPr sz="2000" dirty="0">
                          <a:latin typeface="Cambria" panose="02040503050406030204" pitchFamily="18" charset="0"/>
                          <a:ea typeface="Cambria" panose="02040503050406030204" pitchFamily="18" charset="0"/>
                          <a:cs typeface="Trebuchet MS"/>
                        </a:rPr>
                        <a:t>u</a:t>
                      </a:r>
                      <a:r>
                        <a:rPr sz="2000" spc="-5" dirty="0">
                          <a:latin typeface="Cambria" panose="02040503050406030204" pitchFamily="18" charset="0"/>
                          <a:ea typeface="Cambria" panose="02040503050406030204" pitchFamily="18" charset="0"/>
                          <a:cs typeface="Trebuchet MS"/>
                        </a:rPr>
                        <a:t>mpti</a:t>
                      </a:r>
                      <a:r>
                        <a:rPr sz="2000" dirty="0">
                          <a:latin typeface="Cambria" panose="02040503050406030204" pitchFamily="18" charset="0"/>
                          <a:ea typeface="Cambria" panose="02040503050406030204" pitchFamily="18" charset="0"/>
                          <a:cs typeface="Trebuchet MS"/>
                        </a:rPr>
                        <a:t>on</a:t>
                      </a:r>
                      <a:r>
                        <a:rPr lang="en-US" sz="2000" baseline="0" dirty="0">
                          <a:latin typeface="Cambria" panose="02040503050406030204" pitchFamily="18" charset="0"/>
                          <a:ea typeface="Cambria" panose="02040503050406030204" pitchFamily="18" charset="0"/>
                          <a:cs typeface="Trebuchet MS"/>
                        </a:rPr>
                        <a:t> </a:t>
                      </a:r>
                      <a:r>
                        <a:rPr sz="2000" dirty="0">
                          <a:latin typeface="Cambria" panose="02040503050406030204" pitchFamily="18" charset="0"/>
                          <a:ea typeface="Cambria" panose="02040503050406030204" pitchFamily="18" charset="0"/>
                          <a:cs typeface="Trebuchet MS"/>
                        </a:rPr>
                        <a:t>a</a:t>
                      </a:r>
                      <a:r>
                        <a:rPr sz="2000" spc="5" dirty="0">
                          <a:latin typeface="Cambria" panose="02040503050406030204" pitchFamily="18" charset="0"/>
                          <a:ea typeface="Cambria" panose="02040503050406030204" pitchFamily="18" charset="0"/>
                          <a:cs typeface="Trebuchet MS"/>
                        </a:rPr>
                        <a:t>n</a:t>
                      </a:r>
                      <a:r>
                        <a:rPr sz="2000" dirty="0">
                          <a:latin typeface="Cambria" panose="02040503050406030204" pitchFamily="18" charset="0"/>
                          <a:ea typeface="Cambria" panose="02040503050406030204" pitchFamily="18" charset="0"/>
                          <a:cs typeface="Trebuchet MS"/>
                        </a:rPr>
                        <a:t>d  </a:t>
                      </a:r>
                      <a:r>
                        <a:rPr sz="2000" spc="-75" dirty="0">
                          <a:latin typeface="Cambria" panose="02040503050406030204" pitchFamily="18" charset="0"/>
                          <a:ea typeface="Cambria" panose="02040503050406030204" pitchFamily="18" charset="0"/>
                          <a:cs typeface="Trebuchet MS"/>
                        </a:rPr>
                        <a:t>Production</a:t>
                      </a:r>
                      <a:endParaRPr sz="2000" dirty="0">
                        <a:latin typeface="Cambria" panose="02040503050406030204" pitchFamily="18" charset="0"/>
                        <a:ea typeface="Cambria" panose="02040503050406030204" pitchFamily="18" charset="0"/>
                        <a:cs typeface="Trebuchet MS"/>
                      </a:endParaRPr>
                    </a:p>
                    <a:p>
                      <a:pPr marL="377190" indent="-286385">
                        <a:lnSpc>
                          <a:spcPts val="2145"/>
                        </a:lnSpc>
                        <a:spcBef>
                          <a:spcPts val="10"/>
                        </a:spcBef>
                        <a:buFont typeface="Wingdings"/>
                        <a:buChar char=""/>
                        <a:tabLst>
                          <a:tab pos="376555" algn="l"/>
                          <a:tab pos="377190" algn="l"/>
                        </a:tabLst>
                      </a:pPr>
                      <a:r>
                        <a:rPr sz="2000" spc="-40" dirty="0">
                          <a:latin typeface="Cambria" panose="02040503050406030204" pitchFamily="18" charset="0"/>
                          <a:ea typeface="Cambria" panose="02040503050406030204" pitchFamily="18" charset="0"/>
                          <a:cs typeface="Trebuchet MS"/>
                        </a:rPr>
                        <a:t>SDG </a:t>
                      </a:r>
                      <a:r>
                        <a:rPr sz="2000" spc="-60" dirty="0">
                          <a:latin typeface="Cambria" panose="02040503050406030204" pitchFamily="18" charset="0"/>
                          <a:ea typeface="Cambria" panose="02040503050406030204" pitchFamily="18" charset="0"/>
                          <a:cs typeface="Trebuchet MS"/>
                        </a:rPr>
                        <a:t>13- </a:t>
                      </a:r>
                      <a:r>
                        <a:rPr sz="2000" spc="-105" dirty="0">
                          <a:latin typeface="Cambria" panose="02040503050406030204" pitchFamily="18" charset="0"/>
                          <a:ea typeface="Cambria" panose="02040503050406030204" pitchFamily="18" charset="0"/>
                          <a:cs typeface="Trebuchet MS"/>
                        </a:rPr>
                        <a:t>Climate</a:t>
                      </a:r>
                      <a:r>
                        <a:rPr sz="2000" spc="-295" dirty="0">
                          <a:latin typeface="Cambria" panose="02040503050406030204" pitchFamily="18" charset="0"/>
                          <a:ea typeface="Cambria" panose="02040503050406030204" pitchFamily="18" charset="0"/>
                          <a:cs typeface="Trebuchet MS"/>
                        </a:rPr>
                        <a:t> </a:t>
                      </a:r>
                      <a:r>
                        <a:rPr lang="en-US" sz="2000" spc="-295" dirty="0">
                          <a:latin typeface="Cambria" panose="02040503050406030204" pitchFamily="18" charset="0"/>
                          <a:ea typeface="Cambria" panose="02040503050406030204" pitchFamily="18" charset="0"/>
                          <a:cs typeface="Trebuchet MS"/>
                        </a:rPr>
                        <a:t>  </a:t>
                      </a:r>
                      <a:r>
                        <a:rPr sz="2000" spc="-75" dirty="0">
                          <a:latin typeface="Cambria" panose="02040503050406030204" pitchFamily="18" charset="0"/>
                          <a:ea typeface="Cambria" panose="02040503050406030204" pitchFamily="18" charset="0"/>
                          <a:cs typeface="Trebuchet MS"/>
                        </a:rPr>
                        <a:t>Action</a:t>
                      </a:r>
                      <a:endParaRPr sz="2000" dirty="0">
                        <a:latin typeface="Cambria" panose="02040503050406030204" pitchFamily="18" charset="0"/>
                        <a:ea typeface="Cambria" panose="02040503050406030204" pitchFamily="18" charset="0"/>
                        <a:cs typeface="Trebuchet MS"/>
                      </a:endParaRPr>
                    </a:p>
                    <a:p>
                      <a:pPr marL="377190" indent="-286385">
                        <a:lnSpc>
                          <a:spcPts val="2145"/>
                        </a:lnSpc>
                        <a:buFont typeface="Wingdings"/>
                        <a:buChar char=""/>
                        <a:tabLst>
                          <a:tab pos="376555" algn="l"/>
                          <a:tab pos="377190" algn="l"/>
                        </a:tabLst>
                      </a:pPr>
                      <a:r>
                        <a:rPr sz="2000" spc="-40" dirty="0">
                          <a:latin typeface="Cambria" panose="02040503050406030204" pitchFamily="18" charset="0"/>
                          <a:ea typeface="Cambria" panose="02040503050406030204" pitchFamily="18" charset="0"/>
                          <a:cs typeface="Trebuchet MS"/>
                        </a:rPr>
                        <a:t>SDG </a:t>
                      </a:r>
                      <a:r>
                        <a:rPr sz="2000" spc="-60" dirty="0">
                          <a:latin typeface="Cambria" panose="02040503050406030204" pitchFamily="18" charset="0"/>
                          <a:ea typeface="Cambria" panose="02040503050406030204" pitchFamily="18" charset="0"/>
                          <a:cs typeface="Trebuchet MS"/>
                        </a:rPr>
                        <a:t>14- </a:t>
                      </a:r>
                      <a:r>
                        <a:rPr sz="2000" spc="-125" dirty="0">
                          <a:latin typeface="Cambria" panose="02040503050406030204" pitchFamily="18" charset="0"/>
                          <a:ea typeface="Cambria" panose="02040503050406030204" pitchFamily="18" charset="0"/>
                          <a:cs typeface="Trebuchet MS"/>
                        </a:rPr>
                        <a:t>Life </a:t>
                      </a:r>
                      <a:r>
                        <a:rPr sz="2000" spc="-70" dirty="0">
                          <a:latin typeface="Cambria" panose="02040503050406030204" pitchFamily="18" charset="0"/>
                          <a:ea typeface="Cambria" panose="02040503050406030204" pitchFamily="18" charset="0"/>
                          <a:cs typeface="Trebuchet MS"/>
                        </a:rPr>
                        <a:t>Below</a:t>
                      </a:r>
                      <a:r>
                        <a:rPr sz="2000" spc="-310" dirty="0">
                          <a:latin typeface="Cambria" panose="02040503050406030204" pitchFamily="18" charset="0"/>
                          <a:ea typeface="Cambria" panose="02040503050406030204" pitchFamily="18" charset="0"/>
                          <a:cs typeface="Trebuchet MS"/>
                        </a:rPr>
                        <a:t> </a:t>
                      </a:r>
                      <a:r>
                        <a:rPr lang="en-US" sz="2000" spc="-310" dirty="0">
                          <a:latin typeface="Cambria" panose="02040503050406030204" pitchFamily="18" charset="0"/>
                          <a:ea typeface="Cambria" panose="02040503050406030204" pitchFamily="18" charset="0"/>
                          <a:cs typeface="Trebuchet MS"/>
                        </a:rPr>
                        <a:t>   </a:t>
                      </a:r>
                      <a:r>
                        <a:rPr sz="2000" spc="-80" dirty="0">
                          <a:latin typeface="Cambria" panose="02040503050406030204" pitchFamily="18" charset="0"/>
                          <a:ea typeface="Cambria" panose="02040503050406030204" pitchFamily="18" charset="0"/>
                          <a:cs typeface="Trebuchet MS"/>
                        </a:rPr>
                        <a:t>Water</a:t>
                      </a:r>
                      <a:endParaRPr sz="2000" dirty="0">
                        <a:latin typeface="Cambria" panose="02040503050406030204" pitchFamily="18" charset="0"/>
                        <a:ea typeface="Cambria" panose="02040503050406030204" pitchFamily="18" charset="0"/>
                        <a:cs typeface="Trebuchet MS"/>
                      </a:endParaRPr>
                    </a:p>
                    <a:p>
                      <a:pPr marL="377190" indent="-286385">
                        <a:lnSpc>
                          <a:spcPct val="100000"/>
                        </a:lnSpc>
                        <a:spcBef>
                          <a:spcPts val="10"/>
                        </a:spcBef>
                        <a:buFont typeface="Wingdings"/>
                        <a:buChar char=""/>
                        <a:tabLst>
                          <a:tab pos="376555" algn="l"/>
                          <a:tab pos="377190" algn="l"/>
                        </a:tabLst>
                      </a:pPr>
                      <a:r>
                        <a:rPr sz="2000" spc="-40" dirty="0">
                          <a:latin typeface="Cambria" panose="02040503050406030204" pitchFamily="18" charset="0"/>
                          <a:ea typeface="Cambria" panose="02040503050406030204" pitchFamily="18" charset="0"/>
                          <a:cs typeface="Trebuchet MS"/>
                        </a:rPr>
                        <a:t>SDG </a:t>
                      </a:r>
                      <a:r>
                        <a:rPr sz="2000" spc="-60" dirty="0">
                          <a:latin typeface="Cambria" panose="02040503050406030204" pitchFamily="18" charset="0"/>
                          <a:ea typeface="Cambria" panose="02040503050406030204" pitchFamily="18" charset="0"/>
                          <a:cs typeface="Trebuchet MS"/>
                        </a:rPr>
                        <a:t>15- </a:t>
                      </a:r>
                      <a:r>
                        <a:rPr sz="2000" spc="-125" dirty="0">
                          <a:latin typeface="Cambria" panose="02040503050406030204" pitchFamily="18" charset="0"/>
                          <a:ea typeface="Cambria" panose="02040503050406030204" pitchFamily="18" charset="0"/>
                          <a:cs typeface="Trebuchet MS"/>
                        </a:rPr>
                        <a:t>Life </a:t>
                      </a:r>
                      <a:r>
                        <a:rPr lang="en-US" sz="2000" spc="-125" dirty="0">
                          <a:latin typeface="Cambria" panose="02040503050406030204" pitchFamily="18" charset="0"/>
                          <a:ea typeface="Cambria" panose="02040503050406030204" pitchFamily="18" charset="0"/>
                          <a:cs typeface="Trebuchet MS"/>
                        </a:rPr>
                        <a:t> </a:t>
                      </a:r>
                      <a:r>
                        <a:rPr sz="2000" spc="-30" dirty="0">
                          <a:latin typeface="Cambria" panose="02040503050406030204" pitchFamily="18" charset="0"/>
                          <a:ea typeface="Cambria" panose="02040503050406030204" pitchFamily="18" charset="0"/>
                          <a:cs typeface="Trebuchet MS"/>
                        </a:rPr>
                        <a:t>on</a:t>
                      </a:r>
                      <a:r>
                        <a:rPr sz="2000" spc="-310" dirty="0">
                          <a:latin typeface="Cambria" panose="02040503050406030204" pitchFamily="18" charset="0"/>
                          <a:ea typeface="Cambria" panose="02040503050406030204" pitchFamily="18" charset="0"/>
                          <a:cs typeface="Trebuchet MS"/>
                        </a:rPr>
                        <a:t> </a:t>
                      </a:r>
                      <a:r>
                        <a:rPr lang="en-US" sz="2000" spc="-310" dirty="0">
                          <a:latin typeface="Cambria" panose="02040503050406030204" pitchFamily="18" charset="0"/>
                          <a:ea typeface="Cambria" panose="02040503050406030204" pitchFamily="18" charset="0"/>
                          <a:cs typeface="Trebuchet MS"/>
                        </a:rPr>
                        <a:t> </a:t>
                      </a:r>
                      <a:r>
                        <a:rPr sz="2000" spc="-85" dirty="0">
                          <a:latin typeface="Cambria" panose="02040503050406030204" pitchFamily="18" charset="0"/>
                          <a:ea typeface="Cambria" panose="02040503050406030204" pitchFamily="18" charset="0"/>
                          <a:cs typeface="Trebuchet MS"/>
                        </a:rPr>
                        <a:t>Land</a:t>
                      </a:r>
                      <a:endParaRPr sz="2000" dirty="0">
                        <a:latin typeface="Cambria" panose="02040503050406030204" pitchFamily="18" charset="0"/>
                        <a:ea typeface="Cambria" panose="02040503050406030204" pitchFamily="18" charset="0"/>
                        <a:cs typeface="Trebuchet MS"/>
                      </a:endParaRPr>
                    </a:p>
                  </a:txBody>
                  <a:tcPr marL="0" marR="0" marT="15749"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chemeClr val="bg1"/>
                    </a:solidFill>
                  </a:tcPr>
                </a:tc>
                <a:extLst>
                  <a:ext uri="{0D108BD9-81ED-4DB2-BD59-A6C34878D82A}">
                    <a16:rowId xmlns:a16="http://schemas.microsoft.com/office/drawing/2014/main" val="10000"/>
                  </a:ext>
                </a:extLst>
              </a:tr>
              <a:tr h="2329942">
                <a:tc>
                  <a:txBody>
                    <a:bodyPr/>
                    <a:lstStyle/>
                    <a:p>
                      <a:pPr marL="91440">
                        <a:lnSpc>
                          <a:spcPct val="100000"/>
                        </a:lnSpc>
                        <a:spcBef>
                          <a:spcPts val="225"/>
                        </a:spcBef>
                      </a:pPr>
                      <a:r>
                        <a:rPr sz="2000" b="1" spc="-140" dirty="0">
                          <a:latin typeface="Cambria" panose="02040503050406030204" pitchFamily="18" charset="0"/>
                          <a:ea typeface="Cambria" panose="02040503050406030204" pitchFamily="18" charset="0"/>
                          <a:cs typeface="Trebuchet MS"/>
                        </a:rPr>
                        <a:t>Economic</a:t>
                      </a:r>
                      <a:endParaRPr sz="2000" dirty="0">
                        <a:latin typeface="Cambria" panose="02040503050406030204" pitchFamily="18" charset="0"/>
                        <a:ea typeface="Cambria" panose="02040503050406030204" pitchFamily="18" charset="0"/>
                        <a:cs typeface="Times New Roman"/>
                      </a:endParaRPr>
                    </a:p>
                    <a:p>
                      <a:pPr marL="377190" indent="-286385">
                        <a:lnSpc>
                          <a:spcPct val="100000"/>
                        </a:lnSpc>
                        <a:buFont typeface="Wingdings"/>
                        <a:buChar char=""/>
                        <a:tabLst>
                          <a:tab pos="376555" algn="l"/>
                          <a:tab pos="377825" algn="l"/>
                        </a:tabLst>
                      </a:pPr>
                      <a:r>
                        <a:rPr sz="2000" spc="-40" dirty="0">
                          <a:latin typeface="Cambria" panose="02040503050406030204" pitchFamily="18" charset="0"/>
                          <a:ea typeface="Cambria" panose="02040503050406030204" pitchFamily="18" charset="0"/>
                          <a:cs typeface="Trebuchet MS"/>
                        </a:rPr>
                        <a:t>SDG </a:t>
                      </a:r>
                      <a:r>
                        <a:rPr sz="2000" spc="-75" dirty="0">
                          <a:latin typeface="Cambria" panose="02040503050406030204" pitchFamily="18" charset="0"/>
                          <a:ea typeface="Cambria" panose="02040503050406030204" pitchFamily="18" charset="0"/>
                          <a:cs typeface="Trebuchet MS"/>
                        </a:rPr>
                        <a:t>7- </a:t>
                      </a:r>
                      <a:r>
                        <a:rPr sz="2000" spc="-85" dirty="0">
                          <a:latin typeface="Cambria" panose="02040503050406030204" pitchFamily="18" charset="0"/>
                          <a:ea typeface="Cambria" panose="02040503050406030204" pitchFamily="18" charset="0"/>
                          <a:cs typeface="Trebuchet MS"/>
                        </a:rPr>
                        <a:t>Affordable </a:t>
                      </a:r>
                      <a:r>
                        <a:rPr sz="2000" spc="-60" dirty="0">
                          <a:latin typeface="Cambria" panose="02040503050406030204" pitchFamily="18" charset="0"/>
                          <a:ea typeface="Cambria" panose="02040503050406030204" pitchFamily="18" charset="0"/>
                          <a:cs typeface="Trebuchet MS"/>
                        </a:rPr>
                        <a:t>and </a:t>
                      </a:r>
                      <a:r>
                        <a:rPr sz="2000" spc="-90" dirty="0">
                          <a:latin typeface="Cambria" panose="02040503050406030204" pitchFamily="18" charset="0"/>
                          <a:ea typeface="Cambria" panose="02040503050406030204" pitchFamily="18" charset="0"/>
                          <a:cs typeface="Trebuchet MS"/>
                        </a:rPr>
                        <a:t>Clean</a:t>
                      </a:r>
                      <a:r>
                        <a:rPr sz="2000" spc="-395" dirty="0">
                          <a:latin typeface="Cambria" panose="02040503050406030204" pitchFamily="18" charset="0"/>
                          <a:ea typeface="Cambria" panose="02040503050406030204" pitchFamily="18" charset="0"/>
                          <a:cs typeface="Trebuchet MS"/>
                        </a:rPr>
                        <a:t> </a:t>
                      </a:r>
                      <a:r>
                        <a:rPr sz="2000" spc="-75" dirty="0">
                          <a:latin typeface="Cambria" panose="02040503050406030204" pitchFamily="18" charset="0"/>
                          <a:ea typeface="Cambria" panose="02040503050406030204" pitchFamily="18" charset="0"/>
                          <a:cs typeface="Trebuchet MS"/>
                        </a:rPr>
                        <a:t>Energy</a:t>
                      </a:r>
                      <a:endParaRPr sz="2000" dirty="0">
                        <a:latin typeface="Cambria" panose="02040503050406030204" pitchFamily="18" charset="0"/>
                        <a:ea typeface="Cambria" panose="02040503050406030204" pitchFamily="18" charset="0"/>
                        <a:cs typeface="Trebuchet MS"/>
                      </a:endParaRPr>
                    </a:p>
                    <a:p>
                      <a:pPr marL="377190" indent="-286385">
                        <a:lnSpc>
                          <a:spcPct val="100000"/>
                        </a:lnSpc>
                        <a:spcBef>
                          <a:spcPts val="5"/>
                        </a:spcBef>
                        <a:buFont typeface="Wingdings"/>
                        <a:buChar char=""/>
                        <a:tabLst>
                          <a:tab pos="376555" algn="l"/>
                          <a:tab pos="377825" algn="l"/>
                        </a:tabLst>
                      </a:pPr>
                      <a:r>
                        <a:rPr sz="2000" spc="-40" dirty="0">
                          <a:latin typeface="Cambria" panose="02040503050406030204" pitchFamily="18" charset="0"/>
                          <a:ea typeface="Cambria" panose="02040503050406030204" pitchFamily="18" charset="0"/>
                          <a:cs typeface="Trebuchet MS"/>
                        </a:rPr>
                        <a:t>SDG</a:t>
                      </a:r>
                      <a:r>
                        <a:rPr sz="2000" spc="-135" dirty="0">
                          <a:latin typeface="Cambria" panose="02040503050406030204" pitchFamily="18" charset="0"/>
                          <a:ea typeface="Cambria" panose="02040503050406030204" pitchFamily="18" charset="0"/>
                          <a:cs typeface="Trebuchet MS"/>
                        </a:rPr>
                        <a:t> </a:t>
                      </a:r>
                      <a:r>
                        <a:rPr sz="2000" spc="-75" dirty="0">
                          <a:latin typeface="Cambria" panose="02040503050406030204" pitchFamily="18" charset="0"/>
                          <a:ea typeface="Cambria" panose="02040503050406030204" pitchFamily="18" charset="0"/>
                          <a:cs typeface="Trebuchet MS"/>
                        </a:rPr>
                        <a:t>8-</a:t>
                      </a:r>
                      <a:r>
                        <a:rPr sz="2000" spc="-135" dirty="0">
                          <a:latin typeface="Cambria" panose="02040503050406030204" pitchFamily="18" charset="0"/>
                          <a:ea typeface="Cambria" panose="02040503050406030204" pitchFamily="18" charset="0"/>
                          <a:cs typeface="Trebuchet MS"/>
                        </a:rPr>
                        <a:t> </a:t>
                      </a:r>
                      <a:r>
                        <a:rPr sz="2000" spc="-80" dirty="0">
                          <a:latin typeface="Cambria" panose="02040503050406030204" pitchFamily="18" charset="0"/>
                          <a:ea typeface="Cambria" panose="02040503050406030204" pitchFamily="18" charset="0"/>
                          <a:cs typeface="Trebuchet MS"/>
                        </a:rPr>
                        <a:t>Decent</a:t>
                      </a:r>
                      <a:r>
                        <a:rPr sz="2000" spc="-135" dirty="0">
                          <a:latin typeface="Cambria" panose="02040503050406030204" pitchFamily="18" charset="0"/>
                          <a:ea typeface="Cambria" panose="02040503050406030204" pitchFamily="18" charset="0"/>
                          <a:cs typeface="Trebuchet MS"/>
                        </a:rPr>
                        <a:t> </a:t>
                      </a:r>
                      <a:r>
                        <a:rPr sz="2000" spc="-50" dirty="0">
                          <a:latin typeface="Cambria" panose="02040503050406030204" pitchFamily="18" charset="0"/>
                          <a:ea typeface="Cambria" panose="02040503050406030204" pitchFamily="18" charset="0"/>
                          <a:cs typeface="Trebuchet MS"/>
                        </a:rPr>
                        <a:t>Work</a:t>
                      </a:r>
                      <a:r>
                        <a:rPr sz="2000" spc="-140" dirty="0">
                          <a:latin typeface="Cambria" panose="02040503050406030204" pitchFamily="18" charset="0"/>
                          <a:ea typeface="Cambria" panose="02040503050406030204" pitchFamily="18" charset="0"/>
                          <a:cs typeface="Trebuchet MS"/>
                        </a:rPr>
                        <a:t> </a:t>
                      </a:r>
                      <a:r>
                        <a:rPr sz="2000" spc="-60" dirty="0">
                          <a:latin typeface="Cambria" panose="02040503050406030204" pitchFamily="18" charset="0"/>
                          <a:ea typeface="Cambria" panose="02040503050406030204" pitchFamily="18" charset="0"/>
                          <a:cs typeface="Trebuchet MS"/>
                        </a:rPr>
                        <a:t>and</a:t>
                      </a:r>
                      <a:r>
                        <a:rPr sz="2000" spc="-130" dirty="0">
                          <a:latin typeface="Cambria" panose="02040503050406030204" pitchFamily="18" charset="0"/>
                          <a:ea typeface="Cambria" panose="02040503050406030204" pitchFamily="18" charset="0"/>
                          <a:cs typeface="Trebuchet MS"/>
                        </a:rPr>
                        <a:t> </a:t>
                      </a:r>
                      <a:r>
                        <a:rPr sz="2000" spc="-80" dirty="0">
                          <a:latin typeface="Cambria" panose="02040503050406030204" pitchFamily="18" charset="0"/>
                          <a:ea typeface="Cambria" panose="02040503050406030204" pitchFamily="18" charset="0"/>
                          <a:cs typeface="Trebuchet MS"/>
                        </a:rPr>
                        <a:t>Economic</a:t>
                      </a:r>
                      <a:r>
                        <a:rPr sz="2000" spc="-130" dirty="0">
                          <a:latin typeface="Cambria" panose="02040503050406030204" pitchFamily="18" charset="0"/>
                          <a:ea typeface="Cambria" panose="02040503050406030204" pitchFamily="18" charset="0"/>
                          <a:cs typeface="Trebuchet MS"/>
                        </a:rPr>
                        <a:t> </a:t>
                      </a:r>
                      <a:r>
                        <a:rPr sz="2000" spc="-75" dirty="0">
                          <a:latin typeface="Cambria" panose="02040503050406030204" pitchFamily="18" charset="0"/>
                          <a:ea typeface="Cambria" panose="02040503050406030204" pitchFamily="18" charset="0"/>
                          <a:cs typeface="Trebuchet MS"/>
                        </a:rPr>
                        <a:t>Growth</a:t>
                      </a:r>
                      <a:endParaRPr sz="2000" dirty="0">
                        <a:latin typeface="Cambria" panose="02040503050406030204" pitchFamily="18" charset="0"/>
                        <a:ea typeface="Cambria" panose="02040503050406030204" pitchFamily="18" charset="0"/>
                        <a:cs typeface="Trebuchet MS"/>
                      </a:endParaRPr>
                    </a:p>
                    <a:p>
                      <a:pPr marL="377190" indent="-286385">
                        <a:lnSpc>
                          <a:spcPts val="2145"/>
                        </a:lnSpc>
                        <a:spcBef>
                          <a:spcPts val="10"/>
                        </a:spcBef>
                        <a:buFont typeface="Wingdings"/>
                        <a:buChar char=""/>
                        <a:tabLst>
                          <a:tab pos="376555" algn="l"/>
                          <a:tab pos="377825" algn="l"/>
                        </a:tabLst>
                      </a:pPr>
                      <a:r>
                        <a:rPr sz="2000" spc="-40" dirty="0">
                          <a:latin typeface="Cambria" panose="02040503050406030204" pitchFamily="18" charset="0"/>
                          <a:ea typeface="Cambria" panose="02040503050406030204" pitchFamily="18" charset="0"/>
                          <a:cs typeface="Trebuchet MS"/>
                        </a:rPr>
                        <a:t>SDG </a:t>
                      </a:r>
                      <a:r>
                        <a:rPr sz="2000" spc="-75" dirty="0">
                          <a:latin typeface="Cambria" panose="02040503050406030204" pitchFamily="18" charset="0"/>
                          <a:ea typeface="Cambria" panose="02040503050406030204" pitchFamily="18" charset="0"/>
                          <a:cs typeface="Trebuchet MS"/>
                        </a:rPr>
                        <a:t>9- </a:t>
                      </a:r>
                      <a:r>
                        <a:rPr sz="2000" spc="-95" dirty="0">
                          <a:latin typeface="Cambria" panose="02040503050406030204" pitchFamily="18" charset="0"/>
                          <a:ea typeface="Cambria" panose="02040503050406030204" pitchFamily="18" charset="0"/>
                          <a:cs typeface="Trebuchet MS"/>
                        </a:rPr>
                        <a:t>Industry, </a:t>
                      </a:r>
                      <a:r>
                        <a:rPr lang="en-US" sz="2000" spc="-95" dirty="0">
                          <a:latin typeface="Cambria" panose="02040503050406030204" pitchFamily="18" charset="0"/>
                          <a:ea typeface="Cambria" panose="02040503050406030204" pitchFamily="18" charset="0"/>
                          <a:cs typeface="Trebuchet MS"/>
                        </a:rPr>
                        <a:t> </a:t>
                      </a:r>
                      <a:r>
                        <a:rPr sz="2000" spc="-65" dirty="0">
                          <a:latin typeface="Cambria" panose="02040503050406030204" pitchFamily="18" charset="0"/>
                          <a:ea typeface="Cambria" panose="02040503050406030204" pitchFamily="18" charset="0"/>
                          <a:cs typeface="Trebuchet MS"/>
                        </a:rPr>
                        <a:t>Innovation </a:t>
                      </a:r>
                      <a:r>
                        <a:rPr sz="2000" spc="-60" dirty="0">
                          <a:latin typeface="Cambria" panose="02040503050406030204" pitchFamily="18" charset="0"/>
                          <a:ea typeface="Cambria" panose="02040503050406030204" pitchFamily="18" charset="0"/>
                          <a:cs typeface="Trebuchet MS"/>
                        </a:rPr>
                        <a:t>and</a:t>
                      </a:r>
                      <a:r>
                        <a:rPr lang="en-US" sz="2000" spc="-60" dirty="0">
                          <a:latin typeface="Cambria" panose="02040503050406030204" pitchFamily="18" charset="0"/>
                          <a:ea typeface="Cambria" panose="02040503050406030204" pitchFamily="18" charset="0"/>
                          <a:cs typeface="Trebuchet MS"/>
                        </a:rPr>
                        <a:t> </a:t>
                      </a:r>
                      <a:r>
                        <a:rPr sz="2000" spc="-385" dirty="0">
                          <a:latin typeface="Cambria" panose="02040503050406030204" pitchFamily="18" charset="0"/>
                          <a:ea typeface="Cambria" panose="02040503050406030204" pitchFamily="18" charset="0"/>
                          <a:cs typeface="Trebuchet MS"/>
                        </a:rPr>
                        <a:t> </a:t>
                      </a:r>
                      <a:r>
                        <a:rPr lang="en-US" sz="2000" spc="-385" dirty="0">
                          <a:latin typeface="Cambria" panose="02040503050406030204" pitchFamily="18" charset="0"/>
                          <a:ea typeface="Cambria" panose="02040503050406030204" pitchFamily="18" charset="0"/>
                          <a:cs typeface="Trebuchet MS"/>
                        </a:rPr>
                        <a:t>   </a:t>
                      </a:r>
                      <a:r>
                        <a:rPr sz="2000" spc="-85" dirty="0">
                          <a:latin typeface="Cambria" panose="02040503050406030204" pitchFamily="18" charset="0"/>
                          <a:ea typeface="Cambria" panose="02040503050406030204" pitchFamily="18" charset="0"/>
                          <a:cs typeface="Trebuchet MS"/>
                        </a:rPr>
                        <a:t>Infrastructure</a:t>
                      </a:r>
                      <a:endParaRPr sz="2000" dirty="0">
                        <a:latin typeface="Cambria" panose="02040503050406030204" pitchFamily="18" charset="0"/>
                        <a:ea typeface="Cambria" panose="02040503050406030204" pitchFamily="18" charset="0"/>
                        <a:cs typeface="Trebuchet MS"/>
                      </a:endParaRPr>
                    </a:p>
                    <a:p>
                      <a:pPr marL="377190" indent="-286385">
                        <a:lnSpc>
                          <a:spcPts val="2145"/>
                        </a:lnSpc>
                        <a:buFont typeface="Wingdings"/>
                        <a:buChar char=""/>
                        <a:tabLst>
                          <a:tab pos="376555" algn="l"/>
                          <a:tab pos="377825" algn="l"/>
                        </a:tabLst>
                      </a:pPr>
                      <a:r>
                        <a:rPr sz="2000" spc="-40" dirty="0">
                          <a:latin typeface="Cambria" panose="02040503050406030204" pitchFamily="18" charset="0"/>
                          <a:ea typeface="Cambria" panose="02040503050406030204" pitchFamily="18" charset="0"/>
                          <a:cs typeface="Trebuchet MS"/>
                        </a:rPr>
                        <a:t>SDG </a:t>
                      </a:r>
                      <a:r>
                        <a:rPr sz="2000" spc="-35" dirty="0">
                          <a:latin typeface="Cambria" panose="02040503050406030204" pitchFamily="18" charset="0"/>
                          <a:ea typeface="Cambria" panose="02040503050406030204" pitchFamily="18" charset="0"/>
                          <a:cs typeface="Trebuchet MS"/>
                        </a:rPr>
                        <a:t>10 </a:t>
                      </a:r>
                      <a:r>
                        <a:rPr lang="en-IN" sz="2000" spc="-110" dirty="0">
                          <a:latin typeface="Cambria" panose="02040503050406030204" pitchFamily="18" charset="0"/>
                          <a:ea typeface="Cambria" panose="02040503050406030204" pitchFamily="18" charset="0"/>
                          <a:cs typeface="Trebuchet MS"/>
                        </a:rPr>
                        <a:t>–</a:t>
                      </a:r>
                      <a:r>
                        <a:rPr sz="2000" spc="-110" dirty="0">
                          <a:latin typeface="Cambria" panose="02040503050406030204" pitchFamily="18" charset="0"/>
                          <a:ea typeface="Cambria" panose="02040503050406030204" pitchFamily="18" charset="0"/>
                          <a:cs typeface="Trebuchet MS"/>
                        </a:rPr>
                        <a:t> </a:t>
                      </a:r>
                      <a:r>
                        <a:rPr sz="2000" spc="-80" dirty="0">
                          <a:latin typeface="Cambria" panose="02040503050406030204" pitchFamily="18" charset="0"/>
                          <a:ea typeface="Cambria" panose="02040503050406030204" pitchFamily="18" charset="0"/>
                          <a:cs typeface="Trebuchet MS"/>
                        </a:rPr>
                        <a:t>Reduced</a:t>
                      </a:r>
                      <a:r>
                        <a:rPr lang="en-US" sz="2000" spc="-80" dirty="0">
                          <a:latin typeface="Cambria" panose="02040503050406030204" pitchFamily="18" charset="0"/>
                          <a:ea typeface="Cambria" panose="02040503050406030204" pitchFamily="18" charset="0"/>
                          <a:cs typeface="Trebuchet MS"/>
                        </a:rPr>
                        <a:t>  </a:t>
                      </a:r>
                      <a:r>
                        <a:rPr sz="2000" spc="-345" dirty="0">
                          <a:latin typeface="Cambria" panose="02040503050406030204" pitchFamily="18" charset="0"/>
                          <a:ea typeface="Cambria" panose="02040503050406030204" pitchFamily="18" charset="0"/>
                          <a:cs typeface="Trebuchet MS"/>
                        </a:rPr>
                        <a:t> </a:t>
                      </a:r>
                      <a:r>
                        <a:rPr sz="2000" spc="-80" dirty="0">
                          <a:latin typeface="Cambria" panose="02040503050406030204" pitchFamily="18" charset="0"/>
                          <a:ea typeface="Cambria" panose="02040503050406030204" pitchFamily="18" charset="0"/>
                          <a:cs typeface="Trebuchet MS"/>
                        </a:rPr>
                        <a:t>Inequalities</a:t>
                      </a:r>
                      <a:endParaRPr sz="2000" dirty="0">
                        <a:latin typeface="Cambria" panose="02040503050406030204" pitchFamily="18" charset="0"/>
                        <a:ea typeface="Cambria" panose="02040503050406030204" pitchFamily="18" charset="0"/>
                        <a:cs typeface="Trebuchet MS"/>
                      </a:endParaRPr>
                    </a:p>
                    <a:p>
                      <a:pPr marL="377190" indent="-286385">
                        <a:lnSpc>
                          <a:spcPct val="100000"/>
                        </a:lnSpc>
                        <a:spcBef>
                          <a:spcPts val="5"/>
                        </a:spcBef>
                        <a:buFont typeface="Wingdings"/>
                        <a:buChar char=""/>
                        <a:tabLst>
                          <a:tab pos="376555" algn="l"/>
                          <a:tab pos="377825" algn="l"/>
                        </a:tabLst>
                      </a:pPr>
                      <a:r>
                        <a:rPr sz="2000" spc="-40" dirty="0">
                          <a:latin typeface="Cambria" panose="02040503050406030204" pitchFamily="18" charset="0"/>
                          <a:ea typeface="Cambria" panose="02040503050406030204" pitchFamily="18" charset="0"/>
                          <a:cs typeface="Trebuchet MS"/>
                        </a:rPr>
                        <a:t>SDG </a:t>
                      </a:r>
                      <a:r>
                        <a:rPr sz="2000" spc="-60" dirty="0">
                          <a:latin typeface="Cambria" panose="02040503050406030204" pitchFamily="18" charset="0"/>
                          <a:ea typeface="Cambria" panose="02040503050406030204" pitchFamily="18" charset="0"/>
                          <a:cs typeface="Trebuchet MS"/>
                        </a:rPr>
                        <a:t>11- </a:t>
                      </a:r>
                      <a:r>
                        <a:rPr sz="2000" spc="-80" dirty="0">
                          <a:latin typeface="Cambria" panose="02040503050406030204" pitchFamily="18" charset="0"/>
                          <a:ea typeface="Cambria" panose="02040503050406030204" pitchFamily="18" charset="0"/>
                          <a:cs typeface="Trebuchet MS"/>
                        </a:rPr>
                        <a:t>Sustainable </a:t>
                      </a:r>
                      <a:r>
                        <a:rPr sz="2000" spc="-95" dirty="0">
                          <a:latin typeface="Cambria" panose="02040503050406030204" pitchFamily="18" charset="0"/>
                          <a:ea typeface="Cambria" panose="02040503050406030204" pitchFamily="18" charset="0"/>
                          <a:cs typeface="Trebuchet MS"/>
                        </a:rPr>
                        <a:t>Cities </a:t>
                      </a:r>
                      <a:r>
                        <a:rPr sz="2000" spc="-60" dirty="0">
                          <a:latin typeface="Cambria" panose="02040503050406030204" pitchFamily="18" charset="0"/>
                          <a:ea typeface="Cambria" panose="02040503050406030204" pitchFamily="18" charset="0"/>
                          <a:cs typeface="Trebuchet MS"/>
                        </a:rPr>
                        <a:t>and</a:t>
                      </a:r>
                      <a:r>
                        <a:rPr sz="2000" spc="-390" dirty="0">
                          <a:latin typeface="Cambria" panose="02040503050406030204" pitchFamily="18" charset="0"/>
                          <a:ea typeface="Cambria" panose="02040503050406030204" pitchFamily="18" charset="0"/>
                          <a:cs typeface="Trebuchet MS"/>
                        </a:rPr>
                        <a:t> </a:t>
                      </a:r>
                      <a:r>
                        <a:rPr lang="en-US" sz="2000" spc="-390" dirty="0">
                          <a:latin typeface="Cambria" panose="02040503050406030204" pitchFamily="18" charset="0"/>
                          <a:ea typeface="Cambria" panose="02040503050406030204" pitchFamily="18" charset="0"/>
                          <a:cs typeface="Trebuchet MS"/>
                        </a:rPr>
                        <a:t>        </a:t>
                      </a:r>
                      <a:r>
                        <a:rPr lang="en-US" sz="2000" spc="-70" baseline="0" dirty="0">
                          <a:latin typeface="Cambria" panose="02040503050406030204" pitchFamily="18" charset="0"/>
                          <a:ea typeface="Cambria" panose="02040503050406030204" pitchFamily="18" charset="0"/>
                          <a:cs typeface="Trebuchet MS"/>
                        </a:rPr>
                        <a:t> C</a:t>
                      </a:r>
                      <a:r>
                        <a:rPr sz="2000" spc="-70" dirty="0">
                          <a:latin typeface="Cambria" panose="02040503050406030204" pitchFamily="18" charset="0"/>
                          <a:ea typeface="Cambria" panose="02040503050406030204" pitchFamily="18" charset="0"/>
                          <a:cs typeface="Trebuchet MS"/>
                        </a:rPr>
                        <a:t>ommunities</a:t>
                      </a:r>
                      <a:endParaRPr sz="2000" dirty="0">
                        <a:latin typeface="Cambria" panose="02040503050406030204" pitchFamily="18" charset="0"/>
                        <a:ea typeface="Cambria" panose="02040503050406030204" pitchFamily="18" charset="0"/>
                        <a:cs typeface="Trebuchet MS"/>
                      </a:endParaRPr>
                    </a:p>
                  </a:txBody>
                  <a:tcPr marL="0" marR="0" marT="16107"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chemeClr val="bg1"/>
                    </a:solidFill>
                  </a:tcPr>
                </a:tc>
                <a:tc>
                  <a:txBody>
                    <a:bodyPr/>
                    <a:lstStyle/>
                    <a:p>
                      <a:pPr marL="90805">
                        <a:lnSpc>
                          <a:spcPct val="100000"/>
                        </a:lnSpc>
                        <a:spcBef>
                          <a:spcPts val="225"/>
                        </a:spcBef>
                      </a:pPr>
                      <a:r>
                        <a:rPr sz="2000" b="1" spc="-135" dirty="0">
                          <a:latin typeface="Cambria" panose="02040503050406030204" pitchFamily="18" charset="0"/>
                          <a:ea typeface="Cambria" panose="02040503050406030204" pitchFamily="18" charset="0"/>
                          <a:cs typeface="Trebuchet MS"/>
                        </a:rPr>
                        <a:t>Fostering </a:t>
                      </a:r>
                      <a:r>
                        <a:rPr lang="en-US" sz="2000" b="1" spc="-135" dirty="0">
                          <a:latin typeface="Cambria" panose="02040503050406030204" pitchFamily="18" charset="0"/>
                          <a:ea typeface="Cambria" panose="02040503050406030204" pitchFamily="18" charset="0"/>
                          <a:cs typeface="Trebuchet MS"/>
                        </a:rPr>
                        <a:t> </a:t>
                      </a:r>
                      <a:r>
                        <a:rPr sz="2000" b="1" spc="-150" dirty="0">
                          <a:latin typeface="Cambria" panose="02040503050406030204" pitchFamily="18" charset="0"/>
                          <a:ea typeface="Cambria" panose="02040503050406030204" pitchFamily="18" charset="0"/>
                          <a:cs typeface="Trebuchet MS"/>
                        </a:rPr>
                        <a:t>Peace</a:t>
                      </a:r>
                      <a:r>
                        <a:rPr lang="en-US" sz="2000" b="1" spc="-150" dirty="0">
                          <a:latin typeface="Cambria" panose="02040503050406030204" pitchFamily="18" charset="0"/>
                          <a:ea typeface="Cambria" panose="02040503050406030204" pitchFamily="18" charset="0"/>
                          <a:cs typeface="Trebuchet MS"/>
                        </a:rPr>
                        <a:t> </a:t>
                      </a:r>
                      <a:r>
                        <a:rPr sz="2000" b="1" spc="-150" dirty="0">
                          <a:latin typeface="Cambria" panose="02040503050406030204" pitchFamily="18" charset="0"/>
                          <a:ea typeface="Cambria" panose="02040503050406030204" pitchFamily="18" charset="0"/>
                          <a:cs typeface="Trebuchet MS"/>
                        </a:rPr>
                        <a:t> </a:t>
                      </a:r>
                      <a:r>
                        <a:rPr sz="2000" b="1" spc="-105" dirty="0">
                          <a:latin typeface="Cambria" panose="02040503050406030204" pitchFamily="18" charset="0"/>
                          <a:ea typeface="Cambria" panose="02040503050406030204" pitchFamily="18" charset="0"/>
                          <a:cs typeface="Trebuchet MS"/>
                        </a:rPr>
                        <a:t>and</a:t>
                      </a:r>
                      <a:r>
                        <a:rPr sz="2000" b="1" spc="-225" dirty="0">
                          <a:latin typeface="Cambria" panose="02040503050406030204" pitchFamily="18" charset="0"/>
                          <a:ea typeface="Cambria" panose="02040503050406030204" pitchFamily="18" charset="0"/>
                          <a:cs typeface="Trebuchet MS"/>
                        </a:rPr>
                        <a:t> </a:t>
                      </a:r>
                      <a:r>
                        <a:rPr lang="en-US" sz="2000" b="1" spc="-225" dirty="0">
                          <a:latin typeface="Cambria" panose="02040503050406030204" pitchFamily="18" charset="0"/>
                          <a:ea typeface="Cambria" panose="02040503050406030204" pitchFamily="18" charset="0"/>
                          <a:cs typeface="Trebuchet MS"/>
                        </a:rPr>
                        <a:t> </a:t>
                      </a:r>
                      <a:r>
                        <a:rPr sz="2000" b="1" spc="-130" dirty="0">
                          <a:latin typeface="Cambria" panose="02040503050406030204" pitchFamily="18" charset="0"/>
                          <a:ea typeface="Cambria" panose="02040503050406030204" pitchFamily="18" charset="0"/>
                          <a:cs typeface="Trebuchet MS"/>
                        </a:rPr>
                        <a:t>Partnership</a:t>
                      </a:r>
                      <a:endParaRPr sz="2000" dirty="0">
                        <a:latin typeface="Cambria" panose="02040503050406030204" pitchFamily="18" charset="0"/>
                        <a:ea typeface="Cambria" panose="02040503050406030204" pitchFamily="18" charset="0"/>
                        <a:cs typeface="Times New Roman"/>
                      </a:endParaRPr>
                    </a:p>
                    <a:p>
                      <a:pPr marL="377190" indent="-286385">
                        <a:lnSpc>
                          <a:spcPct val="100000"/>
                        </a:lnSpc>
                        <a:buFont typeface="Wingdings"/>
                        <a:buChar char=""/>
                        <a:tabLst>
                          <a:tab pos="376555" algn="l"/>
                          <a:tab pos="377190" algn="l"/>
                        </a:tabLst>
                      </a:pPr>
                      <a:r>
                        <a:rPr sz="2000" spc="-50" dirty="0">
                          <a:latin typeface="Cambria" panose="02040503050406030204" pitchFamily="18" charset="0"/>
                          <a:ea typeface="Cambria" panose="02040503050406030204" pitchFamily="18" charset="0"/>
                          <a:cs typeface="Trebuchet MS"/>
                        </a:rPr>
                        <a:t>SDG16- </a:t>
                      </a:r>
                      <a:r>
                        <a:rPr sz="2000" spc="-125" dirty="0">
                          <a:latin typeface="Cambria" panose="02040503050406030204" pitchFamily="18" charset="0"/>
                          <a:ea typeface="Cambria" panose="02040503050406030204" pitchFamily="18" charset="0"/>
                          <a:cs typeface="Trebuchet MS"/>
                        </a:rPr>
                        <a:t>Peace, </a:t>
                      </a:r>
                      <a:r>
                        <a:rPr sz="2000" spc="-120" dirty="0">
                          <a:latin typeface="Cambria" panose="02040503050406030204" pitchFamily="18" charset="0"/>
                          <a:ea typeface="Cambria" panose="02040503050406030204" pitchFamily="18" charset="0"/>
                          <a:cs typeface="Trebuchet MS"/>
                        </a:rPr>
                        <a:t>Justice </a:t>
                      </a:r>
                      <a:r>
                        <a:rPr sz="2000" spc="-60" dirty="0">
                          <a:latin typeface="Cambria" panose="02040503050406030204" pitchFamily="18" charset="0"/>
                          <a:ea typeface="Cambria" panose="02040503050406030204" pitchFamily="18" charset="0"/>
                          <a:cs typeface="Trebuchet MS"/>
                        </a:rPr>
                        <a:t>and </a:t>
                      </a:r>
                      <a:r>
                        <a:rPr sz="2000" spc="-65" dirty="0">
                          <a:latin typeface="Cambria" panose="02040503050406030204" pitchFamily="18" charset="0"/>
                          <a:ea typeface="Cambria" panose="02040503050406030204" pitchFamily="18" charset="0"/>
                          <a:cs typeface="Trebuchet MS"/>
                        </a:rPr>
                        <a:t>Strong</a:t>
                      </a:r>
                      <a:r>
                        <a:rPr sz="2000" spc="-290" dirty="0">
                          <a:latin typeface="Cambria" panose="02040503050406030204" pitchFamily="18" charset="0"/>
                          <a:ea typeface="Cambria" panose="02040503050406030204" pitchFamily="18" charset="0"/>
                          <a:cs typeface="Trebuchet MS"/>
                        </a:rPr>
                        <a:t> </a:t>
                      </a:r>
                      <a:r>
                        <a:rPr sz="2000" spc="-70" dirty="0">
                          <a:latin typeface="Cambria" panose="02040503050406030204" pitchFamily="18" charset="0"/>
                          <a:ea typeface="Cambria" panose="02040503050406030204" pitchFamily="18" charset="0"/>
                          <a:cs typeface="Trebuchet MS"/>
                        </a:rPr>
                        <a:t>Institutions</a:t>
                      </a:r>
                      <a:endParaRPr sz="2000" dirty="0">
                        <a:latin typeface="Cambria" panose="02040503050406030204" pitchFamily="18" charset="0"/>
                        <a:ea typeface="Cambria" panose="02040503050406030204" pitchFamily="18" charset="0"/>
                        <a:cs typeface="Trebuchet MS"/>
                      </a:endParaRPr>
                    </a:p>
                    <a:p>
                      <a:pPr marL="377190" indent="-286385">
                        <a:lnSpc>
                          <a:spcPct val="100000"/>
                        </a:lnSpc>
                        <a:spcBef>
                          <a:spcPts val="5"/>
                        </a:spcBef>
                        <a:buFont typeface="Wingdings"/>
                        <a:buChar char=""/>
                        <a:tabLst>
                          <a:tab pos="376555" algn="l"/>
                          <a:tab pos="377190" algn="l"/>
                        </a:tabLst>
                      </a:pPr>
                      <a:r>
                        <a:rPr sz="2000" spc="-40" dirty="0">
                          <a:latin typeface="Cambria" panose="02040503050406030204" pitchFamily="18" charset="0"/>
                          <a:ea typeface="Cambria" panose="02040503050406030204" pitchFamily="18" charset="0"/>
                          <a:cs typeface="Trebuchet MS"/>
                        </a:rPr>
                        <a:t>SDG </a:t>
                      </a:r>
                      <a:r>
                        <a:rPr sz="2000" spc="-60" dirty="0">
                          <a:latin typeface="Cambria" panose="02040503050406030204" pitchFamily="18" charset="0"/>
                          <a:ea typeface="Cambria" panose="02040503050406030204" pitchFamily="18" charset="0"/>
                          <a:cs typeface="Trebuchet MS"/>
                        </a:rPr>
                        <a:t>17- </a:t>
                      </a:r>
                      <a:r>
                        <a:rPr sz="2000" spc="-75" dirty="0">
                          <a:latin typeface="Cambria" panose="02040503050406030204" pitchFamily="18" charset="0"/>
                          <a:ea typeface="Cambria" panose="02040503050406030204" pitchFamily="18" charset="0"/>
                          <a:cs typeface="Trebuchet MS"/>
                        </a:rPr>
                        <a:t>Partnerships </a:t>
                      </a:r>
                      <a:r>
                        <a:rPr sz="2000" spc="-85" dirty="0">
                          <a:latin typeface="Cambria" panose="02040503050406030204" pitchFamily="18" charset="0"/>
                          <a:ea typeface="Cambria" panose="02040503050406030204" pitchFamily="18" charset="0"/>
                          <a:cs typeface="Trebuchet MS"/>
                        </a:rPr>
                        <a:t>for </a:t>
                      </a:r>
                      <a:r>
                        <a:rPr sz="2000" spc="-80" dirty="0">
                          <a:latin typeface="Cambria" panose="02040503050406030204" pitchFamily="18" charset="0"/>
                          <a:ea typeface="Cambria" panose="02040503050406030204" pitchFamily="18" charset="0"/>
                          <a:cs typeface="Trebuchet MS"/>
                        </a:rPr>
                        <a:t>the</a:t>
                      </a:r>
                      <a:r>
                        <a:rPr lang="en-US" sz="2000" spc="-80" dirty="0">
                          <a:latin typeface="Cambria" panose="02040503050406030204" pitchFamily="18" charset="0"/>
                          <a:ea typeface="Cambria" panose="02040503050406030204" pitchFamily="18" charset="0"/>
                          <a:cs typeface="Trebuchet MS"/>
                        </a:rPr>
                        <a:t> </a:t>
                      </a:r>
                      <a:r>
                        <a:rPr sz="2000" spc="-420" dirty="0">
                          <a:latin typeface="Cambria" panose="02040503050406030204" pitchFamily="18" charset="0"/>
                          <a:ea typeface="Cambria" panose="02040503050406030204" pitchFamily="18" charset="0"/>
                          <a:cs typeface="Trebuchet MS"/>
                        </a:rPr>
                        <a:t> </a:t>
                      </a:r>
                      <a:r>
                        <a:rPr sz="2000" spc="-70" dirty="0">
                          <a:latin typeface="Cambria" panose="02040503050406030204" pitchFamily="18" charset="0"/>
                          <a:ea typeface="Cambria" panose="02040503050406030204" pitchFamily="18" charset="0"/>
                          <a:cs typeface="Trebuchet MS"/>
                        </a:rPr>
                        <a:t>Goals</a:t>
                      </a:r>
                      <a:endParaRPr sz="2000" dirty="0">
                        <a:latin typeface="Cambria" panose="02040503050406030204" pitchFamily="18" charset="0"/>
                        <a:ea typeface="Cambria" panose="02040503050406030204" pitchFamily="18" charset="0"/>
                        <a:cs typeface="Trebuchet MS"/>
                      </a:endParaRPr>
                    </a:p>
                  </a:txBody>
                  <a:tcPr marL="0" marR="0" marT="16107"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68293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39E93DC-B7E6-1DFF-61E6-795076A8CAB0}"/>
              </a:ext>
            </a:extLst>
          </p:cNvPr>
          <p:cNvGraphicFramePr>
            <a:graphicFrameLocks noGrp="1"/>
          </p:cNvGraphicFramePr>
          <p:nvPr>
            <p:extLst>
              <p:ext uri="{D42A27DB-BD31-4B8C-83A1-F6EECF244321}">
                <p14:modId xmlns:p14="http://schemas.microsoft.com/office/powerpoint/2010/main" val="165631561"/>
              </p:ext>
            </p:extLst>
          </p:nvPr>
        </p:nvGraphicFramePr>
        <p:xfrm>
          <a:off x="173255" y="103648"/>
          <a:ext cx="11617693" cy="6680200"/>
        </p:xfrm>
        <a:graphic>
          <a:graphicData uri="http://schemas.openxmlformats.org/drawingml/2006/table">
            <a:tbl>
              <a:tblPr firstRow="1" bandRow="1">
                <a:tableStyleId>{93296810-A885-4BE3-A3E7-6D5BEEA58F35}</a:tableStyleId>
              </a:tblPr>
              <a:tblGrid>
                <a:gridCol w="693019">
                  <a:extLst>
                    <a:ext uri="{9D8B030D-6E8A-4147-A177-3AD203B41FA5}">
                      <a16:colId xmlns:a16="http://schemas.microsoft.com/office/drawing/2014/main" val="351003369"/>
                    </a:ext>
                  </a:extLst>
                </a:gridCol>
                <a:gridCol w="2367814">
                  <a:extLst>
                    <a:ext uri="{9D8B030D-6E8A-4147-A177-3AD203B41FA5}">
                      <a16:colId xmlns:a16="http://schemas.microsoft.com/office/drawing/2014/main" val="3668235510"/>
                    </a:ext>
                  </a:extLst>
                </a:gridCol>
                <a:gridCol w="5447419">
                  <a:extLst>
                    <a:ext uri="{9D8B030D-6E8A-4147-A177-3AD203B41FA5}">
                      <a16:colId xmlns:a16="http://schemas.microsoft.com/office/drawing/2014/main" val="1866357147"/>
                    </a:ext>
                  </a:extLst>
                </a:gridCol>
                <a:gridCol w="3109441">
                  <a:extLst>
                    <a:ext uri="{9D8B030D-6E8A-4147-A177-3AD203B41FA5}">
                      <a16:colId xmlns:a16="http://schemas.microsoft.com/office/drawing/2014/main" val="38907357"/>
                    </a:ext>
                  </a:extLst>
                </a:gridCol>
              </a:tblGrid>
              <a:tr h="370840">
                <a:tc>
                  <a:txBody>
                    <a:bodyPr/>
                    <a:lstStyle/>
                    <a:p>
                      <a:r>
                        <a:rPr lang="en-IN" dirty="0"/>
                        <a:t>SDG</a:t>
                      </a:r>
                    </a:p>
                  </a:txBody>
                  <a:tcPr/>
                </a:tc>
                <a:tc>
                  <a:txBody>
                    <a:bodyPr/>
                    <a:lstStyle/>
                    <a:p>
                      <a:r>
                        <a:rPr lang="en-IN" dirty="0"/>
                        <a:t>Slogan</a:t>
                      </a:r>
                    </a:p>
                  </a:txBody>
                  <a:tcPr/>
                </a:tc>
                <a:tc>
                  <a:txBody>
                    <a:bodyPr/>
                    <a:lstStyle/>
                    <a:p>
                      <a:r>
                        <a:rPr lang="en-IN" dirty="0"/>
                        <a:t>Mission Statement</a:t>
                      </a:r>
                    </a:p>
                  </a:txBody>
                  <a:tcPr/>
                </a:tc>
                <a:tc>
                  <a:txBody>
                    <a:bodyPr/>
                    <a:lstStyle/>
                    <a:p>
                      <a:r>
                        <a:rPr lang="en-IN" dirty="0"/>
                        <a:t>Addl. Info</a:t>
                      </a:r>
                    </a:p>
                  </a:txBody>
                  <a:tcPr/>
                </a:tc>
                <a:extLst>
                  <a:ext uri="{0D108BD9-81ED-4DB2-BD59-A6C34878D82A}">
                    <a16:rowId xmlns:a16="http://schemas.microsoft.com/office/drawing/2014/main" val="3958397154"/>
                  </a:ext>
                </a:extLst>
              </a:tr>
              <a:tr h="370840">
                <a:tc>
                  <a:txBody>
                    <a:bodyPr/>
                    <a:lstStyle/>
                    <a:p>
                      <a:r>
                        <a:rPr lang="en-IN" dirty="0"/>
                        <a:t>SDG1</a:t>
                      </a:r>
                    </a:p>
                  </a:txBody>
                  <a:tcPr/>
                </a:tc>
                <a:tc>
                  <a:txBody>
                    <a:bodyPr/>
                    <a:lstStyle/>
                    <a:p>
                      <a:r>
                        <a:rPr lang="en-IN" dirty="0"/>
                        <a:t>No Poverty</a:t>
                      </a:r>
                    </a:p>
                  </a:txBody>
                  <a:tcPr/>
                </a:tc>
                <a:tc>
                  <a:txBody>
                    <a:bodyPr/>
                    <a:lstStyle/>
                    <a:p>
                      <a:r>
                        <a:rPr lang="en-US" dirty="0"/>
                        <a:t>End poverty in all its forms everywhere</a:t>
                      </a:r>
                    </a:p>
                    <a:p>
                      <a:r>
                        <a:rPr lang="en-IN" dirty="0"/>
                        <a:t>Leave No One Behind- </a:t>
                      </a:r>
                      <a:r>
                        <a:rPr lang="en-US" dirty="0"/>
                        <a:t>commitment to leave no one behind and to reach those farthest behind first</a:t>
                      </a:r>
                      <a:endParaRPr lang="en-IN" dirty="0"/>
                    </a:p>
                  </a:txBody>
                  <a:tcPr/>
                </a:tc>
                <a:tc>
                  <a:txBody>
                    <a:bodyPr/>
                    <a:lstStyle/>
                    <a:p>
                      <a:r>
                        <a:rPr lang="en-IN" dirty="0"/>
                        <a:t>10% below poverty line</a:t>
                      </a:r>
                    </a:p>
                  </a:txBody>
                  <a:tcPr/>
                </a:tc>
                <a:extLst>
                  <a:ext uri="{0D108BD9-81ED-4DB2-BD59-A6C34878D82A}">
                    <a16:rowId xmlns:a16="http://schemas.microsoft.com/office/drawing/2014/main" val="190433789"/>
                  </a:ext>
                </a:extLst>
              </a:tr>
              <a:tr h="370840">
                <a:tc>
                  <a:txBody>
                    <a:bodyPr/>
                    <a:lstStyle/>
                    <a:p>
                      <a:r>
                        <a:rPr lang="en-IN" dirty="0"/>
                        <a:t>2</a:t>
                      </a:r>
                    </a:p>
                  </a:txBody>
                  <a:tcPr/>
                </a:tc>
                <a:tc>
                  <a:txBody>
                    <a:bodyPr/>
                    <a:lstStyle/>
                    <a:p>
                      <a:r>
                        <a:rPr lang="en-IN" dirty="0"/>
                        <a:t>zero hunger</a:t>
                      </a:r>
                    </a:p>
                  </a:txBody>
                  <a:tcPr/>
                </a:tc>
                <a:tc>
                  <a:txBody>
                    <a:bodyPr/>
                    <a:lstStyle/>
                    <a:p>
                      <a:r>
                        <a:rPr lang="en-US" dirty="0"/>
                        <a:t>End hunger, achieve food security and improved nutrition, and promote sustainable agriculture</a:t>
                      </a:r>
                      <a:endParaRPr lang="en-IN" dirty="0"/>
                    </a:p>
                  </a:txBody>
                  <a:tcPr/>
                </a:tc>
                <a:tc>
                  <a:txBody>
                    <a:bodyPr/>
                    <a:lstStyle/>
                    <a:p>
                      <a:r>
                        <a:rPr lang="en-IN" dirty="0"/>
                        <a:t>10% of world population</a:t>
                      </a:r>
                    </a:p>
                  </a:txBody>
                  <a:tcPr/>
                </a:tc>
                <a:extLst>
                  <a:ext uri="{0D108BD9-81ED-4DB2-BD59-A6C34878D82A}">
                    <a16:rowId xmlns:a16="http://schemas.microsoft.com/office/drawing/2014/main" val="3203039032"/>
                  </a:ext>
                </a:extLst>
              </a:tr>
              <a:tr h="370840">
                <a:tc>
                  <a:txBody>
                    <a:bodyPr/>
                    <a:lstStyle/>
                    <a:p>
                      <a:r>
                        <a:rPr lang="en-IN" dirty="0"/>
                        <a:t>3</a:t>
                      </a:r>
                    </a:p>
                  </a:txBody>
                  <a:tcPr/>
                </a:tc>
                <a:tc>
                  <a:txBody>
                    <a:bodyPr/>
                    <a:lstStyle/>
                    <a:p>
                      <a:r>
                        <a:rPr lang="en-IN" dirty="0"/>
                        <a:t>Good Health and Well-being</a:t>
                      </a:r>
                    </a:p>
                  </a:txBody>
                  <a:tcPr/>
                </a:tc>
                <a:tc>
                  <a:txBody>
                    <a:bodyPr/>
                    <a:lstStyle/>
                    <a:p>
                      <a:r>
                        <a:rPr lang="en-US" dirty="0"/>
                        <a:t>Ensure healthy lives and promote well-being for all at all ages</a:t>
                      </a:r>
                      <a:endParaRPr lang="en-IN" dirty="0"/>
                    </a:p>
                  </a:txBody>
                  <a:tcPr/>
                </a:tc>
                <a:tc>
                  <a:txBody>
                    <a:bodyPr/>
                    <a:lstStyle/>
                    <a:p>
                      <a:r>
                        <a:rPr lang="en-IN" dirty="0"/>
                        <a:t>achieve universal health coverage</a:t>
                      </a:r>
                    </a:p>
                  </a:txBody>
                  <a:tcPr/>
                </a:tc>
                <a:extLst>
                  <a:ext uri="{0D108BD9-81ED-4DB2-BD59-A6C34878D82A}">
                    <a16:rowId xmlns:a16="http://schemas.microsoft.com/office/drawing/2014/main" val="1252469656"/>
                  </a:ext>
                </a:extLst>
              </a:tr>
              <a:tr h="370840">
                <a:tc>
                  <a:txBody>
                    <a:bodyPr/>
                    <a:lstStyle/>
                    <a:p>
                      <a:r>
                        <a:rPr lang="en-IN" dirty="0"/>
                        <a:t>4</a:t>
                      </a:r>
                    </a:p>
                  </a:txBody>
                  <a:tcPr/>
                </a:tc>
                <a:tc>
                  <a:txBody>
                    <a:bodyPr/>
                    <a:lstStyle/>
                    <a:p>
                      <a:r>
                        <a:rPr lang="en-IN" dirty="0"/>
                        <a:t>quality education</a:t>
                      </a:r>
                    </a:p>
                  </a:txBody>
                  <a:tcPr/>
                </a:tc>
                <a:tc>
                  <a:txBody>
                    <a:bodyPr/>
                    <a:lstStyle/>
                    <a:p>
                      <a:r>
                        <a:rPr lang="en-US" dirty="0"/>
                        <a:t>Ensure inclusive and equitable quality education and promote lifelong learning opportunities for all</a:t>
                      </a:r>
                      <a:endParaRPr lang="en-IN" dirty="0"/>
                    </a:p>
                  </a:txBody>
                  <a:tcPr/>
                </a:tc>
                <a:tc>
                  <a:txBody>
                    <a:bodyPr/>
                    <a:lstStyle/>
                    <a:p>
                      <a:r>
                        <a:rPr lang="en-IN" dirty="0"/>
                        <a:t>Literacy Rate- India-74%</a:t>
                      </a:r>
                    </a:p>
                    <a:p>
                      <a:r>
                        <a:rPr lang="en-IN" dirty="0"/>
                        <a:t>                         World- 87%</a:t>
                      </a:r>
                    </a:p>
                  </a:txBody>
                  <a:tcPr/>
                </a:tc>
                <a:extLst>
                  <a:ext uri="{0D108BD9-81ED-4DB2-BD59-A6C34878D82A}">
                    <a16:rowId xmlns:a16="http://schemas.microsoft.com/office/drawing/2014/main" val="101356351"/>
                  </a:ext>
                </a:extLst>
              </a:tr>
              <a:tr h="370840">
                <a:tc>
                  <a:txBody>
                    <a:bodyPr/>
                    <a:lstStyle/>
                    <a:p>
                      <a:r>
                        <a:rPr lang="en-IN" dirty="0"/>
                        <a:t>5</a:t>
                      </a:r>
                    </a:p>
                  </a:txBody>
                  <a:tcPr/>
                </a:tc>
                <a:tc>
                  <a:txBody>
                    <a:bodyPr/>
                    <a:lstStyle/>
                    <a:p>
                      <a:r>
                        <a:rPr lang="en-IN" dirty="0"/>
                        <a:t> gender equality</a:t>
                      </a:r>
                    </a:p>
                  </a:txBody>
                  <a:tcPr/>
                </a:tc>
                <a:tc>
                  <a:txBody>
                    <a:bodyPr/>
                    <a:lstStyle/>
                    <a:p>
                      <a:r>
                        <a:rPr lang="en-US" dirty="0"/>
                        <a:t>Achieve gender equality and empower all women and girls</a:t>
                      </a:r>
                      <a:endParaRPr lang="en-IN" dirty="0"/>
                    </a:p>
                  </a:txBody>
                  <a:tcPr/>
                </a:tc>
                <a:tc>
                  <a:txBody>
                    <a:bodyPr/>
                    <a:lstStyle/>
                    <a:p>
                      <a:endParaRPr lang="en-IN" dirty="0"/>
                    </a:p>
                  </a:txBody>
                  <a:tcPr/>
                </a:tc>
                <a:extLst>
                  <a:ext uri="{0D108BD9-81ED-4DB2-BD59-A6C34878D82A}">
                    <a16:rowId xmlns:a16="http://schemas.microsoft.com/office/drawing/2014/main" val="3894826738"/>
                  </a:ext>
                </a:extLst>
              </a:tr>
              <a:tr h="370840">
                <a:tc>
                  <a:txBody>
                    <a:bodyPr/>
                    <a:lstStyle/>
                    <a:p>
                      <a:r>
                        <a:rPr lang="en-IN" dirty="0"/>
                        <a:t>6</a:t>
                      </a:r>
                    </a:p>
                  </a:txBody>
                  <a:tcPr/>
                </a:tc>
                <a:tc>
                  <a:txBody>
                    <a:bodyPr/>
                    <a:lstStyle/>
                    <a:p>
                      <a:r>
                        <a:rPr lang="en-US" dirty="0"/>
                        <a:t>clean water and sanitation</a:t>
                      </a:r>
                      <a:endParaRPr lang="en-IN" dirty="0"/>
                    </a:p>
                  </a:txBody>
                  <a:tcPr/>
                </a:tc>
                <a:tc>
                  <a:txBody>
                    <a:bodyPr/>
                    <a:lstStyle/>
                    <a:p>
                      <a:r>
                        <a:rPr lang="en-US" dirty="0"/>
                        <a:t>Ensure availability and sustainable management of water and sanitation for all</a:t>
                      </a:r>
                      <a:endParaRPr lang="en-IN" dirty="0"/>
                    </a:p>
                  </a:txBody>
                  <a:tcPr/>
                </a:tc>
                <a:tc>
                  <a:txBody>
                    <a:bodyPr/>
                    <a:lstStyle/>
                    <a:p>
                      <a:r>
                        <a:rPr lang="en-IN" dirty="0"/>
                        <a:t>‘Jal Jeevan Mission’-GOI</a:t>
                      </a:r>
                    </a:p>
                  </a:txBody>
                  <a:tcPr/>
                </a:tc>
                <a:extLst>
                  <a:ext uri="{0D108BD9-81ED-4DB2-BD59-A6C34878D82A}">
                    <a16:rowId xmlns:a16="http://schemas.microsoft.com/office/drawing/2014/main" val="1400291112"/>
                  </a:ext>
                </a:extLst>
              </a:tr>
              <a:tr h="370840">
                <a:tc>
                  <a:txBody>
                    <a:bodyPr/>
                    <a:lstStyle/>
                    <a:p>
                      <a:r>
                        <a:rPr lang="en-IN" dirty="0"/>
                        <a:t>7</a:t>
                      </a:r>
                    </a:p>
                  </a:txBody>
                  <a:tcPr/>
                </a:tc>
                <a:tc>
                  <a:txBody>
                    <a:bodyPr/>
                    <a:lstStyle/>
                    <a:p>
                      <a:r>
                        <a:rPr lang="en-US" dirty="0"/>
                        <a:t>Affordable and Clean Energy</a:t>
                      </a:r>
                      <a:endParaRPr lang="en-IN" dirty="0"/>
                    </a:p>
                  </a:txBody>
                  <a:tcPr/>
                </a:tc>
                <a:tc>
                  <a:txBody>
                    <a:bodyPr/>
                    <a:lstStyle/>
                    <a:p>
                      <a:r>
                        <a:rPr lang="en-US" dirty="0"/>
                        <a:t>Ensure access to affordable, reliable, sustainable and modern energy for all</a:t>
                      </a:r>
                      <a:endParaRPr lang="en-IN" dirty="0"/>
                    </a:p>
                  </a:txBody>
                  <a:tcPr/>
                </a:tc>
                <a:tc>
                  <a:txBody>
                    <a:bodyPr/>
                    <a:lstStyle/>
                    <a:p>
                      <a:endParaRPr lang="en-IN" dirty="0"/>
                    </a:p>
                  </a:txBody>
                  <a:tcPr/>
                </a:tc>
                <a:extLst>
                  <a:ext uri="{0D108BD9-81ED-4DB2-BD59-A6C34878D82A}">
                    <a16:rowId xmlns:a16="http://schemas.microsoft.com/office/drawing/2014/main" val="1881413782"/>
                  </a:ext>
                </a:extLst>
              </a:tr>
              <a:tr h="370840">
                <a:tc>
                  <a:txBody>
                    <a:bodyPr/>
                    <a:lstStyle/>
                    <a:p>
                      <a:r>
                        <a:rPr lang="en-IN" dirty="0"/>
                        <a:t>8</a:t>
                      </a:r>
                    </a:p>
                  </a:txBody>
                  <a:tcPr/>
                </a:tc>
                <a:tc>
                  <a:txBody>
                    <a:bodyPr/>
                    <a:lstStyle/>
                    <a:p>
                      <a:r>
                        <a:rPr lang="en-US" dirty="0"/>
                        <a:t>decent work and economic growth</a:t>
                      </a:r>
                      <a:endParaRPr lang="en-IN" dirty="0"/>
                    </a:p>
                  </a:txBody>
                  <a:tcPr/>
                </a:tc>
                <a:tc>
                  <a:txBody>
                    <a:bodyPr/>
                    <a:lstStyle/>
                    <a:p>
                      <a:r>
                        <a:rPr lang="en-US" sz="1800" b="0" i="0" kern="1200" dirty="0">
                          <a:solidFill>
                            <a:schemeClr val="dk1"/>
                          </a:solidFill>
                          <a:effectLst/>
                          <a:latin typeface="+mn-lt"/>
                          <a:ea typeface="+mn-ea"/>
                          <a:cs typeface="+mn-cs"/>
                        </a:rPr>
                        <a:t>Promote sustained, inclusive and sustainable economic growth, full and productive employment and decent work for all</a:t>
                      </a:r>
                      <a:endParaRPr lang="en-IN" dirty="0"/>
                    </a:p>
                  </a:txBody>
                  <a:tcPr/>
                </a:tc>
                <a:tc>
                  <a:txBody>
                    <a:bodyPr/>
                    <a:lstStyle/>
                    <a:p>
                      <a:endParaRPr lang="en-IN" dirty="0"/>
                    </a:p>
                  </a:txBody>
                  <a:tcPr/>
                </a:tc>
                <a:extLst>
                  <a:ext uri="{0D108BD9-81ED-4DB2-BD59-A6C34878D82A}">
                    <a16:rowId xmlns:a16="http://schemas.microsoft.com/office/drawing/2014/main" val="2558243918"/>
                  </a:ext>
                </a:extLst>
              </a:tr>
              <a:tr h="370840">
                <a:tc>
                  <a:txBody>
                    <a:bodyPr/>
                    <a:lstStyle/>
                    <a:p>
                      <a:r>
                        <a:rPr lang="en-IN" dirty="0"/>
                        <a:t>9</a:t>
                      </a:r>
                    </a:p>
                  </a:txBody>
                  <a:tcPr/>
                </a:tc>
                <a:tc>
                  <a:txBody>
                    <a:bodyPr/>
                    <a:lstStyle/>
                    <a:p>
                      <a:r>
                        <a:rPr lang="en-IN" sz="1800" b="0" i="0" kern="1200" dirty="0">
                          <a:solidFill>
                            <a:schemeClr val="dk1"/>
                          </a:solidFill>
                          <a:effectLst/>
                          <a:latin typeface="+mn-lt"/>
                          <a:ea typeface="+mn-ea"/>
                          <a:cs typeface="+mn-cs"/>
                        </a:rPr>
                        <a:t>industry, innovation and infrastructure</a:t>
                      </a:r>
                      <a:endParaRPr lang="en-IN" dirty="0"/>
                    </a:p>
                  </a:txBody>
                  <a:tcPr/>
                </a:tc>
                <a:tc>
                  <a:txBody>
                    <a:bodyPr/>
                    <a:lstStyle/>
                    <a:p>
                      <a:r>
                        <a:rPr lang="en-US" sz="1800" b="0" i="0" kern="1200" dirty="0">
                          <a:solidFill>
                            <a:schemeClr val="dk1"/>
                          </a:solidFill>
                          <a:effectLst/>
                          <a:latin typeface="+mn-lt"/>
                          <a:ea typeface="+mn-ea"/>
                          <a:cs typeface="+mn-cs"/>
                        </a:rPr>
                        <a:t>Build resilient infrastructure, promote inclusive and sustainable industrialization, and foster innovation</a:t>
                      </a:r>
                      <a:endParaRPr lang="en-IN" dirty="0"/>
                    </a:p>
                  </a:txBody>
                  <a:tcPr/>
                </a:tc>
                <a:tc>
                  <a:txBody>
                    <a:bodyPr/>
                    <a:lstStyle/>
                    <a:p>
                      <a:r>
                        <a:rPr lang="en-US" sz="1800" b="0" i="0" kern="1200" dirty="0">
                          <a:solidFill>
                            <a:schemeClr val="dk1"/>
                          </a:solidFill>
                          <a:effectLst/>
                          <a:latin typeface="+mn-lt"/>
                          <a:ea typeface="+mn-ea"/>
                          <a:cs typeface="+mn-cs"/>
                        </a:rPr>
                        <a:t>universal access to ICTs.</a:t>
                      </a:r>
                      <a:endParaRPr lang="en-IN" dirty="0"/>
                    </a:p>
                  </a:txBody>
                  <a:tcPr/>
                </a:tc>
                <a:extLst>
                  <a:ext uri="{0D108BD9-81ED-4DB2-BD59-A6C34878D82A}">
                    <a16:rowId xmlns:a16="http://schemas.microsoft.com/office/drawing/2014/main" val="1603238908"/>
                  </a:ext>
                </a:extLst>
              </a:tr>
            </a:tbl>
          </a:graphicData>
        </a:graphic>
      </p:graphicFrame>
    </p:spTree>
    <p:extLst>
      <p:ext uri="{BB962C8B-B14F-4D97-AF65-F5344CB8AC3E}">
        <p14:creationId xmlns:p14="http://schemas.microsoft.com/office/powerpoint/2010/main" val="3782995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39E93DC-B7E6-1DFF-61E6-795076A8CAB0}"/>
              </a:ext>
            </a:extLst>
          </p:cNvPr>
          <p:cNvGraphicFramePr>
            <a:graphicFrameLocks noGrp="1"/>
          </p:cNvGraphicFramePr>
          <p:nvPr>
            <p:extLst>
              <p:ext uri="{D42A27DB-BD31-4B8C-83A1-F6EECF244321}">
                <p14:modId xmlns:p14="http://schemas.microsoft.com/office/powerpoint/2010/main" val="3611956282"/>
              </p:ext>
            </p:extLst>
          </p:nvPr>
        </p:nvGraphicFramePr>
        <p:xfrm>
          <a:off x="97322" y="0"/>
          <a:ext cx="11770628" cy="6863080"/>
        </p:xfrm>
        <a:graphic>
          <a:graphicData uri="http://schemas.openxmlformats.org/drawingml/2006/table">
            <a:tbl>
              <a:tblPr firstRow="1" bandRow="1">
                <a:tableStyleId>{93296810-A885-4BE3-A3E7-6D5BEEA58F35}</a:tableStyleId>
              </a:tblPr>
              <a:tblGrid>
                <a:gridCol w="744786">
                  <a:extLst>
                    <a:ext uri="{9D8B030D-6E8A-4147-A177-3AD203B41FA5}">
                      <a16:colId xmlns:a16="http://schemas.microsoft.com/office/drawing/2014/main" val="351003369"/>
                    </a:ext>
                  </a:extLst>
                </a:gridCol>
                <a:gridCol w="2156576">
                  <a:extLst>
                    <a:ext uri="{9D8B030D-6E8A-4147-A177-3AD203B41FA5}">
                      <a16:colId xmlns:a16="http://schemas.microsoft.com/office/drawing/2014/main" val="3668235510"/>
                    </a:ext>
                  </a:extLst>
                </a:gridCol>
                <a:gridCol w="5144289">
                  <a:extLst>
                    <a:ext uri="{9D8B030D-6E8A-4147-A177-3AD203B41FA5}">
                      <a16:colId xmlns:a16="http://schemas.microsoft.com/office/drawing/2014/main" val="1866357147"/>
                    </a:ext>
                  </a:extLst>
                </a:gridCol>
                <a:gridCol w="195475">
                  <a:extLst>
                    <a:ext uri="{9D8B030D-6E8A-4147-A177-3AD203B41FA5}">
                      <a16:colId xmlns:a16="http://schemas.microsoft.com/office/drawing/2014/main" val="2929620866"/>
                    </a:ext>
                  </a:extLst>
                </a:gridCol>
                <a:gridCol w="3529502">
                  <a:extLst>
                    <a:ext uri="{9D8B030D-6E8A-4147-A177-3AD203B41FA5}">
                      <a16:colId xmlns:a16="http://schemas.microsoft.com/office/drawing/2014/main" val="38907357"/>
                    </a:ext>
                  </a:extLst>
                </a:gridCol>
              </a:tblGrid>
              <a:tr h="370840">
                <a:tc>
                  <a:txBody>
                    <a:bodyPr/>
                    <a:lstStyle/>
                    <a:p>
                      <a:r>
                        <a:rPr lang="en-IN" dirty="0"/>
                        <a:t>SDG</a:t>
                      </a:r>
                    </a:p>
                  </a:txBody>
                  <a:tcPr/>
                </a:tc>
                <a:tc>
                  <a:txBody>
                    <a:bodyPr/>
                    <a:lstStyle/>
                    <a:p>
                      <a:r>
                        <a:rPr lang="en-IN" dirty="0"/>
                        <a:t>Slogan</a:t>
                      </a:r>
                    </a:p>
                  </a:txBody>
                  <a:tcPr/>
                </a:tc>
                <a:tc>
                  <a:txBody>
                    <a:bodyPr/>
                    <a:lstStyle/>
                    <a:p>
                      <a:r>
                        <a:rPr lang="en-IN" dirty="0"/>
                        <a:t>Mission Statement</a:t>
                      </a:r>
                    </a:p>
                  </a:txBody>
                  <a:tcPr/>
                </a:tc>
                <a:tc gridSpan="2">
                  <a:txBody>
                    <a:bodyPr/>
                    <a:lstStyle/>
                    <a:p>
                      <a:r>
                        <a:rPr lang="en-IN"/>
                        <a:t>Addl. Info</a:t>
                      </a:r>
                      <a:endParaRPr lang="en-IN" dirty="0"/>
                    </a:p>
                  </a:txBody>
                  <a:tcPr/>
                </a:tc>
                <a:tc hMerge="1">
                  <a:txBody>
                    <a:bodyPr/>
                    <a:lstStyle/>
                    <a:p>
                      <a:r>
                        <a:rPr lang="en-IN" dirty="0"/>
                        <a:t>Addl. Info</a:t>
                      </a:r>
                    </a:p>
                  </a:txBody>
                  <a:tcPr/>
                </a:tc>
                <a:extLst>
                  <a:ext uri="{0D108BD9-81ED-4DB2-BD59-A6C34878D82A}">
                    <a16:rowId xmlns:a16="http://schemas.microsoft.com/office/drawing/2014/main" val="3958397154"/>
                  </a:ext>
                </a:extLst>
              </a:tr>
              <a:tr h="370840">
                <a:tc>
                  <a:txBody>
                    <a:bodyPr/>
                    <a:lstStyle/>
                    <a:p>
                      <a:r>
                        <a:rPr lang="en-IN" dirty="0"/>
                        <a:t>10</a:t>
                      </a:r>
                    </a:p>
                  </a:txBody>
                  <a:tcPr/>
                </a:tc>
                <a:tc>
                  <a:txBody>
                    <a:bodyPr/>
                    <a:lstStyle/>
                    <a:p>
                      <a:r>
                        <a:rPr lang="en-IN" sz="1800" b="0" i="0" kern="1200" dirty="0">
                          <a:solidFill>
                            <a:schemeClr val="dk1"/>
                          </a:solidFill>
                          <a:effectLst/>
                          <a:latin typeface="+mn-lt"/>
                          <a:ea typeface="+mn-ea"/>
                          <a:cs typeface="+mn-cs"/>
                        </a:rPr>
                        <a:t>reduced inequality </a:t>
                      </a:r>
                      <a:endParaRPr lang="en-IN" dirty="0"/>
                    </a:p>
                  </a:txBody>
                  <a:tcPr/>
                </a:tc>
                <a:tc>
                  <a:txBody>
                    <a:bodyPr/>
                    <a:lstStyle/>
                    <a:p>
                      <a:r>
                        <a:rPr lang="en-US" sz="1800" b="0" i="0" kern="1200" dirty="0">
                          <a:solidFill>
                            <a:schemeClr val="dk1"/>
                          </a:solidFill>
                          <a:effectLst/>
                          <a:latin typeface="+mn-lt"/>
                          <a:ea typeface="+mn-ea"/>
                          <a:cs typeface="+mn-cs"/>
                        </a:rPr>
                        <a:t>Reduce inequality within and among countries</a:t>
                      </a:r>
                      <a:endParaRPr lang="en-IN" dirty="0"/>
                    </a:p>
                  </a:txBody>
                  <a:tcPr/>
                </a:tc>
                <a:tc gridSpan="2">
                  <a:txBody>
                    <a:bodyPr/>
                    <a:lstStyle/>
                    <a:p>
                      <a:r>
                        <a:rPr lang="en-IN" dirty="0"/>
                        <a:t>Gini coefficient</a:t>
                      </a:r>
                    </a:p>
                    <a:p>
                      <a:r>
                        <a:rPr lang="en-US" dirty="0"/>
                        <a:t>10% of the global population currently take home 52% of the income</a:t>
                      </a:r>
                    </a:p>
                    <a:p>
                      <a:r>
                        <a:rPr lang="en-IN" sz="1800" b="0" i="0" kern="1200" dirty="0">
                          <a:solidFill>
                            <a:schemeClr val="dk1"/>
                          </a:solidFill>
                          <a:effectLst/>
                          <a:latin typeface="+mn-lt"/>
                          <a:ea typeface="+mn-ea"/>
                          <a:cs typeface="+mn-cs"/>
                        </a:rPr>
                        <a:t>The poorest half -8 % of income</a:t>
                      </a:r>
                      <a:endParaRPr lang="en-IN" dirty="0"/>
                    </a:p>
                  </a:txBody>
                  <a:tcPr/>
                </a:tc>
                <a:tc hMerge="1">
                  <a:txBody>
                    <a:bodyPr/>
                    <a:lstStyle/>
                    <a:p>
                      <a:r>
                        <a:rPr lang="en-IN" dirty="0"/>
                        <a:t>Gini coefficient</a:t>
                      </a:r>
                    </a:p>
                    <a:p>
                      <a:r>
                        <a:rPr lang="en-US" dirty="0"/>
                        <a:t>10% of the global population currently take home 52% of the income</a:t>
                      </a:r>
                    </a:p>
                    <a:p>
                      <a:r>
                        <a:rPr lang="en-IN" sz="1800" b="0" i="0" kern="1200" dirty="0">
                          <a:solidFill>
                            <a:schemeClr val="dk1"/>
                          </a:solidFill>
                          <a:effectLst/>
                          <a:latin typeface="+mn-lt"/>
                          <a:ea typeface="+mn-ea"/>
                          <a:cs typeface="+mn-cs"/>
                        </a:rPr>
                        <a:t>The poorest half -8 % of income</a:t>
                      </a:r>
                      <a:endParaRPr lang="en-IN" dirty="0"/>
                    </a:p>
                  </a:txBody>
                  <a:tcPr/>
                </a:tc>
                <a:extLst>
                  <a:ext uri="{0D108BD9-81ED-4DB2-BD59-A6C34878D82A}">
                    <a16:rowId xmlns:a16="http://schemas.microsoft.com/office/drawing/2014/main" val="3203039032"/>
                  </a:ext>
                </a:extLst>
              </a:tr>
              <a:tr h="370840">
                <a:tc>
                  <a:txBody>
                    <a:bodyPr/>
                    <a:lstStyle/>
                    <a:p>
                      <a:r>
                        <a:rPr lang="en-IN" dirty="0"/>
                        <a:t>11</a:t>
                      </a:r>
                    </a:p>
                  </a:txBody>
                  <a:tcPr/>
                </a:tc>
                <a:tc>
                  <a:txBody>
                    <a:bodyPr/>
                    <a:lstStyle/>
                    <a:p>
                      <a:r>
                        <a:rPr lang="en-IN" sz="1800" b="0" i="0" kern="1200" dirty="0">
                          <a:solidFill>
                            <a:schemeClr val="dk1"/>
                          </a:solidFill>
                          <a:effectLst/>
                          <a:latin typeface="+mn-lt"/>
                          <a:ea typeface="+mn-ea"/>
                          <a:cs typeface="+mn-cs"/>
                        </a:rPr>
                        <a:t>sustainable cities and communities</a:t>
                      </a:r>
                      <a:endParaRPr lang="en-IN" dirty="0"/>
                    </a:p>
                  </a:txBody>
                  <a:tcPr/>
                </a:tc>
                <a:tc gridSpan="3">
                  <a:txBody>
                    <a:bodyPr/>
                    <a:lstStyle/>
                    <a:p>
                      <a:r>
                        <a:rPr lang="en-US" sz="1800" b="0" i="0" kern="1200" dirty="0">
                          <a:solidFill>
                            <a:schemeClr val="dk1"/>
                          </a:solidFill>
                          <a:effectLst/>
                          <a:latin typeface="+mn-lt"/>
                          <a:ea typeface="+mn-ea"/>
                          <a:cs typeface="+mn-cs"/>
                        </a:rPr>
                        <a:t>Make cities and human settlements inclusive, safe, resilient, and sustainable</a:t>
                      </a:r>
                      <a:endParaRPr lang="en-IN" dirty="0"/>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252469656"/>
                  </a:ext>
                </a:extLst>
              </a:tr>
              <a:tr h="502743">
                <a:tc>
                  <a:txBody>
                    <a:bodyPr/>
                    <a:lstStyle/>
                    <a:p>
                      <a:r>
                        <a:rPr lang="en-IN" dirty="0"/>
                        <a:t>12</a:t>
                      </a:r>
                    </a:p>
                  </a:txBody>
                  <a:tcPr/>
                </a:tc>
                <a:tc>
                  <a:txBody>
                    <a:bodyPr/>
                    <a:lstStyle/>
                    <a:p>
                      <a:r>
                        <a:rPr lang="en-IN" sz="1800" b="0" i="0" kern="1200" dirty="0">
                          <a:solidFill>
                            <a:schemeClr val="dk1"/>
                          </a:solidFill>
                          <a:effectLst/>
                          <a:latin typeface="+mn-lt"/>
                          <a:ea typeface="+mn-ea"/>
                          <a:cs typeface="+mn-cs"/>
                        </a:rPr>
                        <a:t>responsible consumption and production</a:t>
                      </a:r>
                      <a:endParaRPr lang="en-IN" dirty="0"/>
                    </a:p>
                  </a:txBody>
                  <a:tcPr/>
                </a:tc>
                <a:tc gridSpan="2">
                  <a:txBody>
                    <a:bodyPr/>
                    <a:lstStyle/>
                    <a:p>
                      <a:r>
                        <a:rPr lang="en-US" sz="1800" b="0" i="0" kern="1200" dirty="0">
                          <a:solidFill>
                            <a:schemeClr val="dk1"/>
                          </a:solidFill>
                          <a:effectLst/>
                          <a:latin typeface="+mn-lt"/>
                          <a:ea typeface="+mn-ea"/>
                          <a:cs typeface="+mn-cs"/>
                        </a:rPr>
                        <a:t>Ensure sustainable consumption and production patterns</a:t>
                      </a:r>
                      <a:endParaRPr lang="en-IN" dirty="0"/>
                    </a:p>
                  </a:txBody>
                  <a:tcPr/>
                </a:tc>
                <a:tc hMerge="1">
                  <a:txBody>
                    <a:bodyPr/>
                    <a:lstStyle/>
                    <a:p>
                      <a:endParaRPr lang="en-IN" dirty="0"/>
                    </a:p>
                  </a:txBody>
                  <a:tcPr/>
                </a:tc>
                <a:tc>
                  <a:txBody>
                    <a:bodyPr/>
                    <a:lstStyle/>
                    <a:p>
                      <a:r>
                        <a:rPr lang="en-IN" dirty="0" err="1"/>
                        <a:t>LiFE</a:t>
                      </a:r>
                      <a:r>
                        <a:rPr lang="en-IN" dirty="0"/>
                        <a:t>-Lifestyle for the Environment</a:t>
                      </a:r>
                    </a:p>
                  </a:txBody>
                  <a:tcPr/>
                </a:tc>
                <a:extLst>
                  <a:ext uri="{0D108BD9-81ED-4DB2-BD59-A6C34878D82A}">
                    <a16:rowId xmlns:a16="http://schemas.microsoft.com/office/drawing/2014/main" val="101356351"/>
                  </a:ext>
                </a:extLst>
              </a:tr>
              <a:tr h="370840">
                <a:tc>
                  <a:txBody>
                    <a:bodyPr/>
                    <a:lstStyle/>
                    <a:p>
                      <a:r>
                        <a:rPr lang="en-IN" dirty="0"/>
                        <a:t>13</a:t>
                      </a:r>
                    </a:p>
                  </a:txBody>
                  <a:tcPr/>
                </a:tc>
                <a:tc>
                  <a:txBody>
                    <a:bodyPr/>
                    <a:lstStyle/>
                    <a:p>
                      <a:r>
                        <a:rPr lang="en-IN" sz="1800" b="0" i="0" kern="1200" dirty="0">
                          <a:solidFill>
                            <a:schemeClr val="dk1"/>
                          </a:solidFill>
                          <a:effectLst/>
                          <a:latin typeface="+mn-lt"/>
                          <a:ea typeface="+mn-ea"/>
                          <a:cs typeface="+mn-cs"/>
                        </a:rPr>
                        <a:t>climate action</a:t>
                      </a:r>
                      <a:endParaRPr lang="en-IN" dirty="0"/>
                    </a:p>
                  </a:txBody>
                  <a:tcPr/>
                </a:tc>
                <a:tc gridSpan="3">
                  <a:txBody>
                    <a:bodyPr/>
                    <a:lstStyle/>
                    <a:p>
                      <a:r>
                        <a:rPr lang="en-US" sz="1800" b="0" i="0" kern="1200" dirty="0">
                          <a:solidFill>
                            <a:schemeClr val="dk1"/>
                          </a:solidFill>
                          <a:effectLst/>
                          <a:latin typeface="+mn-lt"/>
                          <a:ea typeface="+mn-ea"/>
                          <a:cs typeface="+mn-cs"/>
                        </a:rPr>
                        <a:t>Take urgent action to combat climate change and its impacts by regulating emissions and promoting developments in renewable energy</a:t>
                      </a:r>
                      <a:endParaRPr lang="en-IN" dirty="0"/>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3894826738"/>
                  </a:ext>
                </a:extLst>
              </a:tr>
              <a:tr h="370840">
                <a:tc>
                  <a:txBody>
                    <a:bodyPr/>
                    <a:lstStyle/>
                    <a:p>
                      <a:r>
                        <a:rPr lang="en-IN" dirty="0"/>
                        <a:t>14</a:t>
                      </a:r>
                    </a:p>
                  </a:txBody>
                  <a:tcPr/>
                </a:tc>
                <a:tc>
                  <a:txBody>
                    <a:bodyPr/>
                    <a:lstStyle/>
                    <a:p>
                      <a:r>
                        <a:rPr lang="en-IN" sz="1800" b="0" i="0" kern="1200" dirty="0">
                          <a:solidFill>
                            <a:schemeClr val="dk1"/>
                          </a:solidFill>
                          <a:effectLst/>
                          <a:latin typeface="+mn-lt"/>
                          <a:ea typeface="+mn-ea"/>
                          <a:cs typeface="+mn-cs"/>
                        </a:rPr>
                        <a:t>Life below water</a:t>
                      </a:r>
                      <a:endParaRPr lang="en-IN" dirty="0"/>
                    </a:p>
                  </a:txBody>
                  <a:tcPr/>
                </a:tc>
                <a:tc gridSpan="3">
                  <a:txBody>
                    <a:bodyPr/>
                    <a:lstStyle/>
                    <a:p>
                      <a:r>
                        <a:rPr lang="en-US" dirty="0"/>
                        <a:t>Conserve and sustainably use the oceans, seas and marine resources for sustainable development</a:t>
                      </a:r>
                      <a:endParaRPr lang="en-IN" dirty="0"/>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400291112"/>
                  </a:ext>
                </a:extLst>
              </a:tr>
              <a:tr h="370840">
                <a:tc>
                  <a:txBody>
                    <a:bodyPr/>
                    <a:lstStyle/>
                    <a:p>
                      <a:r>
                        <a:rPr lang="en-IN" dirty="0"/>
                        <a:t>15</a:t>
                      </a:r>
                    </a:p>
                  </a:txBody>
                  <a:tcPr/>
                </a:tc>
                <a:tc>
                  <a:txBody>
                    <a:bodyPr/>
                    <a:lstStyle/>
                    <a:p>
                      <a:r>
                        <a:rPr lang="en-IN" dirty="0"/>
                        <a:t>Life on land</a:t>
                      </a:r>
                    </a:p>
                  </a:txBody>
                  <a:tcPr/>
                </a:tc>
                <a:tc gridSpan="3">
                  <a:txBody>
                    <a:bodyPr/>
                    <a:lstStyle/>
                    <a:p>
                      <a:r>
                        <a:rPr lang="en-US" dirty="0"/>
                        <a:t>Protect, restore and promote sustainable use of terrestrial ecosystems, sustainably manage forests, combat desertification, and halt and reverse land degradation and halt biodiversity loss"</a:t>
                      </a:r>
                      <a:endParaRPr lang="en-IN" dirty="0"/>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881413782"/>
                  </a:ext>
                </a:extLst>
              </a:tr>
              <a:tr h="370840">
                <a:tc>
                  <a:txBody>
                    <a:bodyPr/>
                    <a:lstStyle/>
                    <a:p>
                      <a:r>
                        <a:rPr lang="en-IN" dirty="0"/>
                        <a:t>16</a:t>
                      </a:r>
                    </a:p>
                  </a:txBody>
                  <a:tcPr/>
                </a:tc>
                <a:tc>
                  <a:txBody>
                    <a:bodyPr/>
                    <a:lstStyle/>
                    <a:p>
                      <a:r>
                        <a:rPr lang="en-US" dirty="0"/>
                        <a:t>peace, justice and strong institutions.</a:t>
                      </a:r>
                      <a:endParaRPr lang="en-IN" dirty="0"/>
                    </a:p>
                  </a:txBody>
                  <a:tcPr/>
                </a:tc>
                <a:tc gridSpan="3">
                  <a:txBody>
                    <a:bodyPr/>
                    <a:lstStyle/>
                    <a:p>
                      <a:r>
                        <a:rPr lang="en-US" dirty="0"/>
                        <a:t>Promote peaceful and inclusive societies for sustainable development, provide access to justice for all and build effective, accountable and inclusive institutions at all levels</a:t>
                      </a:r>
                      <a:endParaRPr lang="en-IN" dirty="0"/>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2558243918"/>
                  </a:ext>
                </a:extLst>
              </a:tr>
              <a:tr h="370840">
                <a:tc>
                  <a:txBody>
                    <a:bodyPr/>
                    <a:lstStyle/>
                    <a:p>
                      <a:r>
                        <a:rPr lang="en-IN" dirty="0"/>
                        <a:t>17</a:t>
                      </a:r>
                    </a:p>
                  </a:txBody>
                  <a:tcPr/>
                </a:tc>
                <a:tc>
                  <a:txBody>
                    <a:bodyPr/>
                    <a:lstStyle/>
                    <a:p>
                      <a:r>
                        <a:rPr lang="en-IN" sz="1800" b="0" i="0" kern="1200" dirty="0">
                          <a:solidFill>
                            <a:schemeClr val="dk1"/>
                          </a:solidFill>
                          <a:effectLst/>
                          <a:latin typeface="+mn-lt"/>
                          <a:ea typeface="+mn-ea"/>
                          <a:cs typeface="+mn-cs"/>
                        </a:rPr>
                        <a:t>partnerships for the goals</a:t>
                      </a:r>
                      <a:endParaRPr lang="en-IN" dirty="0"/>
                    </a:p>
                  </a:txBody>
                  <a:tcPr/>
                </a:tc>
                <a:tc gridSpan="2">
                  <a:txBody>
                    <a:bodyPr/>
                    <a:lstStyle/>
                    <a:p>
                      <a:r>
                        <a:rPr lang="en-US" sz="1800" b="0" i="0" kern="1200" dirty="0">
                          <a:solidFill>
                            <a:schemeClr val="dk1"/>
                          </a:solidFill>
                          <a:effectLst/>
                          <a:latin typeface="+mn-lt"/>
                          <a:ea typeface="+mn-ea"/>
                          <a:cs typeface="+mn-cs"/>
                        </a:rPr>
                        <a:t>Strengthen the means of implementation and revitalize the global partnership for sustainable development</a:t>
                      </a:r>
                      <a:endParaRPr lang="en-IN" dirty="0"/>
                    </a:p>
                  </a:txBody>
                  <a:tcPr/>
                </a:tc>
                <a:tc hMerge="1">
                  <a:txBody>
                    <a:bodyPr/>
                    <a:lstStyle/>
                    <a:p>
                      <a:endParaRPr lang="en-IN" dirty="0"/>
                    </a:p>
                  </a:txBody>
                  <a:tcPr/>
                </a:tc>
                <a:tc>
                  <a:txBody>
                    <a:bodyPr/>
                    <a:lstStyle/>
                    <a:p>
                      <a:r>
                        <a:rPr lang="en-IN" dirty="0"/>
                        <a:t>Collective Action Dilemma</a:t>
                      </a:r>
                    </a:p>
                  </a:txBody>
                  <a:tcPr/>
                </a:tc>
                <a:extLst>
                  <a:ext uri="{0D108BD9-81ED-4DB2-BD59-A6C34878D82A}">
                    <a16:rowId xmlns:a16="http://schemas.microsoft.com/office/drawing/2014/main" val="3258671418"/>
                  </a:ext>
                </a:extLst>
              </a:tr>
            </a:tbl>
          </a:graphicData>
        </a:graphic>
      </p:graphicFrame>
    </p:spTree>
    <p:extLst>
      <p:ext uri="{BB962C8B-B14F-4D97-AF65-F5344CB8AC3E}">
        <p14:creationId xmlns:p14="http://schemas.microsoft.com/office/powerpoint/2010/main" val="17624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6">
            <a:extLst>
              <a:ext uri="{FF2B5EF4-FFF2-40B4-BE49-F238E27FC236}">
                <a16:creationId xmlns:a16="http://schemas.microsoft.com/office/drawing/2014/main" id="{ED717274-3DBB-F7B9-BE4C-774FFB46F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48" y="993254"/>
            <a:ext cx="11521903" cy="5455671"/>
          </a:xfrm>
          <a:prstGeom prst="rect">
            <a:avLst/>
          </a:prstGeom>
        </p:spPr>
      </p:pic>
      <p:sp>
        <p:nvSpPr>
          <p:cNvPr id="4" name="TextBox 3">
            <a:extLst>
              <a:ext uri="{FF2B5EF4-FFF2-40B4-BE49-F238E27FC236}">
                <a16:creationId xmlns:a16="http://schemas.microsoft.com/office/drawing/2014/main" id="{DA232527-FB4F-319E-E535-B56F739AD32E}"/>
              </a:ext>
            </a:extLst>
          </p:cNvPr>
          <p:cNvSpPr txBox="1"/>
          <p:nvPr/>
        </p:nvSpPr>
        <p:spPr>
          <a:xfrm>
            <a:off x="2692667" y="214783"/>
            <a:ext cx="6097604" cy="584775"/>
          </a:xfrm>
          <a:prstGeom prst="rect">
            <a:avLst/>
          </a:prstGeom>
          <a:noFill/>
        </p:spPr>
        <p:txBody>
          <a:bodyPr wrap="square">
            <a:spAutoFit/>
          </a:bodyPr>
          <a:lstStyle/>
          <a:p>
            <a:pPr algn="ctr"/>
            <a:r>
              <a:rPr lang="en-IN" sz="3200" b="1" dirty="0">
                <a:solidFill>
                  <a:srgbClr val="C00000"/>
                </a:solidFill>
              </a:rPr>
              <a:t>MDGs Vs. SDGs</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ABC1692-5676-72A5-3153-9023B526FE87}"/>
                  </a:ext>
                </a:extLst>
              </p14:cNvPr>
              <p14:cNvContentPartPr/>
              <p14:nvPr/>
            </p14:nvContentPartPr>
            <p14:xfrm>
              <a:off x="1510560" y="84960"/>
              <a:ext cx="9891000" cy="1737720"/>
            </p14:xfrm>
          </p:contentPart>
        </mc:Choice>
        <mc:Fallback xmlns="">
          <p:pic>
            <p:nvPicPr>
              <p:cNvPr id="5" name="Ink 4">
                <a:extLst>
                  <a:ext uri="{FF2B5EF4-FFF2-40B4-BE49-F238E27FC236}">
                    <a16:creationId xmlns:a16="http://schemas.microsoft.com/office/drawing/2014/main" id="{1ABC1692-5676-72A5-3153-9023B526FE87}"/>
                  </a:ext>
                </a:extLst>
              </p:cNvPr>
              <p:cNvPicPr/>
              <p:nvPr/>
            </p:nvPicPr>
            <p:blipFill>
              <a:blip r:embed="rId4"/>
              <a:stretch>
                <a:fillRect/>
              </a:stretch>
            </p:blipFill>
            <p:spPr>
              <a:xfrm>
                <a:off x="1501200" y="75600"/>
                <a:ext cx="9909720" cy="1756440"/>
              </a:xfrm>
              <a:prstGeom prst="rect">
                <a:avLst/>
              </a:prstGeom>
            </p:spPr>
          </p:pic>
        </mc:Fallback>
      </mc:AlternateContent>
    </p:spTree>
    <p:extLst>
      <p:ext uri="{BB962C8B-B14F-4D97-AF65-F5344CB8AC3E}">
        <p14:creationId xmlns:p14="http://schemas.microsoft.com/office/powerpoint/2010/main" val="3566272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81158" y="274638"/>
            <a:ext cx="8572560" cy="62023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solidFill>
                <a:prstClr val="white"/>
              </a:solidFill>
              <a:latin typeface="Calibri"/>
            </a:endParaRPr>
          </a:p>
        </p:txBody>
      </p:sp>
      <p:sp>
        <p:nvSpPr>
          <p:cNvPr id="2" name="Title 1"/>
          <p:cNvSpPr>
            <a:spLocks noGrp="1"/>
          </p:cNvSpPr>
          <p:nvPr>
            <p:ph type="title"/>
          </p:nvPr>
        </p:nvSpPr>
        <p:spPr>
          <a:xfrm>
            <a:off x="1981200" y="437254"/>
            <a:ext cx="8229600" cy="411162"/>
          </a:xfrm>
        </p:spPr>
        <p:txBody>
          <a:bodyPr>
            <a:noAutofit/>
          </a:bodyPr>
          <a:lstStyle/>
          <a:p>
            <a:r>
              <a:rPr lang="en-US" sz="3200" b="1" spc="25" dirty="0">
                <a:solidFill>
                  <a:srgbClr val="000099"/>
                </a:solidFill>
                <a:latin typeface="Cambria" panose="02040503050406030204" pitchFamily="18" charset="0"/>
                <a:ea typeface="Cambria" panose="02040503050406030204" pitchFamily="18" charset="0"/>
              </a:rPr>
              <a:t>Role of ICT in </a:t>
            </a:r>
            <a:r>
              <a:rPr lang="en-US" sz="3200" b="1" spc="-85" dirty="0">
                <a:solidFill>
                  <a:srgbClr val="000099"/>
                </a:solidFill>
                <a:latin typeface="Cambria" panose="02040503050406030204" pitchFamily="18" charset="0"/>
                <a:ea typeface="Cambria" panose="02040503050406030204" pitchFamily="18" charset="0"/>
              </a:rPr>
              <a:t>SDGs</a:t>
            </a:r>
            <a:endParaRPr lang="en-IN" sz="4800" b="1" dirty="0">
              <a:solidFill>
                <a:srgbClr val="000099"/>
              </a:solidFill>
              <a:latin typeface="Cambria" panose="02040503050406030204" pitchFamily="18" charset="0"/>
              <a:ea typeface="Cambria" panose="02040503050406030204" pitchFamily="18" charset="0"/>
            </a:endParaRPr>
          </a:p>
        </p:txBody>
      </p:sp>
      <p:sp>
        <p:nvSpPr>
          <p:cNvPr id="6" name="Slide Number Placeholder 5"/>
          <p:cNvSpPr>
            <a:spLocks noGrp="1"/>
          </p:cNvSpPr>
          <p:nvPr>
            <p:ph type="sldNum" sz="quarter" idx="12"/>
          </p:nvPr>
        </p:nvSpPr>
        <p:spPr/>
        <p:txBody>
          <a:bodyPr/>
          <a:lstStyle/>
          <a:p>
            <a:pPr>
              <a:defRPr/>
            </a:pPr>
            <a:fld id="{6791A4A7-6FE8-421D-8D4F-76CE7A47BE35}" type="slidenum">
              <a:rPr lang="en-IN">
                <a:solidFill>
                  <a:prstClr val="black">
                    <a:tint val="75000"/>
                  </a:prstClr>
                </a:solidFill>
                <a:latin typeface="Calibri"/>
              </a:rPr>
              <a:pPr>
                <a:defRPr/>
              </a:pPr>
              <a:t>25</a:t>
            </a:fld>
            <a:endParaRPr lang="en-IN">
              <a:solidFill>
                <a:prstClr val="black">
                  <a:tint val="75000"/>
                </a:prstClr>
              </a:solidFill>
              <a:latin typeface="Calibri"/>
            </a:endParaRPr>
          </a:p>
        </p:txBody>
      </p:sp>
      <p:sp>
        <p:nvSpPr>
          <p:cNvPr id="7" name="TextBox 6"/>
          <p:cNvSpPr txBox="1"/>
          <p:nvPr/>
        </p:nvSpPr>
        <p:spPr>
          <a:xfrm>
            <a:off x="2150118" y="1870933"/>
            <a:ext cx="7984483" cy="2246769"/>
          </a:xfrm>
          <a:prstGeom prst="rect">
            <a:avLst/>
          </a:prstGeom>
          <a:noFill/>
          <a:ln>
            <a:solidFill>
              <a:schemeClr val="tx1"/>
            </a:solidFill>
          </a:ln>
        </p:spPr>
        <p:txBody>
          <a:bodyPr wrap="square" rtlCol="0">
            <a:spAutoFit/>
          </a:bodyPr>
          <a:lstStyle/>
          <a:p>
            <a:pPr algn="ctr"/>
            <a:r>
              <a:rPr lang="en-US" sz="2000" b="1" i="1" dirty="0">
                <a:solidFill>
                  <a:prstClr val="black"/>
                </a:solidFill>
                <a:latin typeface="Cambria" panose="02040503050406030204" pitchFamily="18" charset="0"/>
                <a:ea typeface="Cambria" panose="02040503050406030204" pitchFamily="18" charset="0"/>
              </a:rPr>
              <a:t>“ The spread of information and communication technology and global interconnectedness has great potential to accelerate human progress, to bridge the digital divide and to develop knowledge societies, as does scientific and technological innovation across areas as diverse as medicine and energy”.</a:t>
            </a:r>
          </a:p>
          <a:p>
            <a:pPr algn="ctr"/>
            <a:endParaRPr lang="en-US" sz="2000" i="1" dirty="0">
              <a:solidFill>
                <a:prstClr val="black"/>
              </a:solidFill>
              <a:latin typeface="Cambria" panose="02040503050406030204" pitchFamily="18" charset="0"/>
              <a:ea typeface="Cambria" panose="02040503050406030204" pitchFamily="18" charset="0"/>
            </a:endParaRPr>
          </a:p>
          <a:p>
            <a:pPr marL="228600" indent="-228600" algn="r">
              <a:buFontTx/>
              <a:buAutoNum type="arabicPlain" startAt="2030"/>
            </a:pPr>
            <a:r>
              <a:rPr lang="en-US" sz="2000" i="1" dirty="0">
                <a:solidFill>
                  <a:prstClr val="black"/>
                </a:solidFill>
                <a:latin typeface="Cambria" panose="02040503050406030204" pitchFamily="18" charset="0"/>
                <a:ea typeface="Cambria" panose="02040503050406030204" pitchFamily="18" charset="0"/>
              </a:rPr>
              <a:t> Agenda for Sustainable Development (Paragraph 15)</a:t>
            </a:r>
          </a:p>
        </p:txBody>
      </p:sp>
      <p:sp>
        <p:nvSpPr>
          <p:cNvPr id="8" name="Rectangle 7"/>
          <p:cNvSpPr/>
          <p:nvPr/>
        </p:nvSpPr>
        <p:spPr>
          <a:xfrm>
            <a:off x="2150118" y="1039936"/>
            <a:ext cx="8303601" cy="830997"/>
          </a:xfrm>
          <a:prstGeom prst="rect">
            <a:avLst/>
          </a:prstGeom>
        </p:spPr>
        <p:txBody>
          <a:bodyPr wrap="square">
            <a:spAutoFit/>
          </a:bodyPr>
          <a:lstStyle/>
          <a:p>
            <a:pPr algn="ctr">
              <a:spcBef>
                <a:spcPts val="600"/>
              </a:spcBef>
            </a:pPr>
            <a:r>
              <a:rPr lang="en-GB" altLang="en-US" sz="2400" b="1" i="1" dirty="0">
                <a:solidFill>
                  <a:prstClr val="black"/>
                </a:solidFill>
                <a:latin typeface="Calibri"/>
                <a:ea typeface="Calibri" panose="020F0502020204030204" pitchFamily="34" charset="0"/>
                <a:cs typeface="Calibri" panose="020F0502020204030204" pitchFamily="34" charset="0"/>
              </a:rPr>
              <a:t>ICTs are catalytic drivers to enable the achievement  of all the SDGs  </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1401" y="4572001"/>
            <a:ext cx="4692997" cy="1118081"/>
          </a:xfrm>
          <a:prstGeom prst="rect">
            <a:avLst/>
          </a:prstGeom>
        </p:spPr>
      </p:pic>
      <p:sp>
        <p:nvSpPr>
          <p:cNvPr id="4" name="TextBox 3">
            <a:extLst>
              <a:ext uri="{FF2B5EF4-FFF2-40B4-BE49-F238E27FC236}">
                <a16:creationId xmlns:a16="http://schemas.microsoft.com/office/drawing/2014/main" id="{2C2075E3-F26F-16DF-5E3A-D30A0F47FA86}"/>
              </a:ext>
            </a:extLst>
          </p:cNvPr>
          <p:cNvSpPr txBox="1"/>
          <p:nvPr/>
        </p:nvSpPr>
        <p:spPr>
          <a:xfrm>
            <a:off x="2207395" y="5710019"/>
            <a:ext cx="6097604" cy="923330"/>
          </a:xfrm>
          <a:prstGeom prst="rect">
            <a:avLst/>
          </a:prstGeom>
          <a:solidFill>
            <a:srgbClr val="FFFF00"/>
          </a:solidFill>
        </p:spPr>
        <p:txBody>
          <a:bodyPr wrap="square">
            <a:spAutoFit/>
          </a:bodyPr>
          <a:lstStyle/>
          <a:p>
            <a:r>
              <a:rPr lang="en-IN" b="1" dirty="0"/>
              <a:t>Read this ITU document on ICT and SDG ( ICT4SDG)</a:t>
            </a:r>
          </a:p>
          <a:p>
            <a:r>
              <a:rPr lang="en-IN" dirty="0"/>
              <a:t>https://unctad.org/system/files/non-official-document/cstd2016_p06_DoreenBogdan_ITU_en.pdf</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DDDA0BB1-0354-F308-9B6A-A3FC75120294}"/>
                  </a:ext>
                </a:extLst>
              </p14:cNvPr>
              <p14:cNvContentPartPr/>
              <p14:nvPr/>
            </p14:nvContentPartPr>
            <p14:xfrm>
              <a:off x="1438920" y="4065840"/>
              <a:ext cx="6393960" cy="2288880"/>
            </p14:xfrm>
          </p:contentPart>
        </mc:Choice>
        <mc:Fallback xmlns="">
          <p:pic>
            <p:nvPicPr>
              <p:cNvPr id="9" name="Ink 8">
                <a:extLst>
                  <a:ext uri="{FF2B5EF4-FFF2-40B4-BE49-F238E27FC236}">
                    <a16:creationId xmlns:a16="http://schemas.microsoft.com/office/drawing/2014/main" id="{DDDA0BB1-0354-F308-9B6A-A3FC75120294}"/>
                  </a:ext>
                </a:extLst>
              </p:cNvPr>
              <p:cNvPicPr/>
              <p:nvPr/>
            </p:nvPicPr>
            <p:blipFill>
              <a:blip r:embed="rId4"/>
              <a:stretch>
                <a:fillRect/>
              </a:stretch>
            </p:blipFill>
            <p:spPr>
              <a:xfrm>
                <a:off x="1429560" y="4056480"/>
                <a:ext cx="6412680" cy="2307600"/>
              </a:xfrm>
              <a:prstGeom prst="rect">
                <a:avLst/>
              </a:prstGeom>
            </p:spPr>
          </p:pic>
        </mc:Fallback>
      </mc:AlternateContent>
    </p:spTree>
    <p:extLst>
      <p:ext uri="{BB962C8B-B14F-4D97-AF65-F5344CB8AC3E}">
        <p14:creationId xmlns:p14="http://schemas.microsoft.com/office/powerpoint/2010/main" val="1158303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FBC931-EF7A-B535-6CE0-76F5C9A124AF}"/>
              </a:ext>
            </a:extLst>
          </p:cNvPr>
          <p:cNvSpPr>
            <a:spLocks noGrp="1"/>
          </p:cNvSpPr>
          <p:nvPr>
            <p:ph idx="1"/>
          </p:nvPr>
        </p:nvSpPr>
        <p:spPr>
          <a:xfrm>
            <a:off x="838200" y="1116531"/>
            <a:ext cx="10515600" cy="5060432"/>
          </a:xfrm>
        </p:spPr>
        <p:txBody>
          <a:bodyPr>
            <a:normAutofit fontScale="92500" lnSpcReduction="10000"/>
          </a:bodyPr>
          <a:lstStyle/>
          <a:p>
            <a:r>
              <a:rPr lang="en-US" altLang="ko-KR" sz="2800" dirty="0"/>
              <a:t>While none of the SDGs is specifically about ICTs, several targets make references to ICTs and technology</a:t>
            </a:r>
            <a:endParaRPr lang="ko-KR" altLang="en-US" sz="2800" dirty="0"/>
          </a:p>
          <a:p>
            <a:r>
              <a:rPr lang="en-US" altLang="ko-KR" sz="2800" b="1" dirty="0">
                <a:solidFill>
                  <a:srgbClr val="002060"/>
                </a:solidFill>
              </a:rPr>
              <a:t>The spread of information and communications technology and global interconnectedness has great potential to accelerate human progress, to bridge the digital divide and to develop knowledge societies.</a:t>
            </a:r>
          </a:p>
          <a:p>
            <a:r>
              <a:rPr lang="en-US" altLang="ko-KR" sz="2800" b="1" dirty="0"/>
              <a:t>ICT mentioned in SDG</a:t>
            </a:r>
          </a:p>
          <a:p>
            <a:pPr lvl="1"/>
            <a:r>
              <a:rPr lang="en-US" altLang="ko-KR" dirty="0"/>
              <a:t>Significantly increase access to information and communications technology and strive to provide universal and affordable access to the Internet in least developed countries by 2020</a:t>
            </a:r>
          </a:p>
          <a:p>
            <a:pPr lvl="1"/>
            <a:r>
              <a:rPr lang="en-US" altLang="ko-KR" dirty="0"/>
              <a:t>Fully operationalize the technology bank and science, technology and innovation capacity-building mechanism for least developed countries by 2017 and enhance the use of enabling technology, in particular information and communications technology</a:t>
            </a:r>
          </a:p>
          <a:p>
            <a:pPr lvl="1"/>
            <a:r>
              <a:rPr lang="en-US" altLang="ko-KR" dirty="0"/>
              <a:t>Enhance the use of enabling technology, in particular information and communications technology,</a:t>
            </a:r>
            <a:r>
              <a:rPr lang="en-US" altLang="ko-KR" u="sng" dirty="0"/>
              <a:t> </a:t>
            </a:r>
            <a:r>
              <a:rPr lang="en-US" altLang="ko-KR" dirty="0"/>
              <a:t>to promote the empowerment of women</a:t>
            </a:r>
            <a:endParaRPr lang="en-IN" dirty="0"/>
          </a:p>
        </p:txBody>
      </p:sp>
      <p:sp>
        <p:nvSpPr>
          <p:cNvPr id="4" name="제목 1">
            <a:extLst>
              <a:ext uri="{FF2B5EF4-FFF2-40B4-BE49-F238E27FC236}">
                <a16:creationId xmlns:a16="http://schemas.microsoft.com/office/drawing/2014/main" id="{ED3A2D93-557E-86E1-00B9-3090E8930E3B}"/>
              </a:ext>
            </a:extLst>
          </p:cNvPr>
          <p:cNvSpPr>
            <a:spLocks noGrp="1"/>
          </p:cNvSpPr>
          <p:nvPr>
            <p:ph type="title"/>
          </p:nvPr>
        </p:nvSpPr>
        <p:spPr>
          <a:xfrm>
            <a:off x="838200" y="365126"/>
            <a:ext cx="10019097" cy="751406"/>
          </a:xfrm>
        </p:spPr>
        <p:txBody>
          <a:bodyPr>
            <a:noAutofit/>
          </a:bodyPr>
          <a:lstStyle/>
          <a:p>
            <a:pPr lvl="2" algn="l" rtl="0" latinLnBrk="1">
              <a:lnSpc>
                <a:spcPct val="90000"/>
              </a:lnSpc>
              <a:spcBef>
                <a:spcPct val="0"/>
              </a:spcBef>
            </a:pPr>
            <a:r>
              <a:rPr lang="en-US" altLang="ko-KR" sz="3000" b="1" dirty="0">
                <a:solidFill>
                  <a:srgbClr val="C00000"/>
                </a:solidFill>
              </a:rPr>
              <a:t>SDGs and ICT</a:t>
            </a:r>
            <a:br>
              <a:rPr lang="en-US" altLang="ko-KR" sz="2800" b="1" dirty="0">
                <a:solidFill>
                  <a:srgbClr val="C00000"/>
                </a:solidFill>
              </a:rPr>
            </a:br>
            <a:endParaRPr lang="ko-KR" altLang="en-US" sz="2800" b="1" dirty="0">
              <a:solidFill>
                <a:srgbClr val="C00000"/>
              </a:solidFill>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3F806F4-7C9C-2905-5250-3841FCDEE7FA}"/>
                  </a:ext>
                </a:extLst>
              </p14:cNvPr>
              <p14:cNvContentPartPr/>
              <p14:nvPr/>
            </p14:nvContentPartPr>
            <p14:xfrm>
              <a:off x="2282040" y="1536480"/>
              <a:ext cx="7468200" cy="3655080"/>
            </p14:xfrm>
          </p:contentPart>
        </mc:Choice>
        <mc:Fallback xmlns="">
          <p:pic>
            <p:nvPicPr>
              <p:cNvPr id="2" name="Ink 1">
                <a:extLst>
                  <a:ext uri="{FF2B5EF4-FFF2-40B4-BE49-F238E27FC236}">
                    <a16:creationId xmlns:a16="http://schemas.microsoft.com/office/drawing/2014/main" id="{23F806F4-7C9C-2905-5250-3841FCDEE7FA}"/>
                  </a:ext>
                </a:extLst>
              </p:cNvPr>
              <p:cNvPicPr/>
              <p:nvPr/>
            </p:nvPicPr>
            <p:blipFill>
              <a:blip r:embed="rId3"/>
              <a:stretch>
                <a:fillRect/>
              </a:stretch>
            </p:blipFill>
            <p:spPr>
              <a:xfrm>
                <a:off x="2272680" y="1527120"/>
                <a:ext cx="7486920" cy="3673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9684C480-FA2A-FFFD-1BA0-EC2B4F91283F}"/>
                  </a:ext>
                </a:extLst>
              </p14:cNvPr>
              <p14:cNvContentPartPr/>
              <p14:nvPr/>
            </p14:nvContentPartPr>
            <p14:xfrm>
              <a:off x="9901440" y="1820880"/>
              <a:ext cx="1369800" cy="4294080"/>
            </p14:xfrm>
          </p:contentPart>
        </mc:Choice>
        <mc:Fallback xmlns="">
          <p:pic>
            <p:nvPicPr>
              <p:cNvPr id="5" name="Ink 4">
                <a:extLst>
                  <a:ext uri="{FF2B5EF4-FFF2-40B4-BE49-F238E27FC236}">
                    <a16:creationId xmlns:a16="http://schemas.microsoft.com/office/drawing/2014/main" id="{9684C480-FA2A-FFFD-1BA0-EC2B4F91283F}"/>
                  </a:ext>
                </a:extLst>
              </p:cNvPr>
              <p:cNvPicPr/>
              <p:nvPr/>
            </p:nvPicPr>
            <p:blipFill>
              <a:blip r:embed="rId5"/>
              <a:stretch>
                <a:fillRect/>
              </a:stretch>
            </p:blipFill>
            <p:spPr>
              <a:xfrm>
                <a:off x="9892080" y="1811520"/>
                <a:ext cx="1388520" cy="4312800"/>
              </a:xfrm>
              <a:prstGeom prst="rect">
                <a:avLst/>
              </a:prstGeom>
            </p:spPr>
          </p:pic>
        </mc:Fallback>
      </mc:AlternateContent>
    </p:spTree>
    <p:extLst>
      <p:ext uri="{BB962C8B-B14F-4D97-AF65-F5344CB8AC3E}">
        <p14:creationId xmlns:p14="http://schemas.microsoft.com/office/powerpoint/2010/main" val="2718392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port- Fast forward progress: leveraging tech to achieve the global goals">
            <a:extLst>
              <a:ext uri="{FF2B5EF4-FFF2-40B4-BE49-F238E27FC236}">
                <a16:creationId xmlns:a16="http://schemas.microsoft.com/office/drawing/2014/main" id="{756C629B-B148-20CC-65E2-A4E3CFC67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192" y="1162852"/>
            <a:ext cx="9686622" cy="48433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8A951C7-E7C2-BB42-7BB7-6445AA43049F}"/>
              </a:ext>
            </a:extLst>
          </p:cNvPr>
          <p:cNvSpPr txBox="1"/>
          <p:nvPr/>
        </p:nvSpPr>
        <p:spPr>
          <a:xfrm>
            <a:off x="3522847" y="250258"/>
            <a:ext cx="4264052" cy="461665"/>
          </a:xfrm>
          <a:prstGeom prst="rect">
            <a:avLst/>
          </a:prstGeom>
          <a:noFill/>
        </p:spPr>
        <p:txBody>
          <a:bodyPr wrap="none" rtlCol="0">
            <a:spAutoFit/>
          </a:bodyPr>
          <a:lstStyle/>
          <a:p>
            <a:r>
              <a:rPr lang="en-IN" sz="2400" b="1" dirty="0">
                <a:solidFill>
                  <a:srgbClr val="C00000"/>
                </a:solidFill>
              </a:rPr>
              <a:t>Fast Forward Together: ICT4SDG</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0482FDE-3E21-5EDF-A448-14DD546EB2D0}"/>
                  </a:ext>
                </a:extLst>
              </p14:cNvPr>
              <p14:cNvContentPartPr/>
              <p14:nvPr/>
            </p14:nvContentPartPr>
            <p14:xfrm>
              <a:off x="2478600" y="1915920"/>
              <a:ext cx="1029240" cy="352080"/>
            </p14:xfrm>
          </p:contentPart>
        </mc:Choice>
        <mc:Fallback xmlns="">
          <p:pic>
            <p:nvPicPr>
              <p:cNvPr id="2" name="Ink 1">
                <a:extLst>
                  <a:ext uri="{FF2B5EF4-FFF2-40B4-BE49-F238E27FC236}">
                    <a16:creationId xmlns:a16="http://schemas.microsoft.com/office/drawing/2014/main" id="{90482FDE-3E21-5EDF-A448-14DD546EB2D0}"/>
                  </a:ext>
                </a:extLst>
              </p:cNvPr>
              <p:cNvPicPr/>
              <p:nvPr/>
            </p:nvPicPr>
            <p:blipFill>
              <a:blip r:embed="rId4"/>
              <a:stretch>
                <a:fillRect/>
              </a:stretch>
            </p:blipFill>
            <p:spPr>
              <a:xfrm>
                <a:off x="2469240" y="1906560"/>
                <a:ext cx="1047960" cy="370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54C44E8B-827F-E532-E95C-D28A286F141C}"/>
                  </a:ext>
                </a:extLst>
              </p14:cNvPr>
              <p14:cNvContentPartPr/>
              <p14:nvPr/>
            </p14:nvContentPartPr>
            <p14:xfrm>
              <a:off x="10497600" y="2330640"/>
              <a:ext cx="185400" cy="1811880"/>
            </p14:xfrm>
          </p:contentPart>
        </mc:Choice>
        <mc:Fallback xmlns="">
          <p:pic>
            <p:nvPicPr>
              <p:cNvPr id="3" name="Ink 2">
                <a:extLst>
                  <a:ext uri="{FF2B5EF4-FFF2-40B4-BE49-F238E27FC236}">
                    <a16:creationId xmlns:a16="http://schemas.microsoft.com/office/drawing/2014/main" id="{54C44E8B-827F-E532-E95C-D28A286F141C}"/>
                  </a:ext>
                </a:extLst>
              </p:cNvPr>
              <p:cNvPicPr/>
              <p:nvPr/>
            </p:nvPicPr>
            <p:blipFill>
              <a:blip r:embed="rId6"/>
              <a:stretch>
                <a:fillRect/>
              </a:stretch>
            </p:blipFill>
            <p:spPr>
              <a:xfrm>
                <a:off x="10488240" y="2321280"/>
                <a:ext cx="204120" cy="1830600"/>
              </a:xfrm>
              <a:prstGeom prst="rect">
                <a:avLst/>
              </a:prstGeom>
            </p:spPr>
          </p:pic>
        </mc:Fallback>
      </mc:AlternateContent>
    </p:spTree>
    <p:extLst>
      <p:ext uri="{BB962C8B-B14F-4D97-AF65-F5344CB8AC3E}">
        <p14:creationId xmlns:p14="http://schemas.microsoft.com/office/powerpoint/2010/main" val="490646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port- Fast forward progress: leveraging tech to achieve the global goals">
            <a:extLst>
              <a:ext uri="{FF2B5EF4-FFF2-40B4-BE49-F238E27FC236}">
                <a16:creationId xmlns:a16="http://schemas.microsoft.com/office/drawing/2014/main" id="{0AB64219-BECF-9AC8-48CB-1D2F4677B4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2205" y="937259"/>
            <a:ext cx="8424513" cy="4212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060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sing ICTs to Fast Forward the Sustainable Development Goals - ppt download">
            <a:extLst>
              <a:ext uri="{FF2B5EF4-FFF2-40B4-BE49-F238E27FC236}">
                <a16:creationId xmlns:a16="http://schemas.microsoft.com/office/drawing/2014/main" id="{05D03B42-5DD1-81D7-89E1-289F69AE7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486" y="269507"/>
            <a:ext cx="8669154" cy="65018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CE1AE27-1472-A958-64E9-FBEC5DCC1391}"/>
                  </a:ext>
                </a:extLst>
              </p14:cNvPr>
              <p14:cNvContentPartPr/>
              <p14:nvPr/>
            </p14:nvContentPartPr>
            <p14:xfrm>
              <a:off x="2118960" y="1418400"/>
              <a:ext cx="8079840" cy="5223600"/>
            </p14:xfrm>
          </p:contentPart>
        </mc:Choice>
        <mc:Fallback xmlns="">
          <p:pic>
            <p:nvPicPr>
              <p:cNvPr id="2" name="Ink 1">
                <a:extLst>
                  <a:ext uri="{FF2B5EF4-FFF2-40B4-BE49-F238E27FC236}">
                    <a16:creationId xmlns:a16="http://schemas.microsoft.com/office/drawing/2014/main" id="{ECE1AE27-1472-A958-64E9-FBEC5DCC1391}"/>
                  </a:ext>
                </a:extLst>
              </p:cNvPr>
              <p:cNvPicPr/>
              <p:nvPr/>
            </p:nvPicPr>
            <p:blipFill>
              <a:blip r:embed="rId4"/>
              <a:stretch>
                <a:fillRect/>
              </a:stretch>
            </p:blipFill>
            <p:spPr>
              <a:xfrm>
                <a:off x="2109600" y="1409040"/>
                <a:ext cx="8098560" cy="5242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18BC308B-DD52-3746-A66B-68E486F8ABF3}"/>
                  </a:ext>
                </a:extLst>
              </p14:cNvPr>
              <p14:cNvContentPartPr/>
              <p14:nvPr/>
            </p14:nvContentPartPr>
            <p14:xfrm>
              <a:off x="1658160" y="3773880"/>
              <a:ext cx="318960" cy="279000"/>
            </p14:xfrm>
          </p:contentPart>
        </mc:Choice>
        <mc:Fallback xmlns="">
          <p:pic>
            <p:nvPicPr>
              <p:cNvPr id="3" name="Ink 2">
                <a:extLst>
                  <a:ext uri="{FF2B5EF4-FFF2-40B4-BE49-F238E27FC236}">
                    <a16:creationId xmlns:a16="http://schemas.microsoft.com/office/drawing/2014/main" id="{18BC308B-DD52-3746-A66B-68E486F8ABF3}"/>
                  </a:ext>
                </a:extLst>
              </p:cNvPr>
              <p:cNvPicPr/>
              <p:nvPr/>
            </p:nvPicPr>
            <p:blipFill>
              <a:blip r:embed="rId6"/>
              <a:stretch>
                <a:fillRect/>
              </a:stretch>
            </p:blipFill>
            <p:spPr>
              <a:xfrm>
                <a:off x="1648800" y="3764520"/>
                <a:ext cx="337680" cy="297720"/>
              </a:xfrm>
              <a:prstGeom prst="rect">
                <a:avLst/>
              </a:prstGeom>
            </p:spPr>
          </p:pic>
        </mc:Fallback>
      </mc:AlternateContent>
    </p:spTree>
    <p:extLst>
      <p:ext uri="{BB962C8B-B14F-4D97-AF65-F5344CB8AC3E}">
        <p14:creationId xmlns:p14="http://schemas.microsoft.com/office/powerpoint/2010/main" val="4044273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C1568-F409-40EB-8ADC-44DC88035AE5}"/>
              </a:ext>
            </a:extLst>
          </p:cNvPr>
          <p:cNvSpPr>
            <a:spLocks noGrp="1"/>
          </p:cNvSpPr>
          <p:nvPr>
            <p:ph type="title"/>
          </p:nvPr>
        </p:nvSpPr>
        <p:spPr>
          <a:xfrm>
            <a:off x="838200" y="365125"/>
            <a:ext cx="9071113" cy="897145"/>
          </a:xfrm>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Let us pick up the thread- Development</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2DF5BD-BEFA-4018-B63E-7903CC7049CD}"/>
              </a:ext>
            </a:extLst>
          </p:cNvPr>
          <p:cNvSpPr>
            <a:spLocks noGrp="1"/>
          </p:cNvSpPr>
          <p:nvPr>
            <p:ph idx="1"/>
          </p:nvPr>
        </p:nvSpPr>
        <p:spPr>
          <a:xfrm>
            <a:off x="838200" y="1262270"/>
            <a:ext cx="10515600" cy="4914693"/>
          </a:xfrm>
        </p:spPr>
        <p:txBody>
          <a:bodyPr>
            <a:normAutofit fontScale="77500" lnSpcReduction="20000"/>
          </a:bodyPr>
          <a:lstStyle/>
          <a:p>
            <a:pPr>
              <a:spcBef>
                <a:spcPts val="600"/>
              </a:spcBef>
              <a:spcAft>
                <a:spcPts val="600"/>
              </a:spcAft>
            </a:pPr>
            <a:endParaRPr lang="en-US" dirty="0"/>
          </a:p>
          <a:p>
            <a:pPr>
              <a:spcBef>
                <a:spcPts val="600"/>
              </a:spcBef>
              <a:spcAft>
                <a:spcPts val="600"/>
              </a:spcAft>
            </a:pPr>
            <a:r>
              <a:rPr lang="en-US" dirty="0"/>
              <a:t>Development is highly contested concept having wide ranges of meanings and connotations</a:t>
            </a:r>
          </a:p>
          <a:p>
            <a:pPr>
              <a:spcBef>
                <a:spcPts val="600"/>
              </a:spcBef>
              <a:spcAft>
                <a:spcPts val="600"/>
              </a:spcAft>
            </a:pPr>
            <a:r>
              <a:rPr lang="en-US" dirty="0"/>
              <a:t>In common parlance, it denotes a process of growth and progression towards </a:t>
            </a:r>
            <a:r>
              <a:rPr lang="en-US" u="sng" dirty="0"/>
              <a:t>betterment; </a:t>
            </a:r>
            <a:r>
              <a:rPr lang="en-IN" dirty="0"/>
              <a:t>a positive growth which is </a:t>
            </a:r>
            <a:r>
              <a:rPr lang="en-IN" u="sng" dirty="0"/>
              <a:t>considered</a:t>
            </a:r>
            <a:r>
              <a:rPr lang="en-IN" dirty="0"/>
              <a:t> qualitatively </a:t>
            </a:r>
            <a:r>
              <a:rPr lang="en-IN" u="sng" dirty="0"/>
              <a:t>good</a:t>
            </a:r>
          </a:p>
          <a:p>
            <a:pPr>
              <a:spcBef>
                <a:spcPts val="600"/>
              </a:spcBef>
              <a:spcAft>
                <a:spcPts val="600"/>
              </a:spcAft>
            </a:pPr>
            <a:r>
              <a:rPr lang="en-US" dirty="0"/>
              <a:t>It is a </a:t>
            </a:r>
            <a:r>
              <a:rPr lang="en-IN" u="sng" dirty="0"/>
              <a:t>value judgemental </a:t>
            </a:r>
            <a:r>
              <a:rPr lang="en-US" dirty="0"/>
              <a:t>concept, highly political and linked to power structure in society</a:t>
            </a:r>
          </a:p>
          <a:p>
            <a:pPr>
              <a:spcBef>
                <a:spcPts val="600"/>
              </a:spcBef>
              <a:spcAft>
                <a:spcPts val="600"/>
              </a:spcAft>
            </a:pPr>
            <a:r>
              <a:rPr lang="en-US" dirty="0"/>
              <a:t>Development as a discourse denotes various meanings getting assigned to the word development through narratives, speech, communication, language.</a:t>
            </a:r>
          </a:p>
          <a:p>
            <a:r>
              <a:rPr lang="en-US" dirty="0"/>
              <a:t>Dimensions of development- Economic, Social, Cultural, Political, Environmental, Human</a:t>
            </a:r>
          </a:p>
          <a:p>
            <a:r>
              <a:rPr lang="en-IN" dirty="0"/>
              <a:t>Approaches to Development: </a:t>
            </a:r>
            <a:r>
              <a:rPr lang="en-US" dirty="0"/>
              <a:t>Income Approach :Welfare, Rights Based, Capability, Sustainability</a:t>
            </a:r>
            <a:endParaRPr lang="en-IN" dirty="0"/>
          </a:p>
          <a:p>
            <a:pPr>
              <a:spcBef>
                <a:spcPts val="600"/>
              </a:spcBef>
              <a:spcAft>
                <a:spcPts val="600"/>
              </a:spcAft>
            </a:pPr>
            <a:r>
              <a:rPr lang="en-IN" dirty="0"/>
              <a:t>Human development: Increasing choices to have meaningful life: Health, Education, Resources</a:t>
            </a:r>
          </a:p>
          <a:p>
            <a:pPr>
              <a:spcBef>
                <a:spcPts val="600"/>
              </a:spcBef>
              <a:spcAft>
                <a:spcPts val="600"/>
              </a:spcAft>
            </a:pPr>
            <a:r>
              <a:rPr lang="en-IN" dirty="0"/>
              <a:t>Alternate perspectives on Development: Marxian and Gandhian model</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96CC5138-D4A8-5C0D-9EDD-2251F2E88CC0}"/>
                  </a:ext>
                </a:extLst>
              </p14:cNvPr>
              <p14:cNvContentPartPr/>
              <p14:nvPr/>
            </p14:nvContentPartPr>
            <p14:xfrm>
              <a:off x="714240" y="781560"/>
              <a:ext cx="10985760" cy="5177520"/>
            </p14:xfrm>
          </p:contentPart>
        </mc:Choice>
        <mc:Fallback xmlns="">
          <p:pic>
            <p:nvPicPr>
              <p:cNvPr id="5" name="Ink 4">
                <a:extLst>
                  <a:ext uri="{FF2B5EF4-FFF2-40B4-BE49-F238E27FC236}">
                    <a16:creationId xmlns:a16="http://schemas.microsoft.com/office/drawing/2014/main" id="{96CC5138-D4A8-5C0D-9EDD-2251F2E88CC0}"/>
                  </a:ext>
                </a:extLst>
              </p:cNvPr>
              <p:cNvPicPr/>
              <p:nvPr/>
            </p:nvPicPr>
            <p:blipFill>
              <a:blip r:embed="rId3"/>
              <a:stretch>
                <a:fillRect/>
              </a:stretch>
            </p:blipFill>
            <p:spPr>
              <a:xfrm>
                <a:off x="704880" y="772200"/>
                <a:ext cx="11004480" cy="5196240"/>
              </a:xfrm>
              <a:prstGeom prst="rect">
                <a:avLst/>
              </a:prstGeom>
            </p:spPr>
          </p:pic>
        </mc:Fallback>
      </mc:AlternateContent>
    </p:spTree>
    <p:extLst>
      <p:ext uri="{BB962C8B-B14F-4D97-AF65-F5344CB8AC3E}">
        <p14:creationId xmlns:p14="http://schemas.microsoft.com/office/powerpoint/2010/main" val="3698326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96427-3C40-B463-9D21-076C564DBDDA}"/>
              </a:ext>
            </a:extLst>
          </p:cNvPr>
          <p:cNvSpPr>
            <a:spLocks noGrp="1"/>
          </p:cNvSpPr>
          <p:nvPr>
            <p:ph type="title"/>
          </p:nvPr>
        </p:nvSpPr>
        <p:spPr/>
        <p:txBody>
          <a:bodyPr/>
          <a:lstStyle/>
          <a:p>
            <a:r>
              <a:rPr lang="en-IN" b="1" dirty="0">
                <a:solidFill>
                  <a:srgbClr val="C00000"/>
                </a:solidFill>
              </a:rPr>
              <a:t>SDG and ICT</a:t>
            </a:r>
          </a:p>
        </p:txBody>
      </p:sp>
      <p:sp>
        <p:nvSpPr>
          <p:cNvPr id="4" name="직사각형 3">
            <a:extLst>
              <a:ext uri="{FF2B5EF4-FFF2-40B4-BE49-F238E27FC236}">
                <a16:creationId xmlns:a16="http://schemas.microsoft.com/office/drawing/2014/main" id="{C05D630A-2E09-849C-3C90-D28FA5BD9F09}"/>
              </a:ext>
            </a:extLst>
          </p:cNvPr>
          <p:cNvSpPr>
            <a:spLocks noGrp="1"/>
          </p:cNvSpPr>
          <p:nvPr>
            <p:ph idx="1"/>
          </p:nvPr>
        </p:nvSpPr>
        <p:spPr>
          <a:xfrm>
            <a:off x="838200" y="1825625"/>
            <a:ext cx="10515600" cy="4351338"/>
          </a:xfrm>
          <a:prstGeom prst="rect">
            <a:avLst/>
          </a:prstGeom>
          <a:solidFill>
            <a:schemeClr val="accent1">
              <a:lumMod val="20000"/>
              <a:lumOff val="80000"/>
            </a:schemeClr>
          </a:solidFill>
        </p:spPr>
        <p:txBody>
          <a:bodyPr wrap="square">
            <a:spAutoFit/>
          </a:bodyPr>
          <a:lstStyle/>
          <a:p>
            <a:pPr marL="271463" lvl="2" algn="ctr"/>
            <a:r>
              <a:rPr lang="en-US" altLang="ko-KR" sz="2400" b="1" dirty="0"/>
              <a:t>&lt;Proposed SDG indicators related to ICTs&gt;</a:t>
            </a:r>
            <a:r>
              <a:rPr lang="en-US" altLang="ko-KR" sz="2400" b="1" dirty="0">
                <a:solidFill>
                  <a:srgbClr val="FF0000"/>
                </a:solidFill>
              </a:rPr>
              <a:t> </a:t>
            </a:r>
            <a:endParaRPr lang="en-US" altLang="ko-KR" sz="2000" b="1" dirty="0"/>
          </a:p>
          <a:p>
            <a:pPr marL="627063" lvl="2" indent="-355600">
              <a:buFont typeface="Arial" panose="020B0604020202020204" pitchFamily="34" charset="0"/>
              <a:buChar char="•"/>
            </a:pPr>
            <a:r>
              <a:rPr lang="en-US" altLang="ko-KR" sz="2000" b="1" spc="-100" dirty="0"/>
              <a:t>Target 4a: Proportion of schools with access to the Internet for pedagogical purposes (UIS)</a:t>
            </a:r>
          </a:p>
          <a:p>
            <a:pPr marL="627063" lvl="2" indent="-355600">
              <a:buFont typeface="Arial" panose="020B0604020202020204" pitchFamily="34" charset="0"/>
              <a:buChar char="•"/>
            </a:pPr>
            <a:r>
              <a:rPr lang="en-US" altLang="ko-KR" sz="2000" b="1" spc="-100" dirty="0"/>
              <a:t>Target 4a: Proportion of schools with access to computers for pedagogical purposes (UIS)</a:t>
            </a:r>
          </a:p>
          <a:p>
            <a:pPr marL="627063" lvl="2" indent="-355600">
              <a:buFont typeface="Arial" panose="020B0604020202020204" pitchFamily="34" charset="0"/>
              <a:buChar char="•"/>
            </a:pPr>
            <a:r>
              <a:rPr lang="en-US" altLang="ko-KR" sz="2000" b="1" spc="-100" dirty="0"/>
              <a:t>Target 4.4: Proportion of youth/adults with ICT skills, by type of skills (ITU)</a:t>
            </a:r>
          </a:p>
          <a:p>
            <a:pPr marL="627063" lvl="2" indent="-355600">
              <a:buFont typeface="Arial" panose="020B0604020202020204" pitchFamily="34" charset="0"/>
              <a:buChar char="•"/>
            </a:pPr>
            <a:r>
              <a:rPr lang="en-US" altLang="ko-KR" sz="2000" b="1" spc="-100" dirty="0"/>
              <a:t>Target 5b: Proportion of individuals who own a mobile telephone, by sex (ITU)</a:t>
            </a:r>
          </a:p>
          <a:p>
            <a:pPr marL="627063" lvl="2" indent="-355600">
              <a:buFont typeface="Arial" panose="020B0604020202020204" pitchFamily="34" charset="0"/>
              <a:buChar char="•"/>
            </a:pPr>
            <a:r>
              <a:rPr lang="en-US" altLang="ko-KR" sz="2000" b="1" spc="-100" dirty="0"/>
              <a:t>Target 9c: Percentage of the population covered by a mobile network, broken down by technology (ITU)</a:t>
            </a:r>
          </a:p>
          <a:p>
            <a:pPr marL="627063" lvl="2" indent="-355600">
              <a:buFont typeface="Arial" panose="020B0604020202020204" pitchFamily="34" charset="0"/>
              <a:buChar char="•"/>
            </a:pPr>
            <a:r>
              <a:rPr lang="en-US" altLang="ko-KR" sz="2000" b="1" spc="-100" dirty="0"/>
              <a:t>Target 17.6: Fixed Internet broadband subscriptions, broken down by speed (ITU)</a:t>
            </a:r>
          </a:p>
          <a:p>
            <a:pPr marL="627063" lvl="2" indent="-355600">
              <a:buFont typeface="Arial" panose="020B0604020202020204" pitchFamily="34" charset="0"/>
              <a:buChar char="•"/>
            </a:pPr>
            <a:r>
              <a:rPr lang="en-US" altLang="ko-KR" sz="2000" b="1" spc="-100" dirty="0"/>
              <a:t>Target 17.8: Proportion of individuals using the Internet (ITU)</a:t>
            </a:r>
            <a:endParaRPr lang="en-US" altLang="ko-KR" sz="2000" b="1" spc="-100" dirty="0">
              <a:effectLst/>
            </a:endParaRP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99B6C9A6-53E5-E266-140E-38D67DA7CE85}"/>
                  </a:ext>
                </a:extLst>
              </p14:cNvPr>
              <p14:cNvContentPartPr/>
              <p14:nvPr/>
            </p14:nvContentPartPr>
            <p14:xfrm>
              <a:off x="3030480" y="2573640"/>
              <a:ext cx="6621120" cy="2145600"/>
            </p14:xfrm>
          </p:contentPart>
        </mc:Choice>
        <mc:Fallback xmlns="">
          <p:pic>
            <p:nvPicPr>
              <p:cNvPr id="3" name="Ink 2">
                <a:extLst>
                  <a:ext uri="{FF2B5EF4-FFF2-40B4-BE49-F238E27FC236}">
                    <a16:creationId xmlns:a16="http://schemas.microsoft.com/office/drawing/2014/main" id="{99B6C9A6-53E5-E266-140E-38D67DA7CE85}"/>
                  </a:ext>
                </a:extLst>
              </p:cNvPr>
              <p:cNvPicPr/>
              <p:nvPr/>
            </p:nvPicPr>
            <p:blipFill>
              <a:blip r:embed="rId3"/>
              <a:stretch>
                <a:fillRect/>
              </a:stretch>
            </p:blipFill>
            <p:spPr>
              <a:xfrm>
                <a:off x="3021120" y="2564280"/>
                <a:ext cx="6639840" cy="2164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E261C81-CC1A-60AD-C5CD-B0F9045D2864}"/>
                  </a:ext>
                </a:extLst>
              </p14:cNvPr>
              <p14:cNvContentPartPr/>
              <p14:nvPr/>
            </p14:nvContentPartPr>
            <p14:xfrm>
              <a:off x="1821240" y="2114280"/>
              <a:ext cx="9380880" cy="3145320"/>
            </p14:xfrm>
          </p:contentPart>
        </mc:Choice>
        <mc:Fallback xmlns="">
          <p:pic>
            <p:nvPicPr>
              <p:cNvPr id="5" name="Ink 4">
                <a:extLst>
                  <a:ext uri="{FF2B5EF4-FFF2-40B4-BE49-F238E27FC236}">
                    <a16:creationId xmlns:a16="http://schemas.microsoft.com/office/drawing/2014/main" id="{FE261C81-CC1A-60AD-C5CD-B0F9045D2864}"/>
                  </a:ext>
                </a:extLst>
              </p:cNvPr>
              <p:cNvPicPr/>
              <p:nvPr/>
            </p:nvPicPr>
            <p:blipFill>
              <a:blip r:embed="rId5"/>
              <a:stretch>
                <a:fillRect/>
              </a:stretch>
            </p:blipFill>
            <p:spPr>
              <a:xfrm>
                <a:off x="1811880" y="2104920"/>
                <a:ext cx="9399600" cy="3164040"/>
              </a:xfrm>
              <a:prstGeom prst="rect">
                <a:avLst/>
              </a:prstGeom>
            </p:spPr>
          </p:pic>
        </mc:Fallback>
      </mc:AlternateContent>
    </p:spTree>
    <p:extLst>
      <p:ext uri="{BB962C8B-B14F-4D97-AF65-F5344CB8AC3E}">
        <p14:creationId xmlns:p14="http://schemas.microsoft.com/office/powerpoint/2010/main" val="1059647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66FF87-EEDB-2241-7897-8F8BB234464E}"/>
              </a:ext>
            </a:extLst>
          </p:cNvPr>
          <p:cNvPicPr>
            <a:picLocks noChangeAspect="1"/>
          </p:cNvPicPr>
          <p:nvPr/>
        </p:nvPicPr>
        <p:blipFill>
          <a:blip r:embed="rId2"/>
          <a:stretch>
            <a:fillRect/>
          </a:stretch>
        </p:blipFill>
        <p:spPr>
          <a:xfrm>
            <a:off x="1049709" y="243724"/>
            <a:ext cx="9335950" cy="6786102"/>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B1A8FCE-7D61-1878-956C-02674AD13866}"/>
                  </a:ext>
                </a:extLst>
              </p14:cNvPr>
              <p14:cNvContentPartPr/>
              <p14:nvPr/>
            </p14:nvContentPartPr>
            <p14:xfrm>
              <a:off x="3537720" y="2131560"/>
              <a:ext cx="3265560" cy="4408560"/>
            </p14:xfrm>
          </p:contentPart>
        </mc:Choice>
        <mc:Fallback xmlns="">
          <p:pic>
            <p:nvPicPr>
              <p:cNvPr id="2" name="Ink 1">
                <a:extLst>
                  <a:ext uri="{FF2B5EF4-FFF2-40B4-BE49-F238E27FC236}">
                    <a16:creationId xmlns:a16="http://schemas.microsoft.com/office/drawing/2014/main" id="{7B1A8FCE-7D61-1878-956C-02674AD13866}"/>
                  </a:ext>
                </a:extLst>
              </p:cNvPr>
              <p:cNvPicPr/>
              <p:nvPr/>
            </p:nvPicPr>
            <p:blipFill>
              <a:blip r:embed="rId4"/>
              <a:stretch>
                <a:fillRect/>
              </a:stretch>
            </p:blipFill>
            <p:spPr>
              <a:xfrm>
                <a:off x="3528360" y="2122200"/>
                <a:ext cx="3284280" cy="4427280"/>
              </a:xfrm>
              <a:prstGeom prst="rect">
                <a:avLst/>
              </a:prstGeom>
            </p:spPr>
          </p:pic>
        </mc:Fallback>
      </mc:AlternateContent>
    </p:spTree>
    <p:extLst>
      <p:ext uri="{BB962C8B-B14F-4D97-AF65-F5344CB8AC3E}">
        <p14:creationId xmlns:p14="http://schemas.microsoft.com/office/powerpoint/2010/main" val="2360195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9A8927-3514-849C-646E-771688EF7CFA}"/>
              </a:ext>
            </a:extLst>
          </p:cNvPr>
          <p:cNvPicPr>
            <a:picLocks noChangeAspect="1"/>
          </p:cNvPicPr>
          <p:nvPr/>
        </p:nvPicPr>
        <p:blipFill>
          <a:blip r:embed="rId2"/>
          <a:stretch>
            <a:fillRect/>
          </a:stretch>
        </p:blipFill>
        <p:spPr>
          <a:xfrm>
            <a:off x="1077233" y="679309"/>
            <a:ext cx="9314002" cy="5769617"/>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6281FF6-6C61-1927-C3FA-487EB0C254FA}"/>
                  </a:ext>
                </a:extLst>
              </p14:cNvPr>
              <p14:cNvContentPartPr/>
              <p14:nvPr/>
            </p14:nvContentPartPr>
            <p14:xfrm>
              <a:off x="3112920" y="3119040"/>
              <a:ext cx="6770520" cy="189000"/>
            </p14:xfrm>
          </p:contentPart>
        </mc:Choice>
        <mc:Fallback xmlns="">
          <p:pic>
            <p:nvPicPr>
              <p:cNvPr id="2" name="Ink 1">
                <a:extLst>
                  <a:ext uri="{FF2B5EF4-FFF2-40B4-BE49-F238E27FC236}">
                    <a16:creationId xmlns:a16="http://schemas.microsoft.com/office/drawing/2014/main" id="{D6281FF6-6C61-1927-C3FA-487EB0C254FA}"/>
                  </a:ext>
                </a:extLst>
              </p:cNvPr>
              <p:cNvPicPr/>
              <p:nvPr/>
            </p:nvPicPr>
            <p:blipFill>
              <a:blip r:embed="rId4"/>
              <a:stretch>
                <a:fillRect/>
              </a:stretch>
            </p:blipFill>
            <p:spPr>
              <a:xfrm>
                <a:off x="3103560" y="3109680"/>
                <a:ext cx="6789240" cy="207720"/>
              </a:xfrm>
              <a:prstGeom prst="rect">
                <a:avLst/>
              </a:prstGeom>
            </p:spPr>
          </p:pic>
        </mc:Fallback>
      </mc:AlternateContent>
    </p:spTree>
    <p:extLst>
      <p:ext uri="{BB962C8B-B14F-4D97-AF65-F5344CB8AC3E}">
        <p14:creationId xmlns:p14="http://schemas.microsoft.com/office/powerpoint/2010/main" val="3742342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28C9E4-73FA-CF20-2DCA-900098F7A711}"/>
              </a:ext>
            </a:extLst>
          </p:cNvPr>
          <p:cNvPicPr>
            <a:picLocks noChangeAspect="1"/>
          </p:cNvPicPr>
          <p:nvPr/>
        </p:nvPicPr>
        <p:blipFill>
          <a:blip r:embed="rId2"/>
          <a:stretch>
            <a:fillRect/>
          </a:stretch>
        </p:blipFill>
        <p:spPr>
          <a:xfrm>
            <a:off x="1530022" y="687587"/>
            <a:ext cx="8855873" cy="5482826"/>
          </a:xfrm>
          <a:prstGeom prst="rect">
            <a:avLst/>
          </a:prstGeom>
        </p:spPr>
      </p:pic>
    </p:spTree>
    <p:extLst>
      <p:ext uri="{BB962C8B-B14F-4D97-AF65-F5344CB8AC3E}">
        <p14:creationId xmlns:p14="http://schemas.microsoft.com/office/powerpoint/2010/main" val="39930992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B63FCC-4DD2-131B-0C6D-9EF17A9262AB}"/>
              </a:ext>
            </a:extLst>
          </p:cNvPr>
          <p:cNvPicPr>
            <a:picLocks noChangeAspect="1"/>
          </p:cNvPicPr>
          <p:nvPr/>
        </p:nvPicPr>
        <p:blipFill>
          <a:blip r:embed="rId2"/>
          <a:stretch>
            <a:fillRect/>
          </a:stretch>
        </p:blipFill>
        <p:spPr>
          <a:xfrm>
            <a:off x="1081959" y="528790"/>
            <a:ext cx="9790448" cy="550625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65FF5CA-9B4B-B6CD-F058-D6F8B192C76D}"/>
                  </a:ext>
                </a:extLst>
              </p14:cNvPr>
              <p14:cNvContentPartPr/>
              <p14:nvPr/>
            </p14:nvContentPartPr>
            <p14:xfrm>
              <a:off x="5314680" y="2560320"/>
              <a:ext cx="5509800" cy="3002040"/>
            </p14:xfrm>
          </p:contentPart>
        </mc:Choice>
        <mc:Fallback xmlns="">
          <p:pic>
            <p:nvPicPr>
              <p:cNvPr id="2" name="Ink 1">
                <a:extLst>
                  <a:ext uri="{FF2B5EF4-FFF2-40B4-BE49-F238E27FC236}">
                    <a16:creationId xmlns:a16="http://schemas.microsoft.com/office/drawing/2014/main" id="{D65FF5CA-9B4B-B6CD-F058-D6F8B192C76D}"/>
                  </a:ext>
                </a:extLst>
              </p:cNvPr>
              <p:cNvPicPr/>
              <p:nvPr/>
            </p:nvPicPr>
            <p:blipFill>
              <a:blip r:embed="rId4"/>
              <a:stretch>
                <a:fillRect/>
              </a:stretch>
            </p:blipFill>
            <p:spPr>
              <a:xfrm>
                <a:off x="5305320" y="2550960"/>
                <a:ext cx="5528520" cy="3020760"/>
              </a:xfrm>
              <a:prstGeom prst="rect">
                <a:avLst/>
              </a:prstGeom>
            </p:spPr>
          </p:pic>
        </mc:Fallback>
      </mc:AlternateContent>
    </p:spTree>
    <p:extLst>
      <p:ext uri="{BB962C8B-B14F-4D97-AF65-F5344CB8AC3E}">
        <p14:creationId xmlns:p14="http://schemas.microsoft.com/office/powerpoint/2010/main" val="72188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F90DB7-28A4-886E-5BE7-5DDD9C79973C}"/>
              </a:ext>
            </a:extLst>
          </p:cNvPr>
          <p:cNvPicPr>
            <a:picLocks noChangeAspect="1"/>
          </p:cNvPicPr>
          <p:nvPr/>
        </p:nvPicPr>
        <p:blipFill>
          <a:blip r:embed="rId2"/>
          <a:stretch>
            <a:fillRect/>
          </a:stretch>
        </p:blipFill>
        <p:spPr>
          <a:xfrm>
            <a:off x="1428469" y="728444"/>
            <a:ext cx="9258148" cy="5499101"/>
          </a:xfrm>
          <a:prstGeom prst="rect">
            <a:avLst/>
          </a:prstGeom>
        </p:spPr>
      </p:pic>
    </p:spTree>
    <p:extLst>
      <p:ext uri="{BB962C8B-B14F-4D97-AF65-F5344CB8AC3E}">
        <p14:creationId xmlns:p14="http://schemas.microsoft.com/office/powerpoint/2010/main" val="1518692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E82EC3-7067-D5F4-21C2-AA3AC55CDF64}"/>
              </a:ext>
            </a:extLst>
          </p:cNvPr>
          <p:cNvPicPr>
            <a:picLocks noChangeAspect="1"/>
          </p:cNvPicPr>
          <p:nvPr/>
        </p:nvPicPr>
        <p:blipFill>
          <a:blip r:embed="rId2"/>
          <a:stretch>
            <a:fillRect/>
          </a:stretch>
        </p:blipFill>
        <p:spPr>
          <a:xfrm>
            <a:off x="944129" y="832045"/>
            <a:ext cx="7946501" cy="5010489"/>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547A67B-F319-9A37-8F8A-F84327FE00DC}"/>
                  </a:ext>
                </a:extLst>
              </p14:cNvPr>
              <p14:cNvContentPartPr/>
              <p14:nvPr/>
            </p14:nvContentPartPr>
            <p14:xfrm>
              <a:off x="4516200" y="3816720"/>
              <a:ext cx="3862080" cy="690840"/>
            </p14:xfrm>
          </p:contentPart>
        </mc:Choice>
        <mc:Fallback xmlns="">
          <p:pic>
            <p:nvPicPr>
              <p:cNvPr id="2" name="Ink 1">
                <a:extLst>
                  <a:ext uri="{FF2B5EF4-FFF2-40B4-BE49-F238E27FC236}">
                    <a16:creationId xmlns:a16="http://schemas.microsoft.com/office/drawing/2014/main" id="{5547A67B-F319-9A37-8F8A-F84327FE00DC}"/>
                  </a:ext>
                </a:extLst>
              </p:cNvPr>
              <p:cNvPicPr/>
              <p:nvPr/>
            </p:nvPicPr>
            <p:blipFill>
              <a:blip r:embed="rId4"/>
              <a:stretch>
                <a:fillRect/>
              </a:stretch>
            </p:blipFill>
            <p:spPr>
              <a:xfrm>
                <a:off x="4506840" y="3807360"/>
                <a:ext cx="3880800" cy="709560"/>
              </a:xfrm>
              <a:prstGeom prst="rect">
                <a:avLst/>
              </a:prstGeom>
            </p:spPr>
          </p:pic>
        </mc:Fallback>
      </mc:AlternateContent>
    </p:spTree>
    <p:extLst>
      <p:ext uri="{BB962C8B-B14F-4D97-AF65-F5344CB8AC3E}">
        <p14:creationId xmlns:p14="http://schemas.microsoft.com/office/powerpoint/2010/main" val="2449708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4ADE4D-3EBD-B227-8D58-48D393A85EBD}"/>
              </a:ext>
            </a:extLst>
          </p:cNvPr>
          <p:cNvPicPr>
            <a:picLocks noChangeAspect="1"/>
          </p:cNvPicPr>
          <p:nvPr/>
        </p:nvPicPr>
        <p:blipFill>
          <a:blip r:embed="rId2"/>
          <a:stretch>
            <a:fillRect/>
          </a:stretch>
        </p:blipFill>
        <p:spPr>
          <a:xfrm>
            <a:off x="1001383" y="304639"/>
            <a:ext cx="8473089" cy="607691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51C7460-28D9-79EB-B298-CD44A9A07C69}"/>
                  </a:ext>
                </a:extLst>
              </p14:cNvPr>
              <p14:cNvContentPartPr/>
              <p14:nvPr/>
            </p14:nvContentPartPr>
            <p14:xfrm>
              <a:off x="2710440" y="2596680"/>
              <a:ext cx="2812320" cy="2410560"/>
            </p14:xfrm>
          </p:contentPart>
        </mc:Choice>
        <mc:Fallback xmlns="">
          <p:pic>
            <p:nvPicPr>
              <p:cNvPr id="2" name="Ink 1">
                <a:extLst>
                  <a:ext uri="{FF2B5EF4-FFF2-40B4-BE49-F238E27FC236}">
                    <a16:creationId xmlns:a16="http://schemas.microsoft.com/office/drawing/2014/main" id="{751C7460-28D9-79EB-B298-CD44A9A07C69}"/>
                  </a:ext>
                </a:extLst>
              </p:cNvPr>
              <p:cNvPicPr/>
              <p:nvPr/>
            </p:nvPicPr>
            <p:blipFill>
              <a:blip r:embed="rId4"/>
              <a:stretch>
                <a:fillRect/>
              </a:stretch>
            </p:blipFill>
            <p:spPr>
              <a:xfrm>
                <a:off x="2701080" y="2587320"/>
                <a:ext cx="2831040" cy="2429280"/>
              </a:xfrm>
              <a:prstGeom prst="rect">
                <a:avLst/>
              </a:prstGeom>
            </p:spPr>
          </p:pic>
        </mc:Fallback>
      </mc:AlternateContent>
    </p:spTree>
    <p:extLst>
      <p:ext uri="{BB962C8B-B14F-4D97-AF65-F5344CB8AC3E}">
        <p14:creationId xmlns:p14="http://schemas.microsoft.com/office/powerpoint/2010/main" val="2223879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nSpc>
                <a:spcPct val="90000"/>
              </a:lnSpc>
            </a:pPr>
            <a:r>
              <a:rPr lang="en-IN" sz="4000" b="1" dirty="0">
                <a:solidFill>
                  <a:srgbClr val="C00000"/>
                </a:solidFill>
                <a:latin typeface="Times New Roman" panose="02020603050405020304" pitchFamily="18" charset="0"/>
                <a:cs typeface="Times New Roman" panose="02020603050405020304" pitchFamily="18" charset="0"/>
              </a:rPr>
              <a:t>ICT4D: challenges </a:t>
            </a:r>
            <a:br>
              <a:rPr lang="en-IN" sz="4000" b="1" dirty="0">
                <a:solidFill>
                  <a:srgbClr val="C00000"/>
                </a:solidFill>
                <a:latin typeface="Times New Roman" panose="02020603050405020304" pitchFamily="18" charset="0"/>
                <a:cs typeface="Times New Roman" panose="02020603050405020304" pitchFamily="18" charset="0"/>
              </a:rPr>
            </a:br>
            <a:r>
              <a:rPr lang="en-IN" sz="4000" b="1" dirty="0">
                <a:solidFill>
                  <a:srgbClr val="C00000"/>
                </a:solidFill>
                <a:latin typeface="Times New Roman" panose="02020603050405020304" pitchFamily="18" charset="0"/>
                <a:cs typeface="Times New Roman" panose="02020603050405020304" pitchFamily="18" charset="0"/>
              </a:rPr>
              <a:t>Case Study: One Laptop per Child (OLPC)</a:t>
            </a:r>
          </a:p>
        </p:txBody>
      </p:sp>
      <p:sp>
        <p:nvSpPr>
          <p:cNvPr id="3" name="Content Placeholder 2"/>
          <p:cNvSpPr>
            <a:spLocks noGrp="1"/>
          </p:cNvSpPr>
          <p:nvPr>
            <p:ph idx="1"/>
          </p:nvPr>
        </p:nvSpPr>
        <p:spPr/>
        <p:txBody>
          <a:bodyPr>
            <a:normAutofit/>
          </a:bodyPr>
          <a:lstStyle/>
          <a:p>
            <a:r>
              <a:rPr lang="en-IN" dirty="0"/>
              <a:t>OLPC-was a non-profit organisation by a MIT professor, in 2005, backed by UNDP</a:t>
            </a:r>
          </a:p>
          <a:p>
            <a:r>
              <a:rPr lang="en-IN" dirty="0"/>
              <a:t>$ 100 laptop to each elementary school child in developing country</a:t>
            </a:r>
          </a:p>
          <a:p>
            <a:r>
              <a:rPr lang="en-IN" dirty="0"/>
              <a:t>It failed…why?</a:t>
            </a:r>
          </a:p>
          <a:p>
            <a:r>
              <a:rPr lang="en-IN" dirty="0"/>
              <a:t>Poor </a:t>
            </a:r>
            <a:r>
              <a:rPr lang="en-IN" dirty="0" err="1"/>
              <a:t>Govts</a:t>
            </a:r>
            <a:r>
              <a:rPr lang="en-IN" dirty="0"/>
              <a:t> needed to by millions of laptop( billions of USD)</a:t>
            </a:r>
          </a:p>
          <a:p>
            <a:r>
              <a:rPr lang="en-IN" dirty="0"/>
              <a:t>Distribution issue- only to school enrolled students</a:t>
            </a:r>
          </a:p>
          <a:p>
            <a:r>
              <a:rPr lang="en-IN" dirty="0"/>
              <a:t>Not customized to local language, content</a:t>
            </a:r>
          </a:p>
          <a:p>
            <a:r>
              <a:rPr lang="en-IN" dirty="0"/>
              <a:t>Not linked to physical infrastructure and learning ecosystem in rural/remote schools</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9340D1D-C750-7453-1D33-989BD933F7BB}"/>
                  </a:ext>
                </a:extLst>
              </p14:cNvPr>
              <p14:cNvContentPartPr/>
              <p14:nvPr/>
            </p14:nvContentPartPr>
            <p14:xfrm>
              <a:off x="4137840" y="1618200"/>
              <a:ext cx="3324960" cy="77400"/>
            </p14:xfrm>
          </p:contentPart>
        </mc:Choice>
        <mc:Fallback xmlns="">
          <p:pic>
            <p:nvPicPr>
              <p:cNvPr id="4" name="Ink 3">
                <a:extLst>
                  <a:ext uri="{FF2B5EF4-FFF2-40B4-BE49-F238E27FC236}">
                    <a16:creationId xmlns:a16="http://schemas.microsoft.com/office/drawing/2014/main" id="{49340D1D-C750-7453-1D33-989BD933F7BB}"/>
                  </a:ext>
                </a:extLst>
              </p:cNvPr>
              <p:cNvPicPr/>
              <p:nvPr/>
            </p:nvPicPr>
            <p:blipFill>
              <a:blip r:embed="rId3"/>
              <a:stretch>
                <a:fillRect/>
              </a:stretch>
            </p:blipFill>
            <p:spPr>
              <a:xfrm>
                <a:off x="4128480" y="1608840"/>
                <a:ext cx="3343680" cy="96120"/>
              </a:xfrm>
              <a:prstGeom prst="rect">
                <a:avLst/>
              </a:prstGeom>
            </p:spPr>
          </p:pic>
        </mc:Fallback>
      </mc:AlternateContent>
    </p:spTree>
    <p:extLst>
      <p:ext uri="{BB962C8B-B14F-4D97-AF65-F5344CB8AC3E}">
        <p14:creationId xmlns:p14="http://schemas.microsoft.com/office/powerpoint/2010/main" val="31696535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756644-0DCC-7AAD-99D0-A0DFBE54C48A}"/>
              </a:ext>
            </a:extLst>
          </p:cNvPr>
          <p:cNvPicPr>
            <a:picLocks noChangeAspect="1"/>
          </p:cNvPicPr>
          <p:nvPr/>
        </p:nvPicPr>
        <p:blipFill>
          <a:blip r:embed="rId2"/>
          <a:stretch>
            <a:fillRect/>
          </a:stretch>
        </p:blipFill>
        <p:spPr>
          <a:xfrm>
            <a:off x="878702" y="375918"/>
            <a:ext cx="10422229" cy="615001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B12A0DF-6B5F-A304-A8D2-77374C981496}"/>
                  </a:ext>
                </a:extLst>
              </p14:cNvPr>
              <p14:cNvContentPartPr/>
              <p14:nvPr/>
            </p14:nvContentPartPr>
            <p14:xfrm>
              <a:off x="870840" y="403920"/>
              <a:ext cx="11224800" cy="6131520"/>
            </p14:xfrm>
          </p:contentPart>
        </mc:Choice>
        <mc:Fallback xmlns="">
          <p:pic>
            <p:nvPicPr>
              <p:cNvPr id="2" name="Ink 1">
                <a:extLst>
                  <a:ext uri="{FF2B5EF4-FFF2-40B4-BE49-F238E27FC236}">
                    <a16:creationId xmlns:a16="http://schemas.microsoft.com/office/drawing/2014/main" id="{0B12A0DF-6B5F-A304-A8D2-77374C981496}"/>
                  </a:ext>
                </a:extLst>
              </p:cNvPr>
              <p:cNvPicPr/>
              <p:nvPr/>
            </p:nvPicPr>
            <p:blipFill>
              <a:blip r:embed="rId4"/>
              <a:stretch>
                <a:fillRect/>
              </a:stretch>
            </p:blipFill>
            <p:spPr>
              <a:xfrm>
                <a:off x="861480" y="394560"/>
                <a:ext cx="11243520" cy="6150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8DBFA599-72C2-5DFE-DBF4-01D7B03F167B}"/>
                  </a:ext>
                </a:extLst>
              </p14:cNvPr>
              <p14:cNvContentPartPr/>
              <p14:nvPr/>
            </p14:nvContentPartPr>
            <p14:xfrm>
              <a:off x="2544840" y="4540680"/>
              <a:ext cx="677160" cy="462600"/>
            </p14:xfrm>
          </p:contentPart>
        </mc:Choice>
        <mc:Fallback xmlns="">
          <p:pic>
            <p:nvPicPr>
              <p:cNvPr id="3" name="Ink 2">
                <a:extLst>
                  <a:ext uri="{FF2B5EF4-FFF2-40B4-BE49-F238E27FC236}">
                    <a16:creationId xmlns:a16="http://schemas.microsoft.com/office/drawing/2014/main" id="{8DBFA599-72C2-5DFE-DBF4-01D7B03F167B}"/>
                  </a:ext>
                </a:extLst>
              </p:cNvPr>
              <p:cNvPicPr/>
              <p:nvPr/>
            </p:nvPicPr>
            <p:blipFill>
              <a:blip r:embed="rId6"/>
              <a:stretch>
                <a:fillRect/>
              </a:stretch>
            </p:blipFill>
            <p:spPr>
              <a:xfrm>
                <a:off x="2535480" y="4531320"/>
                <a:ext cx="695880" cy="481320"/>
              </a:xfrm>
              <a:prstGeom prst="rect">
                <a:avLst/>
              </a:prstGeom>
            </p:spPr>
          </p:pic>
        </mc:Fallback>
      </mc:AlternateContent>
    </p:spTree>
    <p:extLst>
      <p:ext uri="{BB962C8B-B14F-4D97-AF65-F5344CB8AC3E}">
        <p14:creationId xmlns:p14="http://schemas.microsoft.com/office/powerpoint/2010/main" val="2188070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46542-7569-4D5B-BCBA-ABD75715BE72}"/>
              </a:ext>
            </a:extLst>
          </p:cNvPr>
          <p:cNvSpPr>
            <a:spLocks noGrp="1"/>
          </p:cNvSpPr>
          <p:nvPr>
            <p:ph type="title"/>
          </p:nvPr>
        </p:nvSpPr>
        <p:spPr>
          <a:xfrm>
            <a:off x="838200" y="365126"/>
            <a:ext cx="9955696" cy="767936"/>
          </a:xfrm>
        </p:spPr>
        <p:txBody>
          <a:bodyPr/>
          <a:lstStyle/>
          <a:p>
            <a:r>
              <a:rPr lang="en-US" sz="4400" b="1" dirty="0">
                <a:solidFill>
                  <a:srgbClr val="C00000"/>
                </a:solidFill>
                <a:latin typeface="Times New Roman" panose="02020603050405020304" pitchFamily="18" charset="0"/>
                <a:cs typeface="Times New Roman" panose="02020603050405020304" pitchFamily="18" charset="0"/>
              </a:rPr>
              <a:t>Let us pick up the thread- </a:t>
            </a:r>
            <a:r>
              <a:rPr lang="en-US" sz="4400" b="1" dirty="0" err="1">
                <a:solidFill>
                  <a:srgbClr val="C00000"/>
                </a:solidFill>
                <a:latin typeface="Times New Roman" panose="02020603050405020304" pitchFamily="18" charset="0"/>
                <a:cs typeface="Times New Roman" panose="02020603050405020304" pitchFamily="18" charset="0"/>
              </a:rPr>
              <a:t>Globalisation</a:t>
            </a:r>
            <a:endParaRPr lang="en-IN" dirty="0"/>
          </a:p>
        </p:txBody>
      </p:sp>
      <p:sp>
        <p:nvSpPr>
          <p:cNvPr id="3" name="Content Placeholder 2">
            <a:extLst>
              <a:ext uri="{FF2B5EF4-FFF2-40B4-BE49-F238E27FC236}">
                <a16:creationId xmlns:a16="http://schemas.microsoft.com/office/drawing/2014/main" id="{C8BC5403-93A0-4C49-9868-51D74EB38122}"/>
              </a:ext>
            </a:extLst>
          </p:cNvPr>
          <p:cNvSpPr>
            <a:spLocks noGrp="1"/>
          </p:cNvSpPr>
          <p:nvPr>
            <p:ph idx="1"/>
          </p:nvPr>
        </p:nvSpPr>
        <p:spPr>
          <a:xfrm>
            <a:off x="838200" y="1133062"/>
            <a:ext cx="10601739" cy="5018126"/>
          </a:xfrm>
        </p:spPr>
        <p:txBody>
          <a:bodyPr>
            <a:noAutofit/>
          </a:bodyPr>
          <a:lstStyle/>
          <a:p>
            <a:pPr>
              <a:spcBef>
                <a:spcPts val="0"/>
              </a:spcBef>
            </a:pPr>
            <a:r>
              <a:rPr lang="en-US" sz="2400" dirty="0"/>
              <a:t>Globalization is greater and faster interconnectedness of people, places, information, objects, activities, and exchanges across the Globe </a:t>
            </a:r>
          </a:p>
          <a:p>
            <a:pPr>
              <a:spcBef>
                <a:spcPts val="0"/>
              </a:spcBef>
            </a:pPr>
            <a:r>
              <a:rPr lang="en-US" sz="2400" dirty="0"/>
              <a:t>May denote process, condition, structure, force, Policy, marketing strategy, predicament, an age.</a:t>
            </a:r>
          </a:p>
          <a:p>
            <a:pPr>
              <a:spcBef>
                <a:spcPts val="0"/>
              </a:spcBef>
            </a:pPr>
            <a:r>
              <a:rPr lang="en-US" sz="2400" dirty="0"/>
              <a:t>Deep impact on all aspects of people’s life, academic disciplines, science, research, and technology</a:t>
            </a:r>
          </a:p>
          <a:p>
            <a:pPr>
              <a:spcBef>
                <a:spcPts val="0"/>
              </a:spcBef>
            </a:pPr>
            <a:r>
              <a:rPr lang="en-US" sz="2400" dirty="0"/>
              <a:t>Alternative perspectives on its existence, extent, origin, key drivers, nature and impacts.</a:t>
            </a:r>
          </a:p>
          <a:p>
            <a:pPr>
              <a:spcBef>
                <a:spcPts val="0"/>
              </a:spcBef>
            </a:pPr>
            <a:r>
              <a:rPr lang="en-US" sz="2400" dirty="0"/>
              <a:t>It is multi-faceted and Multi-dimensional</a:t>
            </a:r>
          </a:p>
          <a:p>
            <a:pPr>
              <a:spcBef>
                <a:spcPts val="0"/>
              </a:spcBef>
            </a:pPr>
            <a:r>
              <a:rPr lang="en-US" sz="2400" dirty="0"/>
              <a:t>For globalists it has brought economic prosperity, democracies, equality, peace, human rights, global governance</a:t>
            </a:r>
          </a:p>
          <a:p>
            <a:pPr>
              <a:spcBef>
                <a:spcPts val="0"/>
              </a:spcBef>
            </a:pPr>
            <a:r>
              <a:rPr lang="en-US" sz="2400" dirty="0"/>
              <a:t>For escapists, on both side of political spectrum, it adversely impacted local people, created greater inequality, served interest of ‘Haves’ of ‘the North’, environmental destruction, consumerism, socio-cultural turmoil</a:t>
            </a:r>
          </a:p>
          <a:p>
            <a:pPr>
              <a:spcBef>
                <a:spcPts val="0"/>
              </a:spcBef>
            </a:pPr>
            <a:r>
              <a:rPr lang="en-US" sz="2400" dirty="0"/>
              <a:t>Its relationship with Development is mixed and Indeterminate</a:t>
            </a:r>
            <a:endParaRPr lang="en-IN" sz="2400" dirty="0"/>
          </a:p>
          <a:p>
            <a:pPr>
              <a:spcBef>
                <a:spcPts val="0"/>
              </a:spcBef>
            </a:pPr>
            <a:endParaRPr lang="en-IN" sz="2400"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67E7A4C0-99B3-3FAA-AB0A-DCAE737476E9}"/>
                  </a:ext>
                </a:extLst>
              </p14:cNvPr>
              <p14:cNvContentPartPr/>
              <p14:nvPr/>
            </p14:nvContentPartPr>
            <p14:xfrm>
              <a:off x="619920" y="1089000"/>
              <a:ext cx="11410200" cy="4645440"/>
            </p14:xfrm>
          </p:contentPart>
        </mc:Choice>
        <mc:Fallback xmlns="">
          <p:pic>
            <p:nvPicPr>
              <p:cNvPr id="5" name="Ink 4">
                <a:extLst>
                  <a:ext uri="{FF2B5EF4-FFF2-40B4-BE49-F238E27FC236}">
                    <a16:creationId xmlns:a16="http://schemas.microsoft.com/office/drawing/2014/main" id="{67E7A4C0-99B3-3FAA-AB0A-DCAE737476E9}"/>
                  </a:ext>
                </a:extLst>
              </p:cNvPr>
              <p:cNvPicPr/>
              <p:nvPr/>
            </p:nvPicPr>
            <p:blipFill>
              <a:blip r:embed="rId3"/>
              <a:stretch>
                <a:fillRect/>
              </a:stretch>
            </p:blipFill>
            <p:spPr>
              <a:xfrm>
                <a:off x="610560" y="1079640"/>
                <a:ext cx="11428920" cy="4664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FA1F4B88-2D28-6CFC-1180-89052E174B0E}"/>
                  </a:ext>
                </a:extLst>
              </p14:cNvPr>
              <p14:cNvContentPartPr/>
              <p14:nvPr/>
            </p14:nvContentPartPr>
            <p14:xfrm>
              <a:off x="10481400" y="1096200"/>
              <a:ext cx="1608840" cy="2794680"/>
            </p14:xfrm>
          </p:contentPart>
        </mc:Choice>
        <mc:Fallback xmlns="">
          <p:pic>
            <p:nvPicPr>
              <p:cNvPr id="6" name="Ink 5">
                <a:extLst>
                  <a:ext uri="{FF2B5EF4-FFF2-40B4-BE49-F238E27FC236}">
                    <a16:creationId xmlns:a16="http://schemas.microsoft.com/office/drawing/2014/main" id="{FA1F4B88-2D28-6CFC-1180-89052E174B0E}"/>
                  </a:ext>
                </a:extLst>
              </p:cNvPr>
              <p:cNvPicPr/>
              <p:nvPr/>
            </p:nvPicPr>
            <p:blipFill>
              <a:blip r:embed="rId5"/>
              <a:stretch>
                <a:fillRect/>
              </a:stretch>
            </p:blipFill>
            <p:spPr>
              <a:xfrm>
                <a:off x="10472040" y="1086840"/>
                <a:ext cx="1627560" cy="2813400"/>
              </a:xfrm>
              <a:prstGeom prst="rect">
                <a:avLst/>
              </a:prstGeom>
            </p:spPr>
          </p:pic>
        </mc:Fallback>
      </mc:AlternateContent>
    </p:spTree>
    <p:extLst>
      <p:ext uri="{BB962C8B-B14F-4D97-AF65-F5344CB8AC3E}">
        <p14:creationId xmlns:p14="http://schemas.microsoft.com/office/powerpoint/2010/main" val="4191428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2189-A86A-CF51-2186-652ED9159276}"/>
              </a:ext>
            </a:extLst>
          </p:cNvPr>
          <p:cNvSpPr>
            <a:spLocks noGrp="1"/>
          </p:cNvSpPr>
          <p:nvPr>
            <p:ph type="title"/>
          </p:nvPr>
        </p:nvSpPr>
        <p:spPr/>
        <p:txBody>
          <a:bodyPr/>
          <a:lstStyle/>
          <a:p>
            <a:r>
              <a:rPr lang="en-IN" b="1" dirty="0">
                <a:solidFill>
                  <a:srgbClr val="C00000"/>
                </a:solidFill>
              </a:rPr>
              <a:t>Discussion: ICT4D</a:t>
            </a:r>
          </a:p>
        </p:txBody>
      </p:sp>
      <p:sp>
        <p:nvSpPr>
          <p:cNvPr id="3" name="Content Placeholder 2">
            <a:extLst>
              <a:ext uri="{FF2B5EF4-FFF2-40B4-BE49-F238E27FC236}">
                <a16:creationId xmlns:a16="http://schemas.microsoft.com/office/drawing/2014/main" id="{0531083B-D3E4-BB62-8C6A-1D1A2BA873A8}"/>
              </a:ext>
            </a:extLst>
          </p:cNvPr>
          <p:cNvSpPr>
            <a:spLocks noGrp="1"/>
          </p:cNvSpPr>
          <p:nvPr>
            <p:ph idx="1"/>
          </p:nvPr>
        </p:nvSpPr>
        <p:spPr/>
        <p:txBody>
          <a:bodyPr>
            <a:normAutofit lnSpcReduction="10000"/>
          </a:bodyPr>
          <a:lstStyle/>
          <a:p>
            <a:r>
              <a:rPr lang="en-IN" dirty="0"/>
              <a:t>Yes ICT may help faster ‘development’</a:t>
            </a:r>
          </a:p>
          <a:p>
            <a:r>
              <a:rPr lang="en-IN" dirty="0"/>
              <a:t>But which ‘development’? For whom ‘development’? How that ‘development’ is brought about?</a:t>
            </a:r>
          </a:p>
          <a:p>
            <a:r>
              <a:rPr lang="en-IN" dirty="0"/>
              <a:t>Who is producing ICT ? Who is using ICT?</a:t>
            </a:r>
          </a:p>
          <a:p>
            <a:pPr lvl="1"/>
            <a:r>
              <a:rPr lang="en-IN" dirty="0"/>
              <a:t>Technological and Industrial revolution made Europe rule the world</a:t>
            </a:r>
          </a:p>
          <a:p>
            <a:pPr lvl="1"/>
            <a:r>
              <a:rPr lang="en-IN" dirty="0"/>
              <a:t>Is ICT revolution is making USA rule the world?</a:t>
            </a:r>
          </a:p>
          <a:p>
            <a:r>
              <a:rPr lang="en-IN" dirty="0"/>
              <a:t>ICT led ‘development’- then what about who are other side of digital divide?</a:t>
            </a:r>
          </a:p>
          <a:p>
            <a:r>
              <a:rPr lang="en-IN" dirty="0"/>
              <a:t>More ICT development- more digital divide- more inequality?</a:t>
            </a:r>
          </a:p>
          <a:p>
            <a:r>
              <a:rPr lang="en-IN" dirty="0"/>
              <a:t>How to made ‘the left outs’ capable of using ICT?</a:t>
            </a:r>
          </a:p>
          <a:p>
            <a:endParaRPr lang="en-IN" dirty="0"/>
          </a:p>
          <a:p>
            <a:endParaRPr lang="en-IN" dirty="0"/>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D16E061-B1AE-5D49-F7D9-1FF7A88B1F71}"/>
                  </a:ext>
                </a:extLst>
              </p14:cNvPr>
              <p14:cNvContentPartPr/>
              <p14:nvPr/>
            </p14:nvContentPartPr>
            <p14:xfrm>
              <a:off x="2638080" y="408600"/>
              <a:ext cx="9464400" cy="5773320"/>
            </p14:xfrm>
          </p:contentPart>
        </mc:Choice>
        <mc:Fallback xmlns="">
          <p:pic>
            <p:nvPicPr>
              <p:cNvPr id="4" name="Ink 3">
                <a:extLst>
                  <a:ext uri="{FF2B5EF4-FFF2-40B4-BE49-F238E27FC236}">
                    <a16:creationId xmlns:a16="http://schemas.microsoft.com/office/drawing/2014/main" id="{BD16E061-B1AE-5D49-F7D9-1FF7A88B1F71}"/>
                  </a:ext>
                </a:extLst>
              </p:cNvPr>
              <p:cNvPicPr/>
              <p:nvPr/>
            </p:nvPicPr>
            <p:blipFill>
              <a:blip r:embed="rId3"/>
              <a:stretch>
                <a:fillRect/>
              </a:stretch>
            </p:blipFill>
            <p:spPr>
              <a:xfrm>
                <a:off x="2628720" y="399240"/>
                <a:ext cx="9483120" cy="5792040"/>
              </a:xfrm>
              <a:prstGeom prst="rect">
                <a:avLst/>
              </a:prstGeom>
            </p:spPr>
          </p:pic>
        </mc:Fallback>
      </mc:AlternateContent>
    </p:spTree>
    <p:extLst>
      <p:ext uri="{BB962C8B-B14F-4D97-AF65-F5344CB8AC3E}">
        <p14:creationId xmlns:p14="http://schemas.microsoft.com/office/powerpoint/2010/main" val="28300898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nSpc>
                <a:spcPct val="90000"/>
              </a:lnSpc>
            </a:pPr>
            <a:r>
              <a:rPr lang="en-IN" sz="4000" b="1" dirty="0">
                <a:solidFill>
                  <a:srgbClr val="C00000"/>
                </a:solidFill>
                <a:latin typeface="Times New Roman" panose="02020603050405020304" pitchFamily="18" charset="0"/>
                <a:cs typeface="Times New Roman" panose="02020603050405020304" pitchFamily="18" charset="0"/>
              </a:rPr>
              <a:t>Let Us Sum Up</a:t>
            </a:r>
          </a:p>
        </p:txBody>
      </p:sp>
      <p:sp>
        <p:nvSpPr>
          <p:cNvPr id="3" name="Content Placeholder 2"/>
          <p:cNvSpPr>
            <a:spLocks noGrp="1"/>
          </p:cNvSpPr>
          <p:nvPr>
            <p:ph idx="1"/>
          </p:nvPr>
        </p:nvSpPr>
        <p:spPr/>
        <p:txBody>
          <a:bodyPr>
            <a:normAutofit fontScale="85000" lnSpcReduction="20000"/>
          </a:bodyPr>
          <a:lstStyle/>
          <a:p>
            <a:pPr>
              <a:spcBef>
                <a:spcPts val="600"/>
              </a:spcBef>
              <a:spcAft>
                <a:spcPts val="600"/>
              </a:spcAft>
            </a:pPr>
            <a:r>
              <a:rPr lang="en-IN" dirty="0"/>
              <a:t>Development has multiple meanings, dimensions, approaches, and perspectives</a:t>
            </a:r>
          </a:p>
          <a:p>
            <a:pPr>
              <a:spcBef>
                <a:spcPts val="600"/>
              </a:spcBef>
              <a:spcAft>
                <a:spcPts val="600"/>
              </a:spcAft>
            </a:pPr>
            <a:r>
              <a:rPr lang="en-IN" dirty="0"/>
              <a:t>Present discourse of Development is technology centric; it has affected all aspects of socio-economic arrangements</a:t>
            </a:r>
          </a:p>
          <a:p>
            <a:pPr>
              <a:spcBef>
                <a:spcPts val="600"/>
              </a:spcBef>
              <a:spcAft>
                <a:spcPts val="600"/>
              </a:spcAft>
            </a:pPr>
            <a:r>
              <a:rPr lang="en-IN" dirty="0"/>
              <a:t>ICT is the most potent technology driving development in globalised world</a:t>
            </a:r>
          </a:p>
          <a:p>
            <a:pPr>
              <a:spcBef>
                <a:spcPts val="600"/>
              </a:spcBef>
              <a:spcAft>
                <a:spcPts val="600"/>
              </a:spcAft>
            </a:pPr>
            <a:r>
              <a:rPr lang="en-IN" dirty="0"/>
              <a:t>ICT affects all socio-economic aspects in all parts of world</a:t>
            </a:r>
          </a:p>
          <a:p>
            <a:pPr>
              <a:spcBef>
                <a:spcPts val="600"/>
              </a:spcBef>
              <a:spcAft>
                <a:spcPts val="600"/>
              </a:spcAft>
            </a:pPr>
            <a:r>
              <a:rPr lang="en-IN" dirty="0"/>
              <a:t>Outcomes of linkages of ICTs and socio-economic aspects are mostly positive but it may be negative for those who lack digital literacy/skill, access, affordability, and supporting physical infrastructure</a:t>
            </a:r>
          </a:p>
          <a:p>
            <a:pPr>
              <a:spcBef>
                <a:spcPts val="600"/>
              </a:spcBef>
              <a:spcAft>
                <a:spcPts val="600"/>
              </a:spcAft>
            </a:pPr>
            <a:r>
              <a:rPr lang="en-IN" dirty="0"/>
              <a:t>Like any technology tool, ICT may even increase inequality, injustice, deprivation, and social cohesion</a:t>
            </a:r>
          </a:p>
          <a:p>
            <a:pPr>
              <a:spcBef>
                <a:spcPts val="600"/>
              </a:spcBef>
              <a:spcAft>
                <a:spcPts val="600"/>
              </a:spcAft>
            </a:pPr>
            <a:r>
              <a:rPr lang="en-IN" dirty="0"/>
              <a:t>Hence, substantial challenge face political leadership and policy makers in developing countries to balance harness the potential of ICTs and mitigate its negative consequences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F7837BA-603E-DEF5-B4D4-A72C714C361C}"/>
                  </a:ext>
                </a:extLst>
              </p14:cNvPr>
              <p14:cNvContentPartPr/>
              <p14:nvPr/>
            </p14:nvContentPartPr>
            <p14:xfrm>
              <a:off x="1914480" y="2407680"/>
              <a:ext cx="8765280" cy="3813120"/>
            </p14:xfrm>
          </p:contentPart>
        </mc:Choice>
        <mc:Fallback xmlns="">
          <p:pic>
            <p:nvPicPr>
              <p:cNvPr id="4" name="Ink 3">
                <a:extLst>
                  <a:ext uri="{FF2B5EF4-FFF2-40B4-BE49-F238E27FC236}">
                    <a16:creationId xmlns:a16="http://schemas.microsoft.com/office/drawing/2014/main" id="{1F7837BA-603E-DEF5-B4D4-A72C714C361C}"/>
                  </a:ext>
                </a:extLst>
              </p:cNvPr>
              <p:cNvPicPr/>
              <p:nvPr/>
            </p:nvPicPr>
            <p:blipFill>
              <a:blip r:embed="rId3"/>
              <a:stretch>
                <a:fillRect/>
              </a:stretch>
            </p:blipFill>
            <p:spPr>
              <a:xfrm>
                <a:off x="1905120" y="2398320"/>
                <a:ext cx="8784000" cy="3831840"/>
              </a:xfrm>
              <a:prstGeom prst="rect">
                <a:avLst/>
              </a:prstGeom>
            </p:spPr>
          </p:pic>
        </mc:Fallback>
      </mc:AlternateContent>
    </p:spTree>
    <p:extLst>
      <p:ext uri="{BB962C8B-B14F-4D97-AF65-F5344CB8AC3E}">
        <p14:creationId xmlns:p14="http://schemas.microsoft.com/office/powerpoint/2010/main" val="17551714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9520" y="1468909"/>
            <a:ext cx="7612982" cy="7848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5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THANKS FOR LISTENING!</a:t>
            </a:r>
            <a:endParaRPr kumimoji="0" lang="en-IN" sz="40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endParaRPr>
          </a:p>
        </p:txBody>
      </p:sp>
      <p:sp>
        <p:nvSpPr>
          <p:cNvPr id="5" name="TextBox 4"/>
          <p:cNvSpPr txBox="1"/>
          <p:nvPr/>
        </p:nvSpPr>
        <p:spPr>
          <a:xfrm>
            <a:off x="1140961" y="3149956"/>
            <a:ext cx="9910085" cy="92333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54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BE SAFE …GOOD WISHES !</a:t>
            </a:r>
          </a:p>
        </p:txBody>
      </p:sp>
    </p:spTree>
    <p:extLst>
      <p:ext uri="{BB962C8B-B14F-4D97-AF65-F5344CB8AC3E}">
        <p14:creationId xmlns:p14="http://schemas.microsoft.com/office/powerpoint/2010/main" val="1521595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210575" cy="587776"/>
          </a:xfrm>
        </p:spPr>
        <p:txBody>
          <a:bodyPr vert="horz" lIns="91440" tIns="45720" rIns="91440" bIns="45720" rtlCol="0" anchor="ctr">
            <a:normAutofit fontScale="90000"/>
          </a:bodyPr>
          <a:lstStyle/>
          <a:p>
            <a:r>
              <a:rPr lang="en-IN" sz="4000" b="1" dirty="0">
                <a:solidFill>
                  <a:srgbClr val="C00000"/>
                </a:solidFill>
                <a:latin typeface="Times New Roman" panose="02020603050405020304" pitchFamily="18" charset="0"/>
                <a:cs typeface="Times New Roman" panose="02020603050405020304" pitchFamily="18" charset="0"/>
              </a:rPr>
              <a:t>Technology and Development</a:t>
            </a:r>
          </a:p>
        </p:txBody>
      </p:sp>
      <p:sp>
        <p:nvSpPr>
          <p:cNvPr id="3" name="Content Placeholder 2"/>
          <p:cNvSpPr>
            <a:spLocks noGrp="1"/>
          </p:cNvSpPr>
          <p:nvPr>
            <p:ph idx="1"/>
          </p:nvPr>
        </p:nvSpPr>
        <p:spPr>
          <a:xfrm>
            <a:off x="838200" y="1049154"/>
            <a:ext cx="10515600" cy="5127809"/>
          </a:xfrm>
        </p:spPr>
        <p:txBody>
          <a:bodyPr>
            <a:normAutofit fontScale="85000" lnSpcReduction="20000"/>
          </a:bodyPr>
          <a:lstStyle/>
          <a:p>
            <a:r>
              <a:rPr lang="en-US" dirty="0"/>
              <a:t>The application of scientific knowledge for practical purposes, especially in industry, for creating product/services/process or any other specific purpose</a:t>
            </a:r>
          </a:p>
          <a:p>
            <a:r>
              <a:rPr lang="en-US" dirty="0"/>
              <a:t>Scientific &amp; technological and Industrial Revolution in Europe made it rule the world for about 200 years.</a:t>
            </a:r>
          </a:p>
          <a:p>
            <a:r>
              <a:rPr lang="en-US" dirty="0"/>
              <a:t>Modern era social order deeply affected by Technology- Industrial Society, Capitalism, Liberal Democracy </a:t>
            </a:r>
          </a:p>
          <a:p>
            <a:r>
              <a:rPr lang="en-IN" dirty="0"/>
              <a:t>Technology &amp; Development</a:t>
            </a:r>
          </a:p>
          <a:p>
            <a:pPr lvl="1"/>
            <a:r>
              <a:rPr lang="en-IN" dirty="0"/>
              <a:t>Closely Linked, re-produce each other</a:t>
            </a:r>
          </a:p>
          <a:p>
            <a:pPr lvl="1"/>
            <a:r>
              <a:rPr lang="en-IN" dirty="0"/>
              <a:t>Technology projected as secular, scientific, value-neutral, a-political, universal </a:t>
            </a:r>
          </a:p>
          <a:p>
            <a:pPr lvl="1"/>
            <a:r>
              <a:rPr lang="en-IN" dirty="0"/>
              <a:t>Hence, technology led development is secular, scientific, value-neutral, a- political, and universal</a:t>
            </a:r>
          </a:p>
          <a:p>
            <a:pPr lvl="1"/>
            <a:r>
              <a:rPr lang="en-IN" dirty="0"/>
              <a:t>Technology played both way</a:t>
            </a:r>
          </a:p>
          <a:p>
            <a:pPr lvl="2"/>
            <a:r>
              <a:rPr lang="en-IN" dirty="0"/>
              <a:t>widened the gap between technology have and have nots</a:t>
            </a:r>
          </a:p>
          <a:p>
            <a:pPr lvl="2"/>
            <a:r>
              <a:rPr lang="en-IN" dirty="0"/>
              <a:t>Helped poor &amp; marginalised to leap frog</a:t>
            </a:r>
          </a:p>
          <a:p>
            <a:pPr lvl="1"/>
            <a:r>
              <a:rPr lang="en-IN" dirty="0"/>
              <a:t>Technology led development was not sustainable- environmental destruction, resource exhaustion, global warming, climate change</a:t>
            </a:r>
          </a:p>
          <a:p>
            <a:pPr lvl="1"/>
            <a:r>
              <a:rPr lang="en-IN" dirty="0"/>
              <a:t>Socio-cultural impact- mass society, anomie, individualism, loss of social and cultural capital, cultural homogenisation, Hegemony</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60703FD-79BC-423B-2D09-0AD8FE239239}"/>
                  </a:ext>
                </a:extLst>
              </p14:cNvPr>
              <p14:cNvContentPartPr/>
              <p14:nvPr/>
            </p14:nvContentPartPr>
            <p14:xfrm>
              <a:off x="533880" y="1125000"/>
              <a:ext cx="11413800" cy="5023440"/>
            </p14:xfrm>
          </p:contentPart>
        </mc:Choice>
        <mc:Fallback xmlns="">
          <p:pic>
            <p:nvPicPr>
              <p:cNvPr id="4" name="Ink 3">
                <a:extLst>
                  <a:ext uri="{FF2B5EF4-FFF2-40B4-BE49-F238E27FC236}">
                    <a16:creationId xmlns:a16="http://schemas.microsoft.com/office/drawing/2014/main" id="{960703FD-79BC-423B-2D09-0AD8FE239239}"/>
                  </a:ext>
                </a:extLst>
              </p:cNvPr>
              <p:cNvPicPr/>
              <p:nvPr/>
            </p:nvPicPr>
            <p:blipFill>
              <a:blip r:embed="rId3"/>
              <a:stretch>
                <a:fillRect/>
              </a:stretch>
            </p:blipFill>
            <p:spPr>
              <a:xfrm>
                <a:off x="524520" y="1115640"/>
                <a:ext cx="11432520" cy="5042160"/>
              </a:xfrm>
              <a:prstGeom prst="rect">
                <a:avLst/>
              </a:prstGeom>
            </p:spPr>
          </p:pic>
        </mc:Fallback>
      </mc:AlternateContent>
    </p:spTree>
    <p:extLst>
      <p:ext uri="{BB962C8B-B14F-4D97-AF65-F5344CB8AC3E}">
        <p14:creationId xmlns:p14="http://schemas.microsoft.com/office/powerpoint/2010/main" val="6135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4000" b="1" dirty="0">
                <a:solidFill>
                  <a:srgbClr val="C00000"/>
                </a:solidFill>
                <a:latin typeface="Times New Roman" panose="02020603050405020304" pitchFamily="18" charset="0"/>
                <a:cs typeface="Times New Roman" panose="02020603050405020304" pitchFamily="18" charset="0"/>
              </a:rPr>
              <a:t>Technology and Development</a:t>
            </a:r>
          </a:p>
        </p:txBody>
      </p:sp>
      <p:sp>
        <p:nvSpPr>
          <p:cNvPr id="3" name="Content Placeholder 2"/>
          <p:cNvSpPr>
            <a:spLocks noGrp="1"/>
          </p:cNvSpPr>
          <p:nvPr>
            <p:ph idx="1"/>
          </p:nvPr>
        </p:nvSpPr>
        <p:spPr/>
        <p:txBody>
          <a:bodyPr>
            <a:normAutofit fontScale="92500" lnSpcReduction="20000"/>
          </a:bodyPr>
          <a:lstStyle/>
          <a:p>
            <a:r>
              <a:rPr lang="en-IN" dirty="0"/>
              <a:t>Closely Linked, re-produce each other</a:t>
            </a:r>
          </a:p>
          <a:p>
            <a:r>
              <a:rPr lang="en-IN" dirty="0"/>
              <a:t>Technology projected as secular, scientific, value-neutral, a-political, universal </a:t>
            </a:r>
          </a:p>
          <a:p>
            <a:r>
              <a:rPr lang="en-IN" dirty="0"/>
              <a:t>Hence, technology led development is secular, scientific, value-neutral, a- political, and universal</a:t>
            </a:r>
          </a:p>
          <a:p>
            <a:r>
              <a:rPr lang="en-IN" dirty="0"/>
              <a:t>Technology played both way</a:t>
            </a:r>
          </a:p>
          <a:p>
            <a:pPr lvl="1"/>
            <a:r>
              <a:rPr lang="en-IN" dirty="0"/>
              <a:t>widened the gap between technology have and have nots</a:t>
            </a:r>
          </a:p>
          <a:p>
            <a:pPr lvl="1"/>
            <a:r>
              <a:rPr lang="en-IN" dirty="0"/>
              <a:t>Helped poor &amp; marginalised to leap frog and empowered</a:t>
            </a:r>
          </a:p>
          <a:p>
            <a:r>
              <a:rPr lang="en-IN" dirty="0"/>
              <a:t>Technology led development was not sustainable- environmental destruction, resource exhaustion, global warming, climate change</a:t>
            </a:r>
          </a:p>
          <a:p>
            <a:r>
              <a:rPr lang="en-IN" dirty="0"/>
              <a:t>Socio-cultural impact- mass society, anomie, individualism, loss of social and cultural capital, cultural homogenisation, Hegemony, conflicts &amp; wars</a:t>
            </a:r>
          </a:p>
        </p:txBody>
      </p:sp>
    </p:spTree>
    <p:extLst>
      <p:ext uri="{BB962C8B-B14F-4D97-AF65-F5344CB8AC3E}">
        <p14:creationId xmlns:p14="http://schemas.microsoft.com/office/powerpoint/2010/main" val="4220882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131461B-E1CE-3EB7-B7EC-CAE9A8E150F6}"/>
              </a:ext>
            </a:extLst>
          </p:cNvPr>
          <p:cNvSpPr/>
          <p:nvPr/>
        </p:nvSpPr>
        <p:spPr>
          <a:xfrm>
            <a:off x="2550694" y="1645920"/>
            <a:ext cx="2406317" cy="21368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E1867BCE-044F-5774-AC3B-3FB3D05461D8}"/>
              </a:ext>
            </a:extLst>
          </p:cNvPr>
          <p:cNvSpPr/>
          <p:nvPr/>
        </p:nvSpPr>
        <p:spPr>
          <a:xfrm>
            <a:off x="4263989" y="904776"/>
            <a:ext cx="2406317" cy="21368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6DD560E0-3F95-4F6B-05D0-DE854BD5E7E9}"/>
              </a:ext>
            </a:extLst>
          </p:cNvPr>
          <p:cNvSpPr/>
          <p:nvPr/>
        </p:nvSpPr>
        <p:spPr>
          <a:xfrm>
            <a:off x="3917483" y="2767263"/>
            <a:ext cx="2752824" cy="21368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D73DB1A3-9E22-48FA-3BE7-998E49D4F888}"/>
              </a:ext>
            </a:extLst>
          </p:cNvPr>
          <p:cNvSpPr txBox="1"/>
          <p:nvPr/>
        </p:nvSpPr>
        <p:spPr>
          <a:xfrm rot="19371534">
            <a:off x="3125048" y="2569945"/>
            <a:ext cx="145193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Development</a:t>
            </a:r>
          </a:p>
        </p:txBody>
      </p:sp>
      <p:sp>
        <p:nvSpPr>
          <p:cNvPr id="8" name="TextBox 7">
            <a:extLst>
              <a:ext uri="{FF2B5EF4-FFF2-40B4-BE49-F238E27FC236}">
                <a16:creationId xmlns:a16="http://schemas.microsoft.com/office/drawing/2014/main" id="{5F04E802-741E-600F-20C8-A932060CAF89}"/>
              </a:ext>
            </a:extLst>
          </p:cNvPr>
          <p:cNvSpPr txBox="1"/>
          <p:nvPr/>
        </p:nvSpPr>
        <p:spPr>
          <a:xfrm rot="19371534">
            <a:off x="4672410" y="3930113"/>
            <a:ext cx="124296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Technology</a:t>
            </a:r>
          </a:p>
        </p:txBody>
      </p:sp>
      <p:sp>
        <p:nvSpPr>
          <p:cNvPr id="9" name="TextBox 8">
            <a:extLst>
              <a:ext uri="{FF2B5EF4-FFF2-40B4-BE49-F238E27FC236}">
                <a16:creationId xmlns:a16="http://schemas.microsoft.com/office/drawing/2014/main" id="{C01BFDA3-91F8-FCB4-DA87-9AF9D6662C64}"/>
              </a:ext>
            </a:extLst>
          </p:cNvPr>
          <p:cNvSpPr txBox="1"/>
          <p:nvPr/>
        </p:nvSpPr>
        <p:spPr>
          <a:xfrm rot="19371534">
            <a:off x="4828596" y="1493166"/>
            <a:ext cx="14152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Globalisation</a:t>
            </a:r>
          </a:p>
        </p:txBody>
      </p:sp>
      <p:sp>
        <p:nvSpPr>
          <p:cNvPr id="10" name="TextBox 9">
            <a:extLst>
              <a:ext uri="{FF2B5EF4-FFF2-40B4-BE49-F238E27FC236}">
                <a16:creationId xmlns:a16="http://schemas.microsoft.com/office/drawing/2014/main" id="{0C702E89-8BED-095C-3C96-1B1219E095AA}"/>
              </a:ext>
            </a:extLst>
          </p:cNvPr>
          <p:cNvSpPr txBox="1"/>
          <p:nvPr/>
        </p:nvSpPr>
        <p:spPr>
          <a:xfrm>
            <a:off x="724301" y="5584069"/>
            <a:ext cx="11384280" cy="830997"/>
          </a:xfrm>
          <a:prstGeom prst="rect">
            <a:avLst/>
          </a:prstGeom>
          <a:solidFill>
            <a:srgbClr val="FFFF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Globalization of American or western notion of development which is propelled by technology</a:t>
            </a:r>
          </a:p>
        </p:txBody>
      </p:sp>
      <p:sp>
        <p:nvSpPr>
          <p:cNvPr id="11" name="TextBox 10">
            <a:extLst>
              <a:ext uri="{FF2B5EF4-FFF2-40B4-BE49-F238E27FC236}">
                <a16:creationId xmlns:a16="http://schemas.microsoft.com/office/drawing/2014/main" id="{C350DCA7-9C5B-849E-A112-940A5FDC1C98}"/>
              </a:ext>
            </a:extLst>
          </p:cNvPr>
          <p:cNvSpPr txBox="1"/>
          <p:nvPr/>
        </p:nvSpPr>
        <p:spPr>
          <a:xfrm>
            <a:off x="1491520" y="222030"/>
            <a:ext cx="855554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Development Globalization Technology- Seamless Web</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FFF962A-8040-2EE2-5952-E2F9EB8353C8}"/>
                  </a:ext>
                </a:extLst>
              </p14:cNvPr>
              <p14:cNvContentPartPr/>
              <p14:nvPr/>
            </p14:nvContentPartPr>
            <p14:xfrm>
              <a:off x="1238400" y="1053360"/>
              <a:ext cx="10126080" cy="4984560"/>
            </p14:xfrm>
          </p:contentPart>
        </mc:Choice>
        <mc:Fallback xmlns="">
          <p:pic>
            <p:nvPicPr>
              <p:cNvPr id="2" name="Ink 1">
                <a:extLst>
                  <a:ext uri="{FF2B5EF4-FFF2-40B4-BE49-F238E27FC236}">
                    <a16:creationId xmlns:a16="http://schemas.microsoft.com/office/drawing/2014/main" id="{DFFF962A-8040-2EE2-5952-E2F9EB8353C8}"/>
                  </a:ext>
                </a:extLst>
              </p:cNvPr>
              <p:cNvPicPr/>
              <p:nvPr/>
            </p:nvPicPr>
            <p:blipFill>
              <a:blip r:embed="rId3"/>
              <a:stretch>
                <a:fillRect/>
              </a:stretch>
            </p:blipFill>
            <p:spPr>
              <a:xfrm>
                <a:off x="1229040" y="1044000"/>
                <a:ext cx="10144800" cy="5003280"/>
              </a:xfrm>
              <a:prstGeom prst="rect">
                <a:avLst/>
              </a:prstGeom>
            </p:spPr>
          </p:pic>
        </mc:Fallback>
      </mc:AlternateContent>
    </p:spTree>
    <p:extLst>
      <p:ext uri="{BB962C8B-B14F-4D97-AF65-F5344CB8AC3E}">
        <p14:creationId xmlns:p14="http://schemas.microsoft.com/office/powerpoint/2010/main" val="265476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5957" y="2898347"/>
            <a:ext cx="9878502" cy="2774687"/>
          </a:xfrm>
        </p:spPr>
        <p:txBody>
          <a:bodyPr>
            <a:normAutofit fontScale="90000"/>
          </a:bodyPr>
          <a:lstStyle/>
          <a:p>
            <a:pPr>
              <a:tabLst>
                <a:tab pos="8577263" algn="l"/>
              </a:tabLst>
            </a:pP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r>
              <a:rPr lang="en-IN" sz="9800" b="1" dirty="0">
                <a:solidFill>
                  <a:srgbClr val="C00000"/>
                </a:solidFill>
                <a:latin typeface="Bookman Old Style" panose="02050604050505020204" pitchFamily="18" charset="0"/>
              </a:rPr>
              <a:t>Socio-economic Linkages</a:t>
            </a:r>
            <a:br>
              <a:rPr lang="en-IN" sz="6600" b="1" dirty="0">
                <a:solidFill>
                  <a:srgbClr val="C00000"/>
                </a:solidFill>
                <a:latin typeface="Bookman Old Style" panose="02050604050505020204" pitchFamily="18" charset="0"/>
              </a:rPr>
            </a:br>
            <a:endParaRPr lang="en-IN" sz="4000" b="1"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FE731F9-0331-462E-B984-A6AE6882367B}"/>
              </a:ext>
            </a:extLst>
          </p:cNvPr>
          <p:cNvSpPr txBox="1"/>
          <p:nvPr/>
        </p:nvSpPr>
        <p:spPr>
          <a:xfrm>
            <a:off x="4733863" y="1689934"/>
            <a:ext cx="2262158" cy="92333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ICT4D</a:t>
            </a:r>
          </a:p>
        </p:txBody>
      </p:sp>
    </p:spTree>
    <p:extLst>
      <p:ext uri="{BB962C8B-B14F-4D97-AF65-F5344CB8AC3E}">
        <p14:creationId xmlns:p14="http://schemas.microsoft.com/office/powerpoint/2010/main" val="2274081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rPr>
              <a:t>ICT: UNIQUE CAPABILITIES</a:t>
            </a:r>
          </a:p>
        </p:txBody>
      </p:sp>
      <p:sp>
        <p:nvSpPr>
          <p:cNvPr id="3" name="Content Placeholder 2"/>
          <p:cNvSpPr>
            <a:spLocks noGrp="1"/>
          </p:cNvSpPr>
          <p:nvPr>
            <p:ph idx="1"/>
          </p:nvPr>
        </p:nvSpPr>
        <p:spPr/>
        <p:txBody>
          <a:bodyPr/>
          <a:lstStyle/>
          <a:p>
            <a:r>
              <a:rPr lang="en-IN" dirty="0"/>
              <a:t>Digital Empowerment</a:t>
            </a:r>
          </a:p>
          <a:p>
            <a:r>
              <a:rPr lang="en-IN" dirty="0"/>
              <a:t>Technology Leap Frogging</a:t>
            </a:r>
          </a:p>
          <a:p>
            <a:r>
              <a:rPr lang="en-IN" dirty="0"/>
              <a:t>Equalising power</a:t>
            </a:r>
          </a:p>
          <a:p>
            <a:r>
              <a:rPr lang="en-IN" dirty="0"/>
              <a:t>lowers search and transaction costs</a:t>
            </a:r>
          </a:p>
          <a:p>
            <a:r>
              <a:rPr lang="en-IN" dirty="0"/>
              <a:t>Improves the quality of information </a:t>
            </a:r>
          </a:p>
          <a:p>
            <a:r>
              <a:rPr lang="en-IN" dirty="0"/>
              <a:t>Accelerates the diffusion of knowledge</a:t>
            </a:r>
          </a:p>
          <a:p>
            <a:r>
              <a:rPr lang="en-IN" dirty="0"/>
              <a:t>Facilitate Innovation</a:t>
            </a:r>
          </a:p>
        </p:txBody>
      </p:sp>
    </p:spTree>
    <p:extLst>
      <p:ext uri="{BB962C8B-B14F-4D97-AF65-F5344CB8AC3E}">
        <p14:creationId xmlns:p14="http://schemas.microsoft.com/office/powerpoint/2010/main" val="2808386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5145</TotalTime>
  <Words>2978</Words>
  <Application>Microsoft Office PowerPoint</Application>
  <PresentationFormat>Widescreen</PresentationFormat>
  <Paragraphs>331</Paragraphs>
  <Slides>42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42</vt:i4>
      </vt:variant>
    </vt:vector>
  </HeadingPairs>
  <TitlesOfParts>
    <vt:vector size="52" baseType="lpstr">
      <vt:lpstr>Arial</vt:lpstr>
      <vt:lpstr>Book Antiqua</vt:lpstr>
      <vt:lpstr>Bookman Old Style</vt:lpstr>
      <vt:lpstr>Calibri</vt:lpstr>
      <vt:lpstr>Calibri Light</vt:lpstr>
      <vt:lpstr>Cambria</vt:lpstr>
      <vt:lpstr>Times New Roman</vt:lpstr>
      <vt:lpstr>Wingdings</vt:lpstr>
      <vt:lpstr>Office Theme</vt:lpstr>
      <vt:lpstr>1_Office Theme</vt:lpstr>
      <vt:lpstr>     WEEK 7  ICT For Development (ICT4D)  Socio-Economic linkages </vt:lpstr>
      <vt:lpstr>What we intended to Discuss?</vt:lpstr>
      <vt:lpstr>Let us pick up the thread- Development</vt:lpstr>
      <vt:lpstr>Let us pick up the thread- Globalisation</vt:lpstr>
      <vt:lpstr>Technology and Development</vt:lpstr>
      <vt:lpstr>Technology and Development</vt:lpstr>
      <vt:lpstr>PowerPoint Presentation</vt:lpstr>
      <vt:lpstr>       Socio-economic Linkages </vt:lpstr>
      <vt:lpstr>ICT: UNIQUE CAPABILITIES</vt:lpstr>
      <vt:lpstr>ICT AND EDUCATION</vt:lpstr>
      <vt:lpstr>ICT AND HEALTH CARE</vt:lpstr>
      <vt:lpstr>ICT AND ECONOMIC OPPORTUNITY</vt:lpstr>
      <vt:lpstr>ICT IN AGRICULTURE</vt:lpstr>
      <vt:lpstr>ICT and governance</vt:lpstr>
      <vt:lpstr>Development of e-Gov in India</vt:lpstr>
      <vt:lpstr>Landmark e-Gov Initiates in India</vt:lpstr>
      <vt:lpstr>ICT AND PANDEMIC</vt:lpstr>
      <vt:lpstr>ICT and other socio-economic Linkages</vt:lpstr>
      <vt:lpstr>IT4SDG</vt:lpstr>
      <vt:lpstr>PowerPoint Presentation</vt:lpstr>
      <vt:lpstr>UN SDG – SUSTAINABLE DEVELOPMENT GOALS</vt:lpstr>
      <vt:lpstr>PowerPoint Presentation</vt:lpstr>
      <vt:lpstr>PowerPoint Presentation</vt:lpstr>
      <vt:lpstr>PowerPoint Presentation</vt:lpstr>
      <vt:lpstr>Role of ICT in SDGs</vt:lpstr>
      <vt:lpstr>SDGs and ICT </vt:lpstr>
      <vt:lpstr>PowerPoint Presentation</vt:lpstr>
      <vt:lpstr>PowerPoint Presentation</vt:lpstr>
      <vt:lpstr>PowerPoint Presentation</vt:lpstr>
      <vt:lpstr>SDG and ICT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ICT4D: challenges  Case Study: One Laptop per Child (OLPC)</vt:lpstr>
      <vt:lpstr>PowerPoint Presentation</vt:lpstr>
      <vt:lpstr>Discussion: ICT4D</vt:lpstr>
      <vt:lpstr>Let Us Sum Up</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 For Development (ICT4D)  Socio-Economic linkages</dc:title>
  <dc:creator>user</dc:creator>
  <cp:lastModifiedBy>Pol Sc Help</cp:lastModifiedBy>
  <cp:revision>15</cp:revision>
  <dcterms:created xsi:type="dcterms:W3CDTF">2022-09-19T11:15:29Z</dcterms:created>
  <dcterms:modified xsi:type="dcterms:W3CDTF">2023-04-05T15:53:56Z</dcterms:modified>
</cp:coreProperties>
</file>