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62" r:id="rId6"/>
    <p:sldId id="258" r:id="rId7"/>
    <p:sldId id="260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75193"/>
  </p:normalViewPr>
  <p:slideViewPr>
    <p:cSldViewPr snapToGrid="0">
      <p:cViewPr varScale="1">
        <p:scale>
          <a:sx n="82" d="100"/>
          <a:sy n="82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BC9A-2CD7-D145-99AD-8B63C777FEA2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9AA5-8506-D34E-8501-2EB8C03AE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1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toolbo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928F-9AF4-81DC-08D5-937E3276E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54" b="1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7A7-9A20-F528-95D3-7A607E09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870" y="850791"/>
            <a:ext cx="3454869" cy="41982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CONTAINERIZATION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&amp;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5F2E-80F5-8BE6-88F2-0665D995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3091-05AF-5BD9-911E-8CF8F7F3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57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1ED7-662E-D508-3A9C-D2BA359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6359"/>
            <a:ext cx="11029615" cy="4688991"/>
          </a:xfrm>
        </p:spPr>
        <p:txBody>
          <a:bodyPr/>
          <a:lstStyle/>
          <a:p>
            <a:r>
              <a:rPr lang="en-IN" dirty="0"/>
              <a:t>Docker lets developers access these native containerization capabilities using simple commands, and automate them through a work-saving application programming interface (API)</a:t>
            </a:r>
          </a:p>
          <a:p>
            <a:r>
              <a:rPr lang="en-IN" dirty="0"/>
              <a:t>Improved and seamless container portability</a:t>
            </a:r>
          </a:p>
          <a:p>
            <a:r>
              <a:rPr lang="en-IN" dirty="0"/>
              <a:t>Even lighter weight</a:t>
            </a:r>
          </a:p>
          <a:p>
            <a:r>
              <a:rPr lang="en-IN" dirty="0"/>
              <a:t>Automated container creation</a:t>
            </a:r>
          </a:p>
          <a:p>
            <a:r>
              <a:rPr lang="en-IN" dirty="0"/>
              <a:t>Container versioning</a:t>
            </a:r>
          </a:p>
          <a:p>
            <a:r>
              <a:rPr lang="en-IN" dirty="0"/>
              <a:t>Container reuse</a:t>
            </a:r>
          </a:p>
          <a:p>
            <a:r>
              <a:rPr lang="en-IN" dirty="0"/>
              <a:t>Shared container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3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537-6CD9-BFA8-25F8-56C1071C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193"/>
          </a:xfrm>
        </p:spPr>
        <p:txBody>
          <a:bodyPr/>
          <a:lstStyle/>
          <a:p>
            <a:r>
              <a:rPr lang="en-US" dirty="0"/>
              <a:t>DOCKER tools &amp;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0C80-DC4B-3E94-2CC5-6D9F0976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9831"/>
            <a:ext cx="11029615" cy="442551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err="1"/>
              <a:t>DockerFile</a:t>
            </a:r>
            <a:r>
              <a:rPr lang="en-IN" b="1" dirty="0"/>
              <a:t>  - </a:t>
            </a:r>
            <a:br>
              <a:rPr lang="en-IN" b="1" dirty="0"/>
            </a:br>
            <a:r>
              <a:rPr lang="en-IN" b="1" dirty="0"/>
              <a:t>S</a:t>
            </a:r>
            <a:r>
              <a:rPr lang="en-IN" dirty="0"/>
              <a:t>imple text file containing instructions for how to build the Docker container image</a:t>
            </a:r>
            <a:br>
              <a:rPr lang="en-IN" dirty="0"/>
            </a:br>
            <a:r>
              <a:rPr lang="en-IN" dirty="0"/>
              <a:t>It’s essentially a list of command-line interface (CLI) instructions that Docker Engine will run in order to assemble the image.</a:t>
            </a:r>
          </a:p>
          <a:p>
            <a:r>
              <a:rPr lang="en-IN" b="1" dirty="0"/>
              <a:t>Docker images</a:t>
            </a:r>
          </a:p>
          <a:p>
            <a:pPr marL="0" indent="0">
              <a:buNone/>
            </a:pPr>
            <a:r>
              <a:rPr lang="en-US" dirty="0"/>
              <a:t>     Docker images contain executable application source code as well as all the tools, libraries, and dependencies </a:t>
            </a:r>
            <a:br>
              <a:rPr lang="en-US" dirty="0"/>
            </a:br>
            <a:r>
              <a:rPr lang="en-US" dirty="0"/>
              <a:t>     that the application code needs to run as a container</a:t>
            </a:r>
            <a:br>
              <a:rPr lang="en-US" dirty="0"/>
            </a:br>
            <a:r>
              <a:rPr lang="en-US" dirty="0"/>
              <a:t>     Docker images are made up of layers, and each layer corresponds to a version of the image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Docker containers</a:t>
            </a:r>
            <a:br>
              <a:rPr lang="en-IN" b="1" dirty="0"/>
            </a:br>
            <a:r>
              <a:rPr lang="en-IN" i="1" dirty="0"/>
              <a:t>Docker containers</a:t>
            </a:r>
            <a:r>
              <a:rPr lang="en-IN" dirty="0"/>
              <a:t> are the live, running instances of Docker images</a:t>
            </a:r>
            <a:br>
              <a:rPr lang="en-IN" dirty="0"/>
            </a:br>
            <a:r>
              <a:rPr lang="en-IN" dirty="0"/>
              <a:t>Users can interact with them, and administrators can adjust their settings and conditions using Docker commands. 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Docker Hub</a:t>
            </a:r>
            <a:br>
              <a:rPr lang="en-IN" b="1" dirty="0"/>
            </a:br>
            <a:r>
              <a:rPr lang="en-IN" dirty="0"/>
              <a:t>Public repository of Docker images</a:t>
            </a:r>
            <a:br>
              <a:rPr lang="en-IN" b="1" dirty="0"/>
            </a:br>
            <a:r>
              <a:rPr lang="en-IN" dirty="0"/>
              <a:t>All Docker Hub users can share their images at will.</a:t>
            </a:r>
            <a:br>
              <a:rPr lang="en-IN" dirty="0"/>
            </a:br>
            <a:r>
              <a:rPr lang="en-IN" dirty="0"/>
              <a:t>Can also download predefined base images from the Docker filesystem to use as a starting point for any containerization project. </a:t>
            </a: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94EA-7E7A-7FF1-1B5E-80264AC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DEB6-67F8-3773-F0A5-AF6470CF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621152"/>
          </a:xfrm>
        </p:spPr>
        <p:txBody>
          <a:bodyPr>
            <a:normAutofit/>
          </a:bodyPr>
          <a:lstStyle/>
          <a:p>
            <a:r>
              <a:rPr lang="en-IN" b="1" dirty="0"/>
              <a:t>Docker Desktop</a:t>
            </a:r>
            <a:br>
              <a:rPr lang="en-US" b="1" dirty="0"/>
            </a:br>
            <a:r>
              <a:rPr lang="en-IN" b="1" dirty="0"/>
              <a:t>A</a:t>
            </a:r>
            <a:r>
              <a:rPr lang="en-IN" dirty="0"/>
              <a:t>n application for Mac or Windows that includes Docker Engine, Docker CLI client, Docker Compose, Kubernetes, and others. It also includes access to Docker Hub. </a:t>
            </a:r>
          </a:p>
          <a:p>
            <a:r>
              <a:rPr lang="en-IN" b="1" dirty="0"/>
              <a:t>Docker daemon</a:t>
            </a:r>
            <a:br>
              <a:rPr lang="en-IN" b="1" dirty="0"/>
            </a:br>
            <a:r>
              <a:rPr lang="en-IN" i="1" dirty="0"/>
              <a:t>Docker daemon</a:t>
            </a:r>
            <a:r>
              <a:rPr lang="en-IN" dirty="0"/>
              <a:t> is a service that creates and manages Docker images, using the commands from the client. Serves as the control </a:t>
            </a:r>
            <a:r>
              <a:rPr lang="en-IN" dirty="0" err="1"/>
              <a:t>center</a:t>
            </a:r>
            <a:r>
              <a:rPr lang="en-IN" dirty="0"/>
              <a:t> of your Docker implementation.</a:t>
            </a:r>
            <a:br>
              <a:rPr lang="en-IN" dirty="0"/>
            </a:br>
            <a:r>
              <a:rPr lang="en-IN" dirty="0"/>
              <a:t>The server on which Docker daemon runs is called the Docker host.</a:t>
            </a:r>
          </a:p>
          <a:p>
            <a:r>
              <a:rPr lang="en-IN" b="1" dirty="0"/>
              <a:t>Docker registry</a:t>
            </a:r>
            <a:br>
              <a:rPr lang="en-IN" b="1" dirty="0"/>
            </a:br>
            <a:r>
              <a:rPr lang="en-IN" i="1" dirty="0"/>
              <a:t>Docker registry</a:t>
            </a:r>
            <a:r>
              <a:rPr lang="en-IN" dirty="0"/>
              <a:t> is a scalable open-source storage and distribution system for Docker images. The registry enables you to track image versions in repositories, using tagging for identification.</a:t>
            </a:r>
          </a:p>
          <a:p>
            <a:r>
              <a:rPr lang="en-IN" b="1" dirty="0"/>
              <a:t>Docker Compose</a:t>
            </a:r>
            <a:br>
              <a:rPr lang="en-IN" b="1" dirty="0"/>
            </a:br>
            <a:r>
              <a:rPr lang="en-IN" dirty="0"/>
              <a:t>Manages multi-container applications, where all containers run on the same Docker host. Docker Compose creates a YAML (.YML) file that specifies which services are included in the application and can deploy and run containers with a single command.</a:t>
            </a:r>
          </a:p>
          <a:p>
            <a:r>
              <a:rPr lang="en-IN" b="1" dirty="0"/>
              <a:t>Docker Swarm </a:t>
            </a:r>
            <a:br>
              <a:rPr lang="en-IN" b="1" dirty="0"/>
            </a:br>
            <a:r>
              <a:rPr lang="en-IN" b="1" dirty="0"/>
              <a:t>A</a:t>
            </a:r>
            <a:r>
              <a:rPr lang="en-IN" dirty="0"/>
              <a:t>n orchestration management tool used for creating and deploying a cluster of Docker nodes</a:t>
            </a:r>
          </a:p>
        </p:txBody>
      </p:sp>
    </p:spTree>
    <p:extLst>
      <p:ext uri="{BB962C8B-B14F-4D97-AF65-F5344CB8AC3E}">
        <p14:creationId xmlns:p14="http://schemas.microsoft.com/office/powerpoint/2010/main" val="273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65D-4FA6-9A63-B3D4-42B45D04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368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B6177-18C0-BE11-366B-86C494D69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473" y="2341563"/>
            <a:ext cx="7623053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E1CD-30BD-832A-4272-714D15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01D3-8930-EC61-4D7C-0F89313C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11390-8042-8966-76E1-466B6B83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61" y="2884119"/>
            <a:ext cx="7772400" cy="2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A6AD-CC02-3564-6DDC-6EF5D198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52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3FB9-58A1-29F8-A82C-89133296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install Docker from </a:t>
            </a:r>
            <a:r>
              <a:rPr lang="en-IN" b="0" dirty="0">
                <a:effectLst/>
                <a:hlinkClick r:id="rId2"/>
              </a:rPr>
              <a:t>Download Docker</a:t>
            </a:r>
            <a:r>
              <a:rPr lang="en-IN" b="0" dirty="0">
                <a:effectLst/>
              </a:rPr>
              <a:t>,  - https://</a:t>
            </a:r>
            <a:r>
              <a:rPr lang="en-IN" b="0" dirty="0" err="1">
                <a:effectLst/>
              </a:rPr>
              <a:t>docs.docker.com</a:t>
            </a:r>
            <a:r>
              <a:rPr lang="en-IN" b="0" dirty="0">
                <a:effectLst/>
              </a:rPr>
              <a:t>/desktop/</a:t>
            </a: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docker –v</a:t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docker run hello-world</a:t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docker </a:t>
            </a:r>
            <a:r>
              <a:rPr lang="en-IN" b="0" dirty="0" err="1">
                <a:effectLst/>
              </a:rPr>
              <a:t>ps</a:t>
            </a:r>
            <a:r>
              <a:rPr lang="en-IN" b="0" dirty="0">
                <a:effectLst/>
              </a:rPr>
              <a:t> –a</a:t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docker pull &lt;image&gt;</a:t>
            </a:r>
            <a:br>
              <a:rPr lang="en-IN" dirty="0"/>
            </a:br>
            <a:r>
              <a:rPr lang="en-IN" dirty="0"/>
              <a:t>docker stop &lt;container&gt;</a:t>
            </a:r>
            <a:br>
              <a:rPr lang="en-IN" dirty="0"/>
            </a:br>
            <a:r>
              <a:rPr lang="en-IN" dirty="0"/>
              <a:t>docker rm  &lt;container&gt;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572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E856-7B37-D809-CB3E-38ED2B9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977-54B9-CFB5-5E0F-097AF39D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HANDS ON..</a:t>
            </a:r>
          </a:p>
        </p:txBody>
      </p:sp>
    </p:spTree>
    <p:extLst>
      <p:ext uri="{BB962C8B-B14F-4D97-AF65-F5344CB8AC3E}">
        <p14:creationId xmlns:p14="http://schemas.microsoft.com/office/powerpoint/2010/main" val="30936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ECF-03E8-C023-9DBE-385DD35D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0698"/>
          </a:xfrm>
        </p:spPr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500-74C9-707D-5035-4B31F271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9831"/>
            <a:ext cx="11029615" cy="4425519"/>
          </a:xfrm>
        </p:spPr>
        <p:txBody>
          <a:bodyPr/>
          <a:lstStyle/>
          <a:p>
            <a:r>
              <a:rPr lang="en-US" dirty="0"/>
              <a:t>Software deployment process that bundles an application’s code with all the files and libraries it needs to run on any infrastructure.</a:t>
            </a:r>
          </a:p>
          <a:p>
            <a:r>
              <a:rPr lang="en-US" dirty="0"/>
              <a:t>Abstracted away from the host operating system</a:t>
            </a:r>
          </a:p>
          <a:p>
            <a:r>
              <a:rPr lang="en-US" dirty="0"/>
              <a:t>Standalone and portable—able to run across any platform or cloud, resource-efficient</a:t>
            </a:r>
          </a:p>
          <a:p>
            <a:r>
              <a:rPr lang="en-US" dirty="0"/>
              <a:t>Allows developers to create and deploy applications faster and more securely</a:t>
            </a:r>
          </a:p>
        </p:txBody>
      </p:sp>
    </p:spTree>
    <p:extLst>
      <p:ext uri="{BB962C8B-B14F-4D97-AF65-F5344CB8AC3E}">
        <p14:creationId xmlns:p14="http://schemas.microsoft.com/office/powerpoint/2010/main" val="28094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7561-51DE-286F-5D14-B1860B47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0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Layers of Containerization 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19F-1DE9-DB58-0BA7-55830393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infrastructure</a:t>
            </a:r>
          </a:p>
          <a:p>
            <a:r>
              <a:rPr lang="en-US" dirty="0"/>
              <a:t>Host operating system</a:t>
            </a:r>
          </a:p>
          <a:p>
            <a:r>
              <a:rPr lang="en-US" dirty="0"/>
              <a:t>Container engine</a:t>
            </a:r>
          </a:p>
          <a:p>
            <a:r>
              <a:rPr lang="en-US" dirty="0"/>
              <a:t>Containerized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7F4BC-B44C-3545-DFE5-F9193412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61" y="1983782"/>
            <a:ext cx="5588000" cy="41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45F3-D14A-8E17-3317-9F6DBB04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197"/>
          </a:xfrm>
        </p:spPr>
        <p:txBody>
          <a:bodyPr/>
          <a:lstStyle/>
          <a:p>
            <a:r>
              <a:rPr lang="en-US" dirty="0"/>
              <a:t>Container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6A4D7-7E34-CBC8-F784-088CF762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203" y="1752627"/>
            <a:ext cx="457869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0BBE-6793-77D6-AF4E-B6AC0656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F49144-16BF-FBF8-2954-17454D4C4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19" y="2341563"/>
            <a:ext cx="894556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C68D-09F4-6CF4-37B7-FE0E52B5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71661"/>
          </a:xfrm>
        </p:spPr>
        <p:txBody>
          <a:bodyPr/>
          <a:lstStyle/>
          <a:p>
            <a:r>
              <a:rPr lang="en-IN" b="1" dirty="0"/>
              <a:t>benefits of containerization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58F2-FE50-C7A1-F79C-CF7600AC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2339"/>
            <a:ext cx="11029615" cy="4503011"/>
          </a:xfrm>
        </p:spPr>
        <p:txBody>
          <a:bodyPr/>
          <a:lstStyle/>
          <a:p>
            <a:r>
              <a:rPr lang="en-IN" dirty="0"/>
              <a:t>Portability</a:t>
            </a:r>
          </a:p>
          <a:p>
            <a:r>
              <a:rPr lang="en-US" dirty="0"/>
              <a:t>Agility</a:t>
            </a:r>
          </a:p>
          <a:p>
            <a:r>
              <a:rPr lang="en-IN" dirty="0"/>
              <a:t>Speed</a:t>
            </a:r>
          </a:p>
          <a:p>
            <a:r>
              <a:rPr lang="en-IN" dirty="0"/>
              <a:t>Fault isolation</a:t>
            </a:r>
          </a:p>
          <a:p>
            <a:r>
              <a:rPr lang="en-IN" dirty="0"/>
              <a:t>Efficiency</a:t>
            </a:r>
          </a:p>
          <a:p>
            <a:r>
              <a:rPr lang="en-IN" dirty="0"/>
              <a:t>Ease of management</a:t>
            </a:r>
          </a:p>
          <a:p>
            <a:r>
              <a:rPr lang="en-IN" dirty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8C76-9F68-C7E9-7A1E-33E4D550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1695"/>
          </a:xfrm>
        </p:spPr>
        <p:txBody>
          <a:bodyPr/>
          <a:lstStyle/>
          <a:p>
            <a:r>
              <a:rPr lang="en-IN" dirty="0"/>
              <a:t>Types of containerization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F79B-E664-AE3A-8F2D-3F0A0E94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325"/>
            <a:ext cx="11029615" cy="4379025"/>
          </a:xfrm>
        </p:spPr>
        <p:txBody>
          <a:bodyPr>
            <a:normAutofit/>
          </a:bodyPr>
          <a:lstStyle/>
          <a:p>
            <a:r>
              <a:rPr lang="en-IN" b="1" dirty="0"/>
              <a:t>Docker</a:t>
            </a:r>
          </a:p>
          <a:p>
            <a:pPr marL="0" indent="0">
              <a:buNone/>
            </a:pPr>
            <a:r>
              <a:rPr lang="en-IN" dirty="0"/>
              <a:t>      Docker, or Docker Engine, is a popular open-source container runtime that allows software developers to build,</a:t>
            </a:r>
            <a:br>
              <a:rPr lang="en-IN" dirty="0"/>
            </a:br>
            <a:r>
              <a:rPr lang="en-IN" dirty="0"/>
              <a:t>      deploy,  and test containerized applications on various platforms. </a:t>
            </a:r>
            <a:br>
              <a:rPr lang="en-IN" dirty="0"/>
            </a:br>
            <a:r>
              <a:rPr lang="en-IN" dirty="0"/>
              <a:t>      Docker containers are self-contained packages of applications and related files that are created with the Docker        </a:t>
            </a:r>
            <a:br>
              <a:rPr lang="en-IN" dirty="0"/>
            </a:br>
            <a:r>
              <a:rPr lang="en-IN" dirty="0"/>
              <a:t>      framework.</a:t>
            </a:r>
          </a:p>
          <a:p>
            <a:r>
              <a:rPr lang="en-IN" b="1" dirty="0"/>
              <a:t>Kubernetes</a:t>
            </a:r>
          </a:p>
          <a:p>
            <a:pPr marL="0" indent="0">
              <a:buNone/>
            </a:pPr>
            <a:r>
              <a:rPr lang="en-IN" dirty="0"/>
              <a:t>      Kubernetes is a popular open-source container orchestrator that software developers use to deploy, scale, and    </a:t>
            </a:r>
            <a:br>
              <a:rPr lang="en-IN" dirty="0"/>
            </a:br>
            <a:r>
              <a:rPr lang="en-IN" dirty="0"/>
              <a:t>      manage a vast number of microservices. </a:t>
            </a:r>
            <a:br>
              <a:rPr lang="en-IN" dirty="0"/>
            </a:br>
            <a:r>
              <a:rPr lang="en-IN" dirty="0"/>
              <a:t>      It has a declarative model that makes automating containers easier. The declarative model ensures that</a:t>
            </a:r>
            <a:br>
              <a:rPr lang="en-IN" dirty="0"/>
            </a:br>
            <a:r>
              <a:rPr lang="en-IN" dirty="0"/>
              <a:t>      Kubernetes takes the appropriate action to fulfil the requirements based on the configuration files.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FA0-4215-B160-B9A4-50EC9D1E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0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Use Cases for Containerized Applications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0885-EBD4-4E31-03BB-FB2926E9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CI/CD pipelines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Repetitive jobs</a:t>
            </a:r>
          </a:p>
          <a:p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65878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A844-FE07-CE4D-22F5-CB36DBEC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F4AF-02EC-830C-C3E1-ACC5B6C6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849763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9538</TotalTime>
  <Words>678</Words>
  <Application>Microsoft Macintosh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CONTAINERIZATION &amp; DEPLOYMENT</vt:lpstr>
      <vt:lpstr>CONTAINERIZATION</vt:lpstr>
      <vt:lpstr>Layers of Containerization  </vt:lpstr>
      <vt:lpstr>Container architecture</vt:lpstr>
      <vt:lpstr>Container vs Virtual Machine</vt:lpstr>
      <vt:lpstr>benefits of containerization </vt:lpstr>
      <vt:lpstr>Types of containerization</vt:lpstr>
      <vt:lpstr>Use Cases for Containerized Applications </vt:lpstr>
      <vt:lpstr>PowerPoint Presentation</vt:lpstr>
      <vt:lpstr>Why docker</vt:lpstr>
      <vt:lpstr>DOCKER tools &amp; terms</vt:lpstr>
      <vt:lpstr>PowerPoint Presentation</vt:lpstr>
      <vt:lpstr>Architecture</vt:lpstr>
      <vt:lpstr>workflow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Web Services Security</dc:title>
  <dc:creator>Sridevi JP</dc:creator>
  <cp:lastModifiedBy>Sridevi Jp Rao</cp:lastModifiedBy>
  <cp:revision>175</cp:revision>
  <dcterms:created xsi:type="dcterms:W3CDTF">2023-01-13T10:10:15Z</dcterms:created>
  <dcterms:modified xsi:type="dcterms:W3CDTF">2023-02-22T19:47:21Z</dcterms:modified>
</cp:coreProperties>
</file>