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5"/>
    <p:restoredTop sz="75193"/>
  </p:normalViewPr>
  <p:slideViewPr>
    <p:cSldViewPr snapToGrid="0">
      <p:cViewPr varScale="1">
        <p:scale>
          <a:sx n="82" d="100"/>
          <a:sy n="82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EBC9A-2CD7-D145-99AD-8B63C777FEA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29AA5-8506-D34E-8501-2EB8C03AE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29AA5-8506-D34E-8501-2EB8C03AE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7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29AA5-8506-D34E-8501-2EB8C03AE6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29AA5-8506-D34E-8501-2EB8C03AE6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6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8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5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9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10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2E7A7-9A20-F528-95D3-7A607E09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SQL QUERY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F5F2E-80F5-8BE6-88F2-0665D995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928F-9AF4-81DC-08D5-937E3276E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83" b="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08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4CB4-662B-5BDF-5E0C-3BED6A65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197"/>
          </a:xfrm>
        </p:spPr>
        <p:txBody>
          <a:bodyPr/>
          <a:lstStyle/>
          <a:p>
            <a:r>
              <a:rPr lang="en-US" dirty="0"/>
              <a:t>QUERY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3E54-D089-BFF5-6B7F-677A6334A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8353"/>
            <a:ext cx="11029615" cy="4626997"/>
          </a:xfrm>
        </p:spPr>
        <p:txBody>
          <a:bodyPr>
            <a:normAutofit/>
          </a:bodyPr>
          <a:lstStyle/>
          <a:p>
            <a:r>
              <a:rPr lang="en-US" dirty="0"/>
              <a:t>Query Monitor tracks the query and displays it inside the logs so that you as a user can see which queries were executed successfully and which were not</a:t>
            </a:r>
          </a:p>
          <a:p>
            <a:r>
              <a:rPr lang="en-IN" dirty="0"/>
              <a:t>The monitor's dashboard is structured to give you an overview of the important metrics of the monitor</a:t>
            </a:r>
            <a:endParaRPr lang="en-US" dirty="0"/>
          </a:p>
          <a:p>
            <a:r>
              <a:rPr lang="en-US" dirty="0"/>
              <a:t>DB query monitor, get information about the availability and the performance of the database as well as the execution time of the database queries</a:t>
            </a:r>
          </a:p>
          <a:p>
            <a:r>
              <a:rPr lang="en-US" dirty="0"/>
              <a:t>Helps to identify probable causes of performance degradation of your business applications</a:t>
            </a:r>
          </a:p>
          <a:p>
            <a:r>
              <a:rPr lang="en-US" dirty="0"/>
              <a:t>Compare query execution times and understand the database performance better</a:t>
            </a:r>
          </a:p>
          <a:p>
            <a:r>
              <a:rPr lang="en-US" dirty="0"/>
              <a:t>Query monitoring tool provides various options to manage your query</a:t>
            </a:r>
            <a:br>
              <a:rPr lang="en-US" dirty="0"/>
            </a:br>
            <a:r>
              <a:rPr lang="en-US" dirty="0"/>
              <a:t>-- enable/disable data collection of the query results by selecting particular rows according to your requirement</a:t>
            </a:r>
            <a:br>
              <a:rPr lang="en-US" dirty="0"/>
            </a:br>
            <a:r>
              <a:rPr lang="en-US" dirty="0"/>
              <a:t>-- allows you to delete rows of query results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3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B9A-AF30-20DA-64BB-5F79FE82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D70A-3CA9-745C-A8D0-89E6A315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67905"/>
            <a:ext cx="11029615" cy="5107445"/>
          </a:xfrm>
        </p:spPr>
        <p:txBody>
          <a:bodyPr/>
          <a:lstStyle/>
          <a:p>
            <a:r>
              <a:rPr lang="en-US" dirty="0"/>
              <a:t>QUERY MONITORING TOOLS / OPTIMIZATION TOOLS 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-- Datadog SQL Server Monitoring</a:t>
            </a:r>
            <a:br>
              <a:rPr lang="en-US" dirty="0"/>
            </a:br>
            <a:r>
              <a:rPr lang="en-US" dirty="0"/>
              <a:t>-- Solar Winds Database Performance Analyzer</a:t>
            </a:r>
            <a:br>
              <a:rPr lang="en-US" dirty="0"/>
            </a:br>
            <a:r>
              <a:rPr lang="en-US" dirty="0"/>
              <a:t>-- Site 24*7 SQL Server Monitoring</a:t>
            </a:r>
            <a:br>
              <a:rPr lang="en-US" dirty="0"/>
            </a:br>
            <a:r>
              <a:rPr lang="en-US" dirty="0"/>
              <a:t>-- </a:t>
            </a:r>
            <a:r>
              <a:rPr lang="en-IN" dirty="0"/>
              <a:t>Red-Gate SQL Monitor </a:t>
            </a:r>
            <a:br>
              <a:rPr lang="en-US" dirty="0"/>
            </a:br>
            <a:r>
              <a:rPr lang="en-US" dirty="0"/>
              <a:t>-- </a:t>
            </a:r>
            <a:r>
              <a:rPr lang="en-IN" dirty="0"/>
              <a:t>SQL Power Tools</a:t>
            </a:r>
            <a:br>
              <a:rPr lang="en-US" dirty="0"/>
            </a:br>
            <a:r>
              <a:rPr lang="en-US" dirty="0"/>
              <a:t>-- </a:t>
            </a:r>
            <a:r>
              <a:rPr lang="en-IN" dirty="0" err="1"/>
              <a:t>dbForge</a:t>
            </a:r>
            <a:r>
              <a:rPr lang="en-IN" dirty="0"/>
              <a:t> Monitor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40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1713-A2E2-A8A1-5134-F7ED19F4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5E46-2DCF-AA06-0FC6-DC423F79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4637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EF9D-B841-5E14-C5E2-BE3FC505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8156"/>
          </a:xfrm>
        </p:spPr>
        <p:txBody>
          <a:bodyPr/>
          <a:lstStyle/>
          <a:p>
            <a:r>
              <a:rPr lang="en-IN" b="1" dirty="0"/>
              <a:t>Query Processing</a:t>
            </a:r>
            <a:br>
              <a:rPr lang="en-IN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5BE190-2C9E-D9DA-D778-771F6DCBA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9450" y="1938607"/>
            <a:ext cx="4392489" cy="3633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C102E-E525-8146-E055-82F46D6613BF}"/>
              </a:ext>
            </a:extLst>
          </p:cNvPr>
          <p:cNvSpPr txBox="1"/>
          <p:nvPr/>
        </p:nvSpPr>
        <p:spPr>
          <a:xfrm>
            <a:off x="581192" y="1938607"/>
            <a:ext cx="57111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of phases associated with the extraction of data from the database.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It includes conversion of queries written in a high-level language such as SQL into a form that can be understood by the physical level implementation of the database, SQL query optimization techniques, and the original evaluation of the query.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Three major steps involved in query processing: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1. Parser and translator</a:t>
            </a:r>
            <a:br>
              <a:rPr lang="en-IN" dirty="0"/>
            </a:br>
            <a:r>
              <a:rPr lang="en-IN" dirty="0"/>
              <a:t>2. Optimization</a:t>
            </a:r>
          </a:p>
          <a:p>
            <a:r>
              <a:rPr lang="en-IN" dirty="0"/>
              <a:t>3. Execution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9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C9A8-42B9-A064-F9A1-BBBEC432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Purpose of SQL Query Optimization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E9B4-EED8-DE2D-BC26-3A5BE247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3817"/>
            <a:ext cx="11029615" cy="430153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major purposes of SQL Query optimization are:</a:t>
            </a:r>
          </a:p>
          <a:p>
            <a:r>
              <a:rPr lang="en-IN" b="1" dirty="0"/>
              <a:t>1. Reduce Response Time:</a:t>
            </a:r>
            <a:r>
              <a:rPr lang="en-IN" dirty="0"/>
              <a:t> The major goal is to enhance performance by reducing the response time. The time difference between users requesting data and getting responses should be minimized for a better user experience.</a:t>
            </a:r>
          </a:p>
          <a:p>
            <a:r>
              <a:rPr lang="en-IN" b="1" dirty="0"/>
              <a:t>2. Reduced CPU execution time: </a:t>
            </a:r>
            <a:r>
              <a:rPr lang="en-IN" dirty="0"/>
              <a:t>The CPU execution time of a query must be reduced so that faster results can be obtained.</a:t>
            </a:r>
          </a:p>
          <a:p>
            <a:r>
              <a:rPr lang="en-IN" b="1" dirty="0"/>
              <a:t>3. Improved Throughput: </a:t>
            </a:r>
            <a:r>
              <a:rPr lang="en-IN" dirty="0"/>
              <a:t>The number of resources to be accessed to fetch all necessary data should be minimized. The number of rows to be fetched in a particular query should be in the most efficient manner such that the least number of resources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5F5A-C9A3-7CB7-C339-B5060B96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02658"/>
          </a:xfrm>
        </p:spPr>
        <p:txBody>
          <a:bodyPr/>
          <a:lstStyle/>
          <a:p>
            <a:r>
              <a:rPr lang="en-IN" b="1" dirty="0"/>
              <a:t>Metrics for </a:t>
            </a:r>
            <a:r>
              <a:rPr lang="en-IN" b="1" dirty="0" err="1"/>
              <a:t>analyzing</a:t>
            </a:r>
            <a:r>
              <a:rPr lang="en-IN" b="1" dirty="0"/>
              <a:t> query performance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3B1E-8DDD-CEAF-9ACA-38C9ACD3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5844"/>
            <a:ext cx="11029615" cy="4549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Several metrics are available for calculating the cost of the query in terms of space, time, CPU utilization, </a:t>
            </a:r>
            <a:br>
              <a:rPr lang="en-US" dirty="0"/>
            </a:br>
            <a:r>
              <a:rPr lang="en-US" dirty="0"/>
              <a:t>      and other resources</a:t>
            </a:r>
          </a:p>
          <a:p>
            <a:r>
              <a:rPr lang="en-US" dirty="0"/>
              <a:t>Execution Time - time taken by the query to return the rows from the database</a:t>
            </a:r>
            <a:br>
              <a:rPr lang="en-US" dirty="0"/>
            </a:br>
            <a:r>
              <a:rPr lang="en-IN" dirty="0"/>
              <a:t>SET STATISTICS TIME ON SELECT * FROM</a:t>
            </a:r>
            <a:r>
              <a:rPr lang="en-US" dirty="0"/>
              <a:t> &lt;Table Name &gt;</a:t>
            </a:r>
          </a:p>
          <a:p>
            <a:r>
              <a:rPr lang="en-IN" dirty="0"/>
              <a:t>Statistics IO - IO is the major time spend accessing the memory buffers for reading operations in case of query. It provides insights into the latency and other bottlenecks for executing the query</a:t>
            </a:r>
            <a:br>
              <a:rPr lang="en-IN" dirty="0"/>
            </a:br>
            <a:r>
              <a:rPr lang="en-IN" dirty="0"/>
              <a:t>SET STATISTICS IO ON SELECT * FROM</a:t>
            </a:r>
            <a:r>
              <a:rPr lang="en-US" dirty="0"/>
              <a:t> &lt;Table Name &gt;</a:t>
            </a:r>
          </a:p>
          <a:p>
            <a:r>
              <a:rPr lang="en-IN" dirty="0"/>
              <a:t>Execution Plan - helps to </a:t>
            </a:r>
            <a:r>
              <a:rPr lang="en-IN" dirty="0" err="1"/>
              <a:t>analyze</a:t>
            </a:r>
            <a:r>
              <a:rPr lang="en-IN" dirty="0"/>
              <a:t> the major phases in the execution of a query</a:t>
            </a:r>
          </a:p>
          <a:p>
            <a:r>
              <a:rPr lang="en-IN" dirty="0"/>
              <a:t>Buffer cache -  Used to reduce memory usage on the server</a:t>
            </a:r>
          </a:p>
          <a:p>
            <a:r>
              <a:rPr lang="en-IN" dirty="0"/>
              <a:t>Latency: Used to </a:t>
            </a:r>
            <a:r>
              <a:rPr lang="en-IN" dirty="0" err="1"/>
              <a:t>analyze</a:t>
            </a:r>
            <a:r>
              <a:rPr lang="en-IN" dirty="0"/>
              <a:t> the duration of queries or operations.</a:t>
            </a:r>
          </a:p>
          <a:p>
            <a:r>
              <a:rPr lang="en-IN" dirty="0"/>
              <a:t> Indexes: Used to accelerate reading operations on the SQL Server.</a:t>
            </a:r>
          </a:p>
          <a:p>
            <a:r>
              <a:rPr lang="en-IN" dirty="0"/>
              <a:t>Memory-optimized tables: Used to store table data in memory to make reading and writing operations run faster.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75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796-B6C9-A790-7E4D-E9BFE88E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05BA-EFAD-E882-BF6B-87EE91C6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83403"/>
            <a:ext cx="11029615" cy="5091947"/>
          </a:xfrm>
        </p:spPr>
        <p:txBody>
          <a:bodyPr>
            <a:normAutofit/>
          </a:bodyPr>
          <a:lstStyle/>
          <a:p>
            <a:r>
              <a:rPr lang="en-IN" dirty="0" err="1"/>
              <a:t>Querys</a:t>
            </a:r>
            <a:r>
              <a:rPr lang="en-IN" dirty="0"/>
              <a:t> runtime depends 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Table size:</a:t>
            </a:r>
            <a:r>
              <a:rPr lang="en-IN" dirty="0"/>
              <a:t> If your query hits one or more tables with millions of rows or more, it could affect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Joins:</a:t>
            </a:r>
            <a:r>
              <a:rPr lang="en-IN" dirty="0"/>
              <a:t> If your query joins two tables in a way that substantially increases the row count of the result set, your query is likely to be slow.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Aggregations:</a:t>
            </a:r>
            <a:r>
              <a:rPr lang="en-IN" dirty="0"/>
              <a:t> Combining multiple rows to produce a result requires more computation than simply retrieving those rows.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Other users running queries:</a:t>
            </a:r>
            <a:r>
              <a:rPr lang="en-IN" dirty="0"/>
              <a:t> The more queries running concurrently on a database, the more the database must process at a given time and the slower everything will run. It can be especially bad if others are running particularly resource-intensive queries that </a:t>
            </a:r>
            <a:r>
              <a:rPr lang="en-IN" dirty="0" err="1"/>
              <a:t>fulfill</a:t>
            </a:r>
            <a:r>
              <a:rPr lang="en-IN" dirty="0"/>
              <a:t> some of the above criteria.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 software and optimization:</a:t>
            </a:r>
            <a:r>
              <a:rPr lang="en-IN" dirty="0"/>
              <a:t> This is something you probably can't control, but if you know the system you're using, you can work within its bounds to make your queries more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8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6BA7-43F5-4BD4-F087-7475B9B7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406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Select Which Queries to Optimize?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A29C-C7B1-E51D-B731-E400F135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8834"/>
            <a:ext cx="11029615" cy="4456516"/>
          </a:xfrm>
        </p:spPr>
        <p:txBody>
          <a:bodyPr/>
          <a:lstStyle/>
          <a:p>
            <a:r>
              <a:rPr lang="en-IN" b="1" dirty="0"/>
              <a:t>Consistently Slow Queries</a:t>
            </a:r>
            <a:br>
              <a:rPr lang="en-IN" b="1" dirty="0"/>
            </a:br>
            <a:r>
              <a:rPr lang="en-IN" dirty="0"/>
              <a:t>If you have a consistently slow query, it may be time to optimize it. When executed frequently, queries with high latency can cause performance issues, so it’s crucial to monitor and optimize them</a:t>
            </a:r>
          </a:p>
          <a:p>
            <a:r>
              <a:rPr lang="en-IN" b="1" dirty="0"/>
              <a:t>Occasionally Slow Queries</a:t>
            </a:r>
            <a:br>
              <a:rPr lang="en-IN" b="1" dirty="0"/>
            </a:br>
            <a:r>
              <a:rPr lang="en-IN" dirty="0"/>
              <a:t>If you notice an occasionally slow query—whether you decide to optimize it or not—it’s a good idea to </a:t>
            </a:r>
            <a:br>
              <a:rPr lang="en-IN" dirty="0"/>
            </a:br>
            <a:r>
              <a:rPr lang="en-IN" dirty="0"/>
              <a:t> monitor it carefully</a:t>
            </a:r>
          </a:p>
          <a:p>
            <a:pPr>
              <a:buFont typeface="Wingdings" pitchFamily="2" charset="2"/>
              <a:buChar char="§"/>
            </a:pPr>
            <a:r>
              <a:rPr lang="en-IN" b="1" dirty="0"/>
              <a:t>Queries With Red Flags</a:t>
            </a:r>
            <a:br>
              <a:rPr lang="en-IN" b="1" dirty="0"/>
            </a:br>
            <a:r>
              <a:rPr lang="en-IN" dirty="0"/>
              <a:t>Queries that have returned warnings and errors</a:t>
            </a:r>
            <a:br>
              <a:rPr lang="en-IN" dirty="0"/>
            </a:br>
            <a:r>
              <a:rPr lang="en-IN" dirty="0"/>
              <a:t>Query doesn’t use indexes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Queries That Majorly Contribute to Total Execution Time</a:t>
            </a:r>
            <a:br>
              <a:rPr lang="en-US" b="1" dirty="0"/>
            </a:br>
            <a:r>
              <a:rPr lang="en-US" dirty="0"/>
              <a:t>If more than five percent of total execution time can be attributed to a single query, optimize it</a:t>
            </a:r>
          </a:p>
        </p:txBody>
      </p:sp>
    </p:spTree>
    <p:extLst>
      <p:ext uri="{BB962C8B-B14F-4D97-AF65-F5344CB8AC3E}">
        <p14:creationId xmlns:p14="http://schemas.microsoft.com/office/powerpoint/2010/main" val="258988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98A0-51C0-C121-8088-D9A7FEAF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64651"/>
          </a:xfrm>
        </p:spPr>
        <p:txBody>
          <a:bodyPr/>
          <a:lstStyle/>
          <a:p>
            <a:r>
              <a:rPr lang="en-IN" b="1" dirty="0"/>
              <a:t>Best Practices for Optimizing SQL Query Performance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5437-9D73-32EB-0F00-53AF208D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0346"/>
            <a:ext cx="11029615" cy="4565004"/>
          </a:xfrm>
        </p:spPr>
        <p:txBody>
          <a:bodyPr/>
          <a:lstStyle/>
          <a:p>
            <a:r>
              <a:rPr lang="en-US" dirty="0"/>
              <a:t>Define Your Requirements - clearly define your requirements before writing the query, enabling you to receive only the information you need, potentially reduce runtime, and optimize SQL queries.</a:t>
            </a:r>
          </a:p>
          <a:p>
            <a:r>
              <a:rPr lang="en-US" dirty="0"/>
              <a:t>Reduce Table Size - Filtering data will reduce table size and optimize SQL queries’ runtime.</a:t>
            </a:r>
          </a:p>
          <a:p>
            <a:pPr marL="0" indent="0">
              <a:buNone/>
            </a:pPr>
            <a:r>
              <a:rPr lang="en-US" dirty="0"/>
              <a:t>      -- Providing a limited range of dates for time series data</a:t>
            </a:r>
          </a:p>
          <a:p>
            <a:pPr marL="0" indent="0">
              <a:buNone/>
            </a:pPr>
            <a:r>
              <a:rPr lang="en-US" dirty="0"/>
              <a:t>      -- Limiting the dataset in a subquery</a:t>
            </a:r>
          </a:p>
          <a:p>
            <a:pPr marL="0" indent="0">
              <a:buNone/>
            </a:pPr>
            <a:r>
              <a:rPr lang="en-US" dirty="0"/>
              <a:t>      -- Avoiding duplicate data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Simplify Joins - When joining two tables, start with the one that will return the fewest results after filtering.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Use SELECT Fields FROM Instead of SELECT * FROM </a:t>
            </a:r>
            <a:br>
              <a:rPr lang="en-US" dirty="0"/>
            </a:br>
            <a:r>
              <a:rPr lang="en-US" dirty="0"/>
              <a:t>-- SELECT * will fetch all the data from your table, whereas specifying fields can reduce query runtime by ensuring you only receive the necessary data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SELECT ID instead of SELECT DISTINCT can reduce the processing power required to perform the query while still returning unduplicated records</a:t>
            </a:r>
          </a:p>
        </p:txBody>
      </p:sp>
    </p:spTree>
    <p:extLst>
      <p:ext uri="{BB962C8B-B14F-4D97-AF65-F5344CB8AC3E}">
        <p14:creationId xmlns:p14="http://schemas.microsoft.com/office/powerpoint/2010/main" val="138324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2C0-2F5A-95D1-930B-64650DDD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0081-4E8D-DF7D-3C00-E2D6371F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52407"/>
            <a:ext cx="11029615" cy="56723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EXISTS() Instead of COUNT() </a:t>
            </a:r>
          </a:p>
          <a:p>
            <a:r>
              <a:rPr lang="en-US" dirty="0"/>
              <a:t>Use WHERE Instead of HAVING</a:t>
            </a:r>
          </a:p>
          <a:p>
            <a:r>
              <a:rPr lang="en-US" dirty="0"/>
              <a:t>Add EXPLAIN to the Beginning of a Query</a:t>
            </a:r>
          </a:p>
          <a:p>
            <a:r>
              <a:rPr lang="en-US" dirty="0"/>
              <a:t>Create SQL Server Indexes</a:t>
            </a:r>
          </a:p>
          <a:p>
            <a:r>
              <a:rPr lang="en-US" dirty="0"/>
              <a:t>Avoid Running Queries in a Loop</a:t>
            </a:r>
          </a:p>
          <a:p>
            <a:r>
              <a:rPr lang="en-IN" dirty="0"/>
              <a:t>Indexing</a:t>
            </a:r>
          </a:p>
          <a:p>
            <a:r>
              <a:rPr lang="en-US" dirty="0"/>
              <a:t>Inner joins vs WHERE clause - use inner join for merging two or more tables rather than using the WHERE clause</a:t>
            </a:r>
          </a:p>
          <a:p>
            <a:r>
              <a:rPr lang="en-US" dirty="0"/>
              <a:t>LIMIT command - control the number of rows to be displayed from the result set</a:t>
            </a:r>
          </a:p>
          <a:p>
            <a:r>
              <a:rPr lang="en-US" dirty="0"/>
              <a:t>IN versus EXISTS - use EXISTS rather than using IN for fetching results with a subquery</a:t>
            </a:r>
          </a:p>
          <a:p>
            <a:r>
              <a:rPr lang="en-US" dirty="0"/>
              <a:t>Avoid using multiple OR in the FILTER predicate</a:t>
            </a:r>
          </a:p>
          <a:p>
            <a:r>
              <a:rPr lang="en-US" dirty="0"/>
              <a:t>Use wildcards at the end of a phrase only</a:t>
            </a:r>
          </a:p>
          <a:p>
            <a:r>
              <a:rPr lang="en-US" dirty="0"/>
              <a:t>Use TOP to sample query results</a:t>
            </a:r>
          </a:p>
          <a:p>
            <a:r>
              <a:rPr lang="en-US" dirty="0"/>
              <a:t>Run the query during off-peak hours</a:t>
            </a:r>
          </a:p>
          <a:p>
            <a:r>
              <a:rPr lang="en-US" dirty="0"/>
              <a:t>Minimize large write operations</a:t>
            </a:r>
          </a:p>
        </p:txBody>
      </p:sp>
    </p:spTree>
    <p:extLst>
      <p:ext uri="{BB962C8B-B14F-4D97-AF65-F5344CB8AC3E}">
        <p14:creationId xmlns:p14="http://schemas.microsoft.com/office/powerpoint/2010/main" val="110900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32E1-1550-F05A-19CB-479A7E6E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2329-3989-088E-0974-ABA98D24F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49451"/>
            <a:ext cx="11029615" cy="552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Commands that help you automatically optimize query performance.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      ANALYZE</a:t>
            </a:r>
          </a:p>
          <a:p>
            <a:pPr marL="0" indent="0">
              <a:buNone/>
            </a:pPr>
            <a:r>
              <a:rPr lang="en-IN" dirty="0"/>
              <a:t>      Run on your databases and tables to measure some statistics about the tables. </a:t>
            </a:r>
            <a:br>
              <a:rPr lang="en-IN" dirty="0"/>
            </a:br>
            <a:r>
              <a:rPr lang="en-IN" dirty="0"/>
              <a:t>      These calculated statistics are then stored in a PostgreSQL maintained table,  which will then be used by the </a:t>
            </a:r>
            <a:br>
              <a:rPr lang="en-IN" dirty="0"/>
            </a:br>
            <a:r>
              <a:rPr lang="en-IN" dirty="0"/>
              <a:t>      query planner to better plan query execution.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Analyze</a:t>
            </a:r>
            <a:r>
              <a:rPr lang="en-IN" dirty="0"/>
              <a:t> command  when run, the command recalculates the stats for the given table and updates them in the</a:t>
            </a:r>
            <a:br>
              <a:rPr lang="en-IN" dirty="0"/>
            </a:br>
            <a:r>
              <a:rPr lang="en-IN" dirty="0"/>
              <a:t>      database. This will then be used for planning the execution.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    </a:t>
            </a:r>
            <a:r>
              <a:rPr lang="en-IN" b="1" dirty="0"/>
              <a:t>EXPLAIN</a:t>
            </a:r>
            <a:br>
              <a:rPr lang="en-IN" b="1" dirty="0"/>
            </a:br>
            <a:br>
              <a:rPr lang="en-IN" b="1" dirty="0"/>
            </a:br>
            <a:r>
              <a:rPr lang="en-IN" dirty="0"/>
              <a:t>Next logical step after the </a:t>
            </a:r>
            <a:r>
              <a:rPr lang="en-IN" dirty="0" err="1"/>
              <a:t>analyze</a:t>
            </a:r>
            <a:r>
              <a:rPr lang="en-IN" dirty="0"/>
              <a:t> command. </a:t>
            </a:r>
            <a:br>
              <a:rPr lang="en-IN" dirty="0"/>
            </a:br>
            <a:r>
              <a:rPr lang="en-IN" dirty="0"/>
              <a:t>This outputs the plan that the database forms after using the stats calculated by the </a:t>
            </a:r>
            <a:r>
              <a:rPr lang="en-IN" dirty="0" err="1"/>
              <a:t>analyze</a:t>
            </a:r>
            <a:r>
              <a:rPr lang="en-IN" dirty="0"/>
              <a:t> command.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This should give us a clear idea as to how the query is going to perform, if it’s going to use an index scan or a table scan, etc. Based on this, we can either alter the query for better performance, or update the stats by running </a:t>
            </a:r>
            <a:r>
              <a:rPr lang="en-IN" dirty="0" err="1"/>
              <a:t>analyze</a:t>
            </a:r>
            <a:r>
              <a:rPr lang="en-IN" dirty="0"/>
              <a:t>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032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13320</TotalTime>
  <Words>1318</Words>
  <Application>Microsoft Macintosh PowerPoint</Application>
  <PresentationFormat>Widescreen</PresentationFormat>
  <Paragraphs>69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Gill Sans MT</vt:lpstr>
      <vt:lpstr>Wingdings</vt:lpstr>
      <vt:lpstr>Wingdings 2</vt:lpstr>
      <vt:lpstr>DividendVTI</vt:lpstr>
      <vt:lpstr>SQL QUERY optimization</vt:lpstr>
      <vt:lpstr>Query Processing </vt:lpstr>
      <vt:lpstr>Purpose of SQL Query Optimization </vt:lpstr>
      <vt:lpstr>Metrics for analyzing query performance </vt:lpstr>
      <vt:lpstr>PowerPoint Presentation</vt:lpstr>
      <vt:lpstr>Select Which Queries to Optimize? </vt:lpstr>
      <vt:lpstr>Best Practices for Optimizing SQL Query Performance </vt:lpstr>
      <vt:lpstr>PowerPoint Presentation</vt:lpstr>
      <vt:lpstr>PowerPoint Presentation</vt:lpstr>
      <vt:lpstr>QUERY MONITOR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Web Services Security</dc:title>
  <dc:creator>Sridevi JP</dc:creator>
  <cp:lastModifiedBy>Sridevi Jp Rao</cp:lastModifiedBy>
  <cp:revision>173</cp:revision>
  <dcterms:created xsi:type="dcterms:W3CDTF">2023-01-13T10:10:15Z</dcterms:created>
  <dcterms:modified xsi:type="dcterms:W3CDTF">2023-03-22T18:09:18Z</dcterms:modified>
</cp:coreProperties>
</file>