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1738-B4E3-4F57-9D10-52AE45F3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1598F-AD9F-47BC-85EE-FF6FA086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0146-ED7E-4320-BF43-60CD74E3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922B-792B-4BDC-8402-97189D13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579C-CE69-40CE-B365-5637CB3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EEF5-96DE-4E2C-B403-4E04908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AB8F9-339C-4C26-9F79-EF504927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8C5C-6F43-46B2-91DA-2F3DED24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8599-6FEC-41A7-BBA5-A033B667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4FA1-D35F-4F9A-926E-9E1EAE24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72FE6-585A-4D5E-A9C5-C89C554BF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4DD50-321C-4EC3-9468-2D6D4E4F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E307-06BD-45DA-9216-407C9147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DBF1-C765-4F64-9C01-09E97F4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7EA6-9297-452B-89B3-9FF151E6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F7A4-E963-4CD5-827B-25A75F47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D4CB-720B-4058-AC4E-4730E910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CEA3-1537-460B-9053-52D81643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DC50-04AD-4F3D-9EC5-30522FBD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EA2C-2008-479D-AE8C-F1631B67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ADAA-F878-460F-8371-9C2CE096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6BB43-213A-425B-9736-36BF84D1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BF6C-A944-46D0-9072-043C595B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4B11-899D-4222-AE85-450B3F56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426A-B506-4DAE-996D-B67D3A3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7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AA2-829F-40D8-89EC-BBDA4E0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DB7-168E-4301-BD20-CFE8E7AD3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A06B4-5AF6-45BC-900F-1DE3E95AA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EA9B-8D1E-4B42-924F-B01906B4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35B86-E5AC-41FC-A9F9-F9B13E5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1C078-660E-48FF-813D-F7D3C3E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4E9D-0905-448D-8B67-E7950AC5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468C-72BA-46A2-B014-FB3748B8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DFD0E-2D65-4C80-B759-C8FE7BD3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871A4-4E91-49FC-A880-9338515C2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97F53-12A1-4783-ACD6-4A5967FC5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218DE-ABFA-439F-9B0E-037582B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F41E8-D0A5-4558-9829-53EEAE95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82CA9-AD51-47CE-9F5F-43D02BEC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376-AE1D-4FFA-8BC8-F8ECA7FC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4A63-792F-4799-9623-91B29BE5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9A11F-BC24-40E3-974E-2D33AFD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372B-61D1-4509-84E8-C41DD97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9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9E1E-6972-4771-94AE-6AC3DE1F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D9F8-7A77-413A-84AE-29AEAF76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4555-A83B-4595-B9FF-9F14037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D2AA-F484-43FA-9CBD-9991A48B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EA90-CCCB-4A1D-8F1E-2E9BE126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9F897-4D0C-45F2-BE59-9AD14F60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50F6A-E2FC-4F9D-AB6E-1E5FF0F6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35BA1-D81E-4F32-AB6E-11ED010C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F37D-775E-4559-ACF3-F399048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5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D7B0-23D9-468B-BBE7-44A108E9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EC665-D63B-4FE1-A05D-E07930D6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E3F3-378D-4825-AD98-CC1D7552C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195F-0650-4CB5-B8AB-F75196AE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5D52-2816-460D-87FD-3FD0F9A8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9C84-7890-42B0-BA0A-A8165542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BC9E8-3119-41A8-B452-238B3B01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FBE7-EAE4-4438-8D06-798E6961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6B88-CA79-4340-9EED-65063A4CA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4373-68DC-4C0C-9021-B457AFDA04E1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089C-7D3E-4FAD-A8C1-39B0812BA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0350-4192-4CDE-8DB9-DAC25F764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F7D4-5AC7-406A-8AA7-A03013A49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35F2-3C50-4D7F-9A3D-C02D1CF8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490B-54BC-47D5-971D-7B34045DD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D678B-7361-466B-8717-0AE9DCAA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" y="124842"/>
            <a:ext cx="11736279" cy="66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0CB90-3911-48FA-9F45-01602DE5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120171"/>
            <a:ext cx="11771790" cy="6626225"/>
          </a:xfrm>
        </p:spPr>
      </p:pic>
    </p:spTree>
    <p:extLst>
      <p:ext uri="{BB962C8B-B14F-4D97-AF65-F5344CB8AC3E}">
        <p14:creationId xmlns:p14="http://schemas.microsoft.com/office/powerpoint/2010/main" val="22185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1B8D1-5F1F-4D37-8A66-81ABB63B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89888"/>
            <a:ext cx="11860567" cy="6671568"/>
          </a:xfrm>
        </p:spPr>
      </p:pic>
    </p:spTree>
    <p:extLst>
      <p:ext uri="{BB962C8B-B14F-4D97-AF65-F5344CB8AC3E}">
        <p14:creationId xmlns:p14="http://schemas.microsoft.com/office/powerpoint/2010/main" val="3433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F74F9-5D46-41D0-8497-816366E96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6" y="213063"/>
            <a:ext cx="11716978" cy="6516211"/>
          </a:xfrm>
        </p:spPr>
      </p:pic>
    </p:spTree>
    <p:extLst>
      <p:ext uri="{BB962C8B-B14F-4D97-AF65-F5344CB8AC3E}">
        <p14:creationId xmlns:p14="http://schemas.microsoft.com/office/powerpoint/2010/main" val="33888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0A6C-AD16-4D42-8236-8801467E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55416" cy="753461"/>
          </a:xfrm>
        </p:spPr>
        <p:txBody>
          <a:bodyPr>
            <a:normAutofit/>
          </a:bodyPr>
          <a:lstStyle/>
          <a:p>
            <a:r>
              <a:rPr lang="en-US" sz="2000" b="1" dirty="0"/>
              <a:t>Vulnerability 2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56677-6FA5-415C-90E7-BE43BF9D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" y="1118586"/>
            <a:ext cx="9555332" cy="53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0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Vulnerability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Vashistha</dc:creator>
  <cp:lastModifiedBy>Rahul Vashistha</cp:lastModifiedBy>
  <cp:revision>2</cp:revision>
  <dcterms:created xsi:type="dcterms:W3CDTF">2021-08-01T11:05:08Z</dcterms:created>
  <dcterms:modified xsi:type="dcterms:W3CDTF">2021-08-01T11:55:33Z</dcterms:modified>
</cp:coreProperties>
</file>