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879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4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1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0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9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5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5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73C0-C269-4293-95CC-15B4A8DE5F93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CB4B-2CF1-4976-817E-602EB6DC5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60681" y="1640806"/>
            <a:ext cx="5949670" cy="4341478"/>
            <a:chOff x="1660681" y="1640806"/>
            <a:chExt cx="5949670" cy="43414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" t="9311" r="78884" b="6196"/>
            <a:stretch/>
          </p:blipFill>
          <p:spPr bwMode="auto">
            <a:xfrm>
              <a:off x="1660681" y="2009219"/>
              <a:ext cx="1111119" cy="2948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Brace 3"/>
            <p:cNvSpPr/>
            <p:nvPr/>
          </p:nvSpPr>
          <p:spPr>
            <a:xfrm>
              <a:off x="2831004" y="2009219"/>
              <a:ext cx="216024" cy="936104"/>
            </a:xfrm>
            <a:prstGeom prst="rightBrace">
              <a:avLst/>
            </a:prstGeom>
            <a:ln w="127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3047028" y="2348880"/>
              <a:ext cx="216024" cy="954000"/>
            </a:xfrm>
            <a:prstGeom prst="rightBrac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3203848" y="2979274"/>
              <a:ext cx="216024" cy="972000"/>
            </a:xfrm>
            <a:prstGeom prst="rightBrac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34714" y="1957482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Delay = 1</a:t>
              </a:r>
              <a:endParaRPr lang="en-IN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620"/>
            <a:stretch/>
          </p:blipFill>
          <p:spPr bwMode="auto">
            <a:xfrm>
              <a:off x="2843808" y="1640806"/>
              <a:ext cx="3254375" cy="354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45" b="70509"/>
            <a:stretch/>
          </p:blipFill>
          <p:spPr bwMode="auto">
            <a:xfrm>
              <a:off x="3311860" y="2583345"/>
              <a:ext cx="3254375" cy="33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05" b="56901"/>
            <a:stretch/>
          </p:blipFill>
          <p:spPr bwMode="auto">
            <a:xfrm>
              <a:off x="3476173" y="3311081"/>
              <a:ext cx="3254375" cy="31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268" b="42303"/>
            <a:stretch/>
          </p:blipFill>
          <p:spPr bwMode="auto">
            <a:xfrm>
              <a:off x="3635896" y="3933056"/>
              <a:ext cx="3254375" cy="332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753" b="28352"/>
            <a:stretch/>
          </p:blipFill>
          <p:spPr bwMode="auto">
            <a:xfrm>
              <a:off x="3851920" y="4437112"/>
              <a:ext cx="3254375" cy="31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83" b="14109"/>
            <a:stretch/>
          </p:blipFill>
          <p:spPr bwMode="auto">
            <a:xfrm>
              <a:off x="4139952" y="5013176"/>
              <a:ext cx="3254375" cy="324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53"/>
            <a:stretch/>
          </p:blipFill>
          <p:spPr bwMode="auto">
            <a:xfrm>
              <a:off x="4355976" y="5661248"/>
              <a:ext cx="3254375" cy="321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6156176" y="1625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3478" y="2568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2479" y="3280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4288" y="4390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2320" y="4980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3322" y="3914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2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68344" y="56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2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13" name="Curved Connector 12"/>
          <p:cNvCxnSpPr>
            <a:stCxn id="10" idx="3"/>
          </p:cNvCxnSpPr>
          <p:nvPr/>
        </p:nvCxnSpPr>
        <p:spPr>
          <a:xfrm flipV="1">
            <a:off x="6457862" y="1340768"/>
            <a:ext cx="202370" cy="4694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4276" y="980728"/>
            <a:ext cx="417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 smtClean="0"/>
              <a:t>How many sequences match with this sequence</a:t>
            </a:r>
            <a:endParaRPr lang="en-IN" sz="1600" u="sng" dirty="0"/>
          </a:p>
        </p:txBody>
      </p:sp>
    </p:spTree>
    <p:extLst>
      <p:ext uri="{BB962C8B-B14F-4D97-AF65-F5344CB8AC3E}">
        <p14:creationId xmlns:p14="http://schemas.microsoft.com/office/powerpoint/2010/main" val="34284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09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2023-02-08T07:57:48Z</dcterms:created>
  <dcterms:modified xsi:type="dcterms:W3CDTF">2023-02-08T08:28:27Z</dcterms:modified>
</cp:coreProperties>
</file>