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2004000" cy="3931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148C"/>
    <a:srgbClr val="263238"/>
    <a:srgbClr val="006A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>
        <p:scale>
          <a:sx n="25" d="100"/>
          <a:sy n="25" d="100"/>
        </p:scale>
        <p:origin x="1200" y="-22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0300" y="6434881"/>
            <a:ext cx="27203400" cy="13688907"/>
          </a:xfrm>
        </p:spPr>
        <p:txBody>
          <a:bodyPr anchor="b"/>
          <a:lstStyle>
            <a:lvl1pPr algn="ctr">
              <a:defRPr sz="21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0500" y="20651685"/>
            <a:ext cx="24003000" cy="9493035"/>
          </a:xfrm>
        </p:spPr>
        <p:txBody>
          <a:bodyPr/>
          <a:lstStyle>
            <a:lvl1pPr marL="0" indent="0" algn="ctr">
              <a:buNone/>
              <a:defRPr sz="8400"/>
            </a:lvl1pPr>
            <a:lvl2pPr marL="1600200" indent="0" algn="ctr">
              <a:buNone/>
              <a:defRPr sz="7000"/>
            </a:lvl2pPr>
            <a:lvl3pPr marL="3200400" indent="0" algn="ctr">
              <a:buNone/>
              <a:defRPr sz="6300"/>
            </a:lvl3pPr>
            <a:lvl4pPr marL="4800600" indent="0" algn="ctr">
              <a:buNone/>
              <a:defRPr sz="5600"/>
            </a:lvl4pPr>
            <a:lvl5pPr marL="6400800" indent="0" algn="ctr">
              <a:buNone/>
              <a:defRPr sz="5600"/>
            </a:lvl5pPr>
            <a:lvl6pPr marL="8001000" indent="0" algn="ctr">
              <a:buNone/>
              <a:defRPr sz="5600"/>
            </a:lvl6pPr>
            <a:lvl7pPr marL="9601200" indent="0" algn="ctr">
              <a:buNone/>
              <a:defRPr sz="5600"/>
            </a:lvl7pPr>
            <a:lvl8pPr marL="11201400" indent="0" algn="ctr">
              <a:buNone/>
              <a:defRPr sz="5600"/>
            </a:lvl8pPr>
            <a:lvl9pPr marL="12801600" indent="0" algn="ctr">
              <a:buNone/>
              <a:defRPr sz="5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088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031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902864" y="2093383"/>
            <a:ext cx="6900863" cy="3332120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0277" y="2093383"/>
            <a:ext cx="20302538" cy="333212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741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3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3608" y="9802507"/>
            <a:ext cx="27603450" cy="16355692"/>
          </a:xfrm>
        </p:spPr>
        <p:txBody>
          <a:bodyPr anchor="b"/>
          <a:lstStyle>
            <a:lvl1pPr>
              <a:defRPr sz="21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3608" y="26312930"/>
            <a:ext cx="27603450" cy="8601072"/>
          </a:xfrm>
        </p:spPr>
        <p:txBody>
          <a:bodyPr/>
          <a:lstStyle>
            <a:lvl1pPr marL="0" indent="0">
              <a:buNone/>
              <a:defRPr sz="8400">
                <a:solidFill>
                  <a:schemeClr val="tx1"/>
                </a:solidFill>
              </a:defRPr>
            </a:lvl1pPr>
            <a:lvl2pPr marL="1600200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2pPr>
            <a:lvl3pPr marL="320040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3pPr>
            <a:lvl4pPr marL="48006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4pPr>
            <a:lvl5pPr marL="64008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5pPr>
            <a:lvl6pPr marL="80010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6pPr>
            <a:lvl7pPr marL="96012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7pPr>
            <a:lvl8pPr marL="112014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8pPr>
            <a:lvl9pPr marL="128016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870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0275" y="10466917"/>
            <a:ext cx="13601700" cy="249476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02025" y="10466917"/>
            <a:ext cx="13601700" cy="249476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734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43" y="2093392"/>
            <a:ext cx="27603450" cy="75998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447" y="9638668"/>
            <a:ext cx="13539190" cy="4723762"/>
          </a:xfrm>
        </p:spPr>
        <p:txBody>
          <a:bodyPr anchor="b"/>
          <a:lstStyle>
            <a:lvl1pPr marL="0" indent="0">
              <a:buNone/>
              <a:defRPr sz="8400" b="1"/>
            </a:lvl1pPr>
            <a:lvl2pPr marL="1600200" indent="0">
              <a:buNone/>
              <a:defRPr sz="7000" b="1"/>
            </a:lvl2pPr>
            <a:lvl3pPr marL="3200400" indent="0">
              <a:buNone/>
              <a:defRPr sz="6300" b="1"/>
            </a:lvl3pPr>
            <a:lvl4pPr marL="4800600" indent="0">
              <a:buNone/>
              <a:defRPr sz="5600" b="1"/>
            </a:lvl4pPr>
            <a:lvl5pPr marL="6400800" indent="0">
              <a:buNone/>
              <a:defRPr sz="5600" b="1"/>
            </a:lvl5pPr>
            <a:lvl6pPr marL="8001000" indent="0">
              <a:buNone/>
              <a:defRPr sz="5600" b="1"/>
            </a:lvl6pPr>
            <a:lvl7pPr marL="9601200" indent="0">
              <a:buNone/>
              <a:defRPr sz="5600" b="1"/>
            </a:lvl7pPr>
            <a:lvl8pPr marL="11201400" indent="0">
              <a:buNone/>
              <a:defRPr sz="5600" b="1"/>
            </a:lvl8pPr>
            <a:lvl9pPr marL="12801600" indent="0">
              <a:buNone/>
              <a:defRPr sz="5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4447" y="14362430"/>
            <a:ext cx="13539190" cy="211249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202027" y="9638668"/>
            <a:ext cx="13605869" cy="4723762"/>
          </a:xfrm>
        </p:spPr>
        <p:txBody>
          <a:bodyPr anchor="b"/>
          <a:lstStyle>
            <a:lvl1pPr marL="0" indent="0">
              <a:buNone/>
              <a:defRPr sz="8400" b="1"/>
            </a:lvl1pPr>
            <a:lvl2pPr marL="1600200" indent="0">
              <a:buNone/>
              <a:defRPr sz="7000" b="1"/>
            </a:lvl2pPr>
            <a:lvl3pPr marL="3200400" indent="0">
              <a:buNone/>
              <a:defRPr sz="6300" b="1"/>
            </a:lvl3pPr>
            <a:lvl4pPr marL="4800600" indent="0">
              <a:buNone/>
              <a:defRPr sz="5600" b="1"/>
            </a:lvl4pPr>
            <a:lvl5pPr marL="6400800" indent="0">
              <a:buNone/>
              <a:defRPr sz="5600" b="1"/>
            </a:lvl5pPr>
            <a:lvl6pPr marL="8001000" indent="0">
              <a:buNone/>
              <a:defRPr sz="5600" b="1"/>
            </a:lvl6pPr>
            <a:lvl7pPr marL="9601200" indent="0">
              <a:buNone/>
              <a:defRPr sz="5600" b="1"/>
            </a:lvl7pPr>
            <a:lvl8pPr marL="11201400" indent="0">
              <a:buNone/>
              <a:defRPr sz="5600" b="1"/>
            </a:lvl8pPr>
            <a:lvl9pPr marL="12801600" indent="0">
              <a:buNone/>
              <a:defRPr sz="5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202027" y="14362430"/>
            <a:ext cx="13605869" cy="211249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419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204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24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44" y="2621280"/>
            <a:ext cx="10322123" cy="9174480"/>
          </a:xfrm>
        </p:spPr>
        <p:txBody>
          <a:bodyPr anchor="b"/>
          <a:lstStyle>
            <a:lvl1pPr>
              <a:defRPr sz="1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05869" y="5661245"/>
            <a:ext cx="16202025" cy="27942117"/>
          </a:xfrm>
        </p:spPr>
        <p:txBody>
          <a:bodyPr/>
          <a:lstStyle>
            <a:lvl1pPr>
              <a:defRPr sz="11200"/>
            </a:lvl1pPr>
            <a:lvl2pPr>
              <a:defRPr sz="9800"/>
            </a:lvl2pPr>
            <a:lvl3pPr>
              <a:defRPr sz="8400"/>
            </a:lvl3pPr>
            <a:lvl4pPr>
              <a:defRPr sz="7000"/>
            </a:lvl4pPr>
            <a:lvl5pPr>
              <a:defRPr sz="7000"/>
            </a:lvl5pPr>
            <a:lvl6pPr>
              <a:defRPr sz="7000"/>
            </a:lvl6pPr>
            <a:lvl7pPr>
              <a:defRPr sz="7000"/>
            </a:lvl7pPr>
            <a:lvl8pPr>
              <a:defRPr sz="7000"/>
            </a:lvl8pPr>
            <a:lvl9pPr>
              <a:defRPr sz="7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44" y="11795760"/>
            <a:ext cx="10322123" cy="21853105"/>
          </a:xfrm>
        </p:spPr>
        <p:txBody>
          <a:bodyPr/>
          <a:lstStyle>
            <a:lvl1pPr marL="0" indent="0">
              <a:buNone/>
              <a:defRPr sz="5600"/>
            </a:lvl1pPr>
            <a:lvl2pPr marL="1600200" indent="0">
              <a:buNone/>
              <a:defRPr sz="4900"/>
            </a:lvl2pPr>
            <a:lvl3pPr marL="3200400" indent="0">
              <a:buNone/>
              <a:defRPr sz="4200"/>
            </a:lvl3pPr>
            <a:lvl4pPr marL="4800600" indent="0">
              <a:buNone/>
              <a:defRPr sz="3500"/>
            </a:lvl4pPr>
            <a:lvl5pPr marL="6400800" indent="0">
              <a:buNone/>
              <a:defRPr sz="3500"/>
            </a:lvl5pPr>
            <a:lvl6pPr marL="8001000" indent="0">
              <a:buNone/>
              <a:defRPr sz="3500"/>
            </a:lvl6pPr>
            <a:lvl7pPr marL="9601200" indent="0">
              <a:buNone/>
              <a:defRPr sz="3500"/>
            </a:lvl7pPr>
            <a:lvl8pPr marL="11201400" indent="0">
              <a:buNone/>
              <a:defRPr sz="3500"/>
            </a:lvl8pPr>
            <a:lvl9pPr marL="12801600" indent="0">
              <a:buNone/>
              <a:defRPr sz="3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33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44" y="2621280"/>
            <a:ext cx="10322123" cy="9174480"/>
          </a:xfrm>
        </p:spPr>
        <p:txBody>
          <a:bodyPr anchor="b"/>
          <a:lstStyle>
            <a:lvl1pPr>
              <a:defRPr sz="1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605869" y="5661245"/>
            <a:ext cx="16202025" cy="27942117"/>
          </a:xfrm>
        </p:spPr>
        <p:txBody>
          <a:bodyPr anchor="t"/>
          <a:lstStyle>
            <a:lvl1pPr marL="0" indent="0">
              <a:buNone/>
              <a:defRPr sz="11200"/>
            </a:lvl1pPr>
            <a:lvl2pPr marL="1600200" indent="0">
              <a:buNone/>
              <a:defRPr sz="9800"/>
            </a:lvl2pPr>
            <a:lvl3pPr marL="3200400" indent="0">
              <a:buNone/>
              <a:defRPr sz="8400"/>
            </a:lvl3pPr>
            <a:lvl4pPr marL="4800600" indent="0">
              <a:buNone/>
              <a:defRPr sz="7000"/>
            </a:lvl4pPr>
            <a:lvl5pPr marL="6400800" indent="0">
              <a:buNone/>
              <a:defRPr sz="7000"/>
            </a:lvl5pPr>
            <a:lvl6pPr marL="8001000" indent="0">
              <a:buNone/>
              <a:defRPr sz="7000"/>
            </a:lvl6pPr>
            <a:lvl7pPr marL="9601200" indent="0">
              <a:buNone/>
              <a:defRPr sz="7000"/>
            </a:lvl7pPr>
            <a:lvl8pPr marL="11201400" indent="0">
              <a:buNone/>
              <a:defRPr sz="7000"/>
            </a:lvl8pPr>
            <a:lvl9pPr marL="12801600" indent="0">
              <a:buNone/>
              <a:defRPr sz="7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44" y="11795760"/>
            <a:ext cx="10322123" cy="21853105"/>
          </a:xfrm>
        </p:spPr>
        <p:txBody>
          <a:bodyPr/>
          <a:lstStyle>
            <a:lvl1pPr marL="0" indent="0">
              <a:buNone/>
              <a:defRPr sz="5600"/>
            </a:lvl1pPr>
            <a:lvl2pPr marL="1600200" indent="0">
              <a:buNone/>
              <a:defRPr sz="4900"/>
            </a:lvl2pPr>
            <a:lvl3pPr marL="3200400" indent="0">
              <a:buNone/>
              <a:defRPr sz="4200"/>
            </a:lvl3pPr>
            <a:lvl4pPr marL="4800600" indent="0">
              <a:buNone/>
              <a:defRPr sz="3500"/>
            </a:lvl4pPr>
            <a:lvl5pPr marL="6400800" indent="0">
              <a:buNone/>
              <a:defRPr sz="3500"/>
            </a:lvl5pPr>
            <a:lvl6pPr marL="8001000" indent="0">
              <a:buNone/>
              <a:defRPr sz="3500"/>
            </a:lvl6pPr>
            <a:lvl7pPr marL="9601200" indent="0">
              <a:buNone/>
              <a:defRPr sz="3500"/>
            </a:lvl7pPr>
            <a:lvl8pPr marL="11201400" indent="0">
              <a:buNone/>
              <a:defRPr sz="3500"/>
            </a:lvl8pPr>
            <a:lvl9pPr marL="12801600" indent="0">
              <a:buNone/>
              <a:defRPr sz="3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45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0275" y="2093392"/>
            <a:ext cx="27603450" cy="7599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75" y="10466917"/>
            <a:ext cx="27603450" cy="24947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00275" y="36443082"/>
            <a:ext cx="7200900" cy="2093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0B498-9D4D-4FAD-891F-E57FF8B5A028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01325" y="36443082"/>
            <a:ext cx="10801350" cy="2093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602825" y="36443082"/>
            <a:ext cx="7200900" cy="2093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63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00400" rtl="0" eaLnBrk="1" latinLnBrk="0" hangingPunct="1">
        <a:lnSpc>
          <a:spcPct val="90000"/>
        </a:lnSpc>
        <a:spcBef>
          <a:spcPct val="0"/>
        </a:spcBef>
        <a:buNone/>
        <a:defRPr sz="1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0100" indent="-800100" algn="l" defTabSz="3200400" rtl="0" eaLnBrk="1" latinLnBrk="0" hangingPunct="1">
        <a:lnSpc>
          <a:spcPct val="90000"/>
        </a:lnSpc>
        <a:spcBef>
          <a:spcPts val="3500"/>
        </a:spcBef>
        <a:buFont typeface="Arial" panose="020B0604020202020204" pitchFamily="34" charset="0"/>
        <a:buChar char="•"/>
        <a:defRPr sz="9800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2pPr>
      <a:lvl3pPr marL="40005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7000" kern="1200">
          <a:solidFill>
            <a:schemeClr val="tx1"/>
          </a:solidFill>
          <a:latin typeface="+mn-lt"/>
          <a:ea typeface="+mn-ea"/>
          <a:cs typeface="+mn-cs"/>
        </a:defRPr>
      </a:lvl3pPr>
      <a:lvl4pPr marL="56007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9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5pPr>
      <a:lvl6pPr marL="88011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6pPr>
      <a:lvl7pPr marL="104013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8pPr>
      <a:lvl9pPr marL="136017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1pPr>
      <a:lvl2pPr marL="16002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2pPr>
      <a:lvl3pPr marL="32004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5pPr>
      <a:lvl6pPr marL="80010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6pPr>
      <a:lvl7pPr marL="96012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7pPr>
      <a:lvl8pPr marL="112014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8pPr>
      <a:lvl9pPr marL="128016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D074D9C-0647-4697-8C43-9C38EB7E0278}"/>
              </a:ext>
            </a:extLst>
          </p:cNvPr>
          <p:cNvSpPr/>
          <p:nvPr/>
        </p:nvSpPr>
        <p:spPr>
          <a:xfrm>
            <a:off x="0" y="32358693"/>
            <a:ext cx="32004000" cy="6960507"/>
          </a:xfrm>
          <a:prstGeom prst="rect">
            <a:avLst/>
          </a:prstGeom>
          <a:solidFill>
            <a:srgbClr val="006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8AF760-C359-4592-BF1F-0C7A94DA9F89}"/>
              </a:ext>
            </a:extLst>
          </p:cNvPr>
          <p:cNvSpPr txBox="1"/>
          <p:nvPr/>
        </p:nvSpPr>
        <p:spPr>
          <a:xfrm>
            <a:off x="1643044" y="15792220"/>
            <a:ext cx="8062968" cy="13297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800" b="1" dirty="0">
                <a:latin typeface="Lato Black" panose="020F0A02020204030203" pitchFamily="34" charset="0"/>
                <a:cs typeface="Arial" panose="020B0604020202020204" pitchFamily="34" charset="0"/>
              </a:rPr>
              <a:t>INTRO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latin typeface="Lato" panose="020F0502020204030203" pitchFamily="34" charset="0"/>
                <a:cs typeface="Arial" panose="020B0604020202020204" pitchFamily="34" charset="0"/>
              </a:rPr>
              <a:t>Just give context for the gap you’re filling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latin typeface="Lato" panose="020F0502020204030203" pitchFamily="34" charset="0"/>
                <a:cs typeface="Arial" panose="020B0604020202020204" pitchFamily="34" charset="0"/>
              </a:rPr>
              <a:t>You’re not going to get yelled at if you don’t cite the 5 papers from 1937 that defined this construct. They’ll download your paper if they want that.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4800" b="1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rgbClr val="8C1616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METHODS</a:t>
            </a:r>
          </a:p>
          <a:p>
            <a:pPr marL="742950" indent="-742950">
              <a:lnSpc>
                <a:spcPct val="120000"/>
              </a:lnSpc>
              <a:buFont typeface="+mj-lt"/>
              <a:buAutoNum type="arabicPeriod"/>
            </a:pPr>
            <a:r>
              <a:rPr lang="en-US" sz="4800" dirty="0">
                <a:latin typeface="Lato" panose="020F0502020204030203" pitchFamily="34" charset="0"/>
                <a:cs typeface="Arial" panose="020B0604020202020204" pitchFamily="34" charset="0"/>
              </a:rPr>
              <a:t>N = ###, </a:t>
            </a:r>
          </a:p>
          <a:p>
            <a:pPr marL="742950" indent="-742950">
              <a:lnSpc>
                <a:spcPct val="120000"/>
              </a:lnSpc>
              <a:buFont typeface="+mj-lt"/>
              <a:buAutoNum type="arabicPeriod"/>
            </a:pPr>
            <a:r>
              <a:rPr lang="en-US" sz="4800" dirty="0">
                <a:latin typeface="Lato" panose="020F0502020204030203" pitchFamily="34" charset="0"/>
                <a:cs typeface="Arial" panose="020B0604020202020204" pitchFamily="34" charset="0"/>
              </a:rPr>
              <a:t>Collected this</a:t>
            </a:r>
          </a:p>
          <a:p>
            <a:pPr marL="742950" indent="-742950">
              <a:lnSpc>
                <a:spcPct val="120000"/>
              </a:lnSpc>
              <a:buFont typeface="+mj-lt"/>
              <a:buAutoNum type="arabicPeriod"/>
            </a:pPr>
            <a:r>
              <a:rPr lang="en-US" sz="4800" dirty="0">
                <a:latin typeface="Lato" panose="020F0502020204030203" pitchFamily="34" charset="0"/>
                <a:cs typeface="Arial" panose="020B0604020202020204" pitchFamily="34" charset="0"/>
              </a:rPr>
              <a:t>Tested with X statistical test</a:t>
            </a:r>
            <a:endParaRPr lang="en-US" sz="4800" b="1" dirty="0"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1E7EF1-9C6B-4FC5-9AB8-52260F86FE16}"/>
              </a:ext>
            </a:extLst>
          </p:cNvPr>
          <p:cNvSpPr txBox="1"/>
          <p:nvPr/>
        </p:nvSpPr>
        <p:spPr>
          <a:xfrm>
            <a:off x="3905251" y="6960507"/>
            <a:ext cx="91488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i="1" dirty="0">
                <a:latin typeface="Lato" panose="020F0502020204030203" pitchFamily="34" charset="0"/>
                <a:cs typeface="Lato" panose="020F0502020204030203" pitchFamily="34" charset="0"/>
              </a:rPr>
              <a:t>Title:</a:t>
            </a:r>
            <a:r>
              <a:rPr lang="en-US" sz="5400" i="1" dirty="0">
                <a:latin typeface="Lato" panose="020F0502020204030203" pitchFamily="34" charset="0"/>
                <a:cs typeface="Lato" panose="020F0502020204030203" pitchFamily="34" charset="0"/>
              </a:rPr>
              <a:t/>
            </a:r>
            <a:br>
              <a:rPr lang="en-US" sz="5400" i="1" dirty="0">
                <a:latin typeface="Lato" panose="020F0502020204030203" pitchFamily="34" charset="0"/>
                <a:cs typeface="Lato" panose="020F0502020204030203" pitchFamily="34" charset="0"/>
              </a:rPr>
            </a:br>
            <a:r>
              <a:rPr lang="en-US" sz="5400" i="1" dirty="0">
                <a:latin typeface="Lato" panose="020F0502020204030203" pitchFamily="34" charset="0"/>
                <a:cs typeface="Lato" panose="020F0502020204030203" pitchFamily="34" charset="0"/>
              </a:rPr>
              <a:t>Subtitle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3EE459-B491-419A-8641-59F82ADBA5B3}"/>
              </a:ext>
            </a:extLst>
          </p:cNvPr>
          <p:cNvSpPr txBox="1"/>
          <p:nvPr/>
        </p:nvSpPr>
        <p:spPr>
          <a:xfrm>
            <a:off x="4558872" y="9296017"/>
            <a:ext cx="751732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400" b="1" dirty="0">
                <a:highlight>
                  <a:srgbClr val="FFD54F"/>
                </a:highlight>
                <a:latin typeface="Lato" panose="020F0502020204030203" pitchFamily="34" charset="0"/>
                <a:cs typeface="Lato" panose="020F0502020204030203" pitchFamily="34" charset="0"/>
              </a:rPr>
              <a:t>Leeroy </a:t>
            </a:r>
            <a:r>
              <a:rPr lang="en-US" sz="4400" dirty="0">
                <a:latin typeface="Lato" panose="020F0502020204030203" pitchFamily="34" charset="0"/>
                <a:cs typeface="Lato" panose="020F0502020204030203" pitchFamily="34" charset="0"/>
              </a:rPr>
              <a:t>Jenkins, author2, </a:t>
            </a:r>
            <a:br>
              <a:rPr lang="en-US" sz="4400" dirty="0">
                <a:latin typeface="Lato" panose="020F0502020204030203" pitchFamily="34" charset="0"/>
                <a:cs typeface="Lato" panose="020F0502020204030203" pitchFamily="34" charset="0"/>
              </a:rPr>
            </a:br>
            <a:r>
              <a:rPr lang="en-US" sz="4400" dirty="0">
                <a:latin typeface="Lato" panose="020F0502020204030203" pitchFamily="34" charset="0"/>
                <a:cs typeface="Lato" panose="020F0502020204030203" pitchFamily="34" charset="0"/>
              </a:rPr>
              <a:t>author3, author4</a:t>
            </a:r>
            <a:endParaRPr lang="en-US" sz="4400" b="1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Graphic 18">
            <a:extLst>
              <a:ext uri="{FF2B5EF4-FFF2-40B4-BE49-F238E27FC236}">
                <a16:creationId xmlns:a16="http://schemas.microsoft.com/office/drawing/2014/main" id="{AEDBCDB9-CB31-46F9-BCA9-A3365D112F83}"/>
              </a:ext>
            </a:extLst>
          </p:cNvPr>
          <p:cNvSpPr/>
          <p:nvPr/>
        </p:nvSpPr>
        <p:spPr>
          <a:xfrm>
            <a:off x="4067138" y="9497184"/>
            <a:ext cx="360430" cy="335196"/>
          </a:xfrm>
          <a:custGeom>
            <a:avLst/>
            <a:gdLst>
              <a:gd name="connsiteX0" fmla="*/ 310594 w 327663"/>
              <a:gd name="connsiteY0" fmla="*/ 219906 h 335196"/>
              <a:gd name="connsiteX1" fmla="*/ 246568 w 327663"/>
              <a:gd name="connsiteY1" fmla="*/ 176217 h 335196"/>
              <a:gd name="connsiteX2" fmla="*/ 212295 w 327663"/>
              <a:gd name="connsiteY2" fmla="*/ 176217 h 335196"/>
              <a:gd name="connsiteX3" fmla="*/ 165217 w 327663"/>
              <a:gd name="connsiteY3" fmla="*/ 189022 h 335196"/>
              <a:gd name="connsiteX4" fmla="*/ 118138 w 327663"/>
              <a:gd name="connsiteY4" fmla="*/ 176217 h 335196"/>
              <a:gd name="connsiteX5" fmla="*/ 83866 w 327663"/>
              <a:gd name="connsiteY5" fmla="*/ 176217 h 335196"/>
              <a:gd name="connsiteX6" fmla="*/ 19839 w 327663"/>
              <a:gd name="connsiteY6" fmla="*/ 219906 h 335196"/>
              <a:gd name="connsiteX7" fmla="*/ 1385 w 327663"/>
              <a:gd name="connsiteY7" fmla="*/ 299750 h 335196"/>
              <a:gd name="connsiteX8" fmla="*/ 165970 w 327663"/>
              <a:gd name="connsiteY8" fmla="*/ 335529 h 335196"/>
              <a:gd name="connsiteX9" fmla="*/ 329802 w 327663"/>
              <a:gd name="connsiteY9" fmla="*/ 299750 h 335196"/>
              <a:gd name="connsiteX10" fmla="*/ 310594 w 327663"/>
              <a:gd name="connsiteY10" fmla="*/ 219906 h 335196"/>
              <a:gd name="connsiteX11" fmla="*/ 165593 w 327663"/>
              <a:gd name="connsiteY11" fmla="*/ 154749 h 335196"/>
              <a:gd name="connsiteX12" fmla="*/ 242425 w 327663"/>
              <a:gd name="connsiteY12" fmla="*/ 77918 h 335196"/>
              <a:gd name="connsiteX13" fmla="*/ 165593 w 327663"/>
              <a:gd name="connsiteY13" fmla="*/ 1086 h 335196"/>
              <a:gd name="connsiteX14" fmla="*/ 88762 w 327663"/>
              <a:gd name="connsiteY14" fmla="*/ 77918 h 335196"/>
              <a:gd name="connsiteX15" fmla="*/ 165593 w 327663"/>
              <a:gd name="connsiteY15" fmla="*/ 154749 h 335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27663" h="335196">
                <a:moveTo>
                  <a:pt x="310594" y="219906"/>
                </a:moveTo>
                <a:cubicBezTo>
                  <a:pt x="287243" y="179983"/>
                  <a:pt x="246568" y="176217"/>
                  <a:pt x="246568" y="176217"/>
                </a:cubicBezTo>
                <a:lnTo>
                  <a:pt x="212295" y="176217"/>
                </a:lnTo>
                <a:cubicBezTo>
                  <a:pt x="198360" y="184126"/>
                  <a:pt x="182541" y="189022"/>
                  <a:pt x="165217" y="189022"/>
                </a:cubicBezTo>
                <a:cubicBezTo>
                  <a:pt x="147892" y="189022"/>
                  <a:pt x="132074" y="184503"/>
                  <a:pt x="118138" y="176217"/>
                </a:cubicBezTo>
                <a:lnTo>
                  <a:pt x="83866" y="176217"/>
                </a:lnTo>
                <a:cubicBezTo>
                  <a:pt x="83866" y="176217"/>
                  <a:pt x="43190" y="179983"/>
                  <a:pt x="19839" y="219906"/>
                </a:cubicBezTo>
                <a:cubicBezTo>
                  <a:pt x="-2758" y="259828"/>
                  <a:pt x="1385" y="299750"/>
                  <a:pt x="1385" y="299750"/>
                </a:cubicBezTo>
                <a:cubicBezTo>
                  <a:pt x="1385" y="299750"/>
                  <a:pt x="37164" y="335529"/>
                  <a:pt x="165970" y="335529"/>
                </a:cubicBezTo>
                <a:cubicBezTo>
                  <a:pt x="294776" y="335529"/>
                  <a:pt x="329802" y="299750"/>
                  <a:pt x="329802" y="299750"/>
                </a:cubicBezTo>
                <a:cubicBezTo>
                  <a:pt x="329802" y="299750"/>
                  <a:pt x="333945" y="259828"/>
                  <a:pt x="310594" y="219906"/>
                </a:cubicBezTo>
                <a:close/>
                <a:moveTo>
                  <a:pt x="165593" y="154749"/>
                </a:moveTo>
                <a:cubicBezTo>
                  <a:pt x="208152" y="154749"/>
                  <a:pt x="242425" y="120477"/>
                  <a:pt x="242425" y="77918"/>
                </a:cubicBezTo>
                <a:cubicBezTo>
                  <a:pt x="242425" y="35359"/>
                  <a:pt x="208152" y="1086"/>
                  <a:pt x="165593" y="1086"/>
                </a:cubicBezTo>
                <a:cubicBezTo>
                  <a:pt x="123035" y="1086"/>
                  <a:pt x="88762" y="35736"/>
                  <a:pt x="88762" y="77918"/>
                </a:cubicBezTo>
                <a:cubicBezTo>
                  <a:pt x="88762" y="120477"/>
                  <a:pt x="123035" y="154749"/>
                  <a:pt x="165593" y="154749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6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0386EC-D1AC-48D0-B2EC-0AD1DA88A8AB}"/>
              </a:ext>
            </a:extLst>
          </p:cNvPr>
          <p:cNvSpPr/>
          <p:nvPr/>
        </p:nvSpPr>
        <p:spPr>
          <a:xfrm>
            <a:off x="0" y="0"/>
            <a:ext cx="32004000" cy="11772900"/>
          </a:xfrm>
          <a:prstGeom prst="rect">
            <a:avLst/>
          </a:prstGeom>
          <a:solidFill>
            <a:srgbClr val="006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9EE2F9-E368-471F-966F-6846CB3D7866}"/>
              </a:ext>
            </a:extLst>
          </p:cNvPr>
          <p:cNvSpPr/>
          <p:nvPr/>
        </p:nvSpPr>
        <p:spPr>
          <a:xfrm>
            <a:off x="1643044" y="1418496"/>
            <a:ext cx="28717912" cy="8831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5000" b="1" dirty="0">
                <a:solidFill>
                  <a:schemeClr val="bg1"/>
                </a:solidFill>
                <a:latin typeface="Lato Black" panose="020F0A02020204030203" pitchFamily="34" charset="0"/>
                <a:ea typeface="Roboto" panose="02000000000000000000" pitchFamily="2" charset="0"/>
                <a:cs typeface="Arial" panose="020B0604020202020204" pitchFamily="34" charset="0"/>
              </a:rPr>
              <a:t>Main finding goes here</a:t>
            </a:r>
            <a:r>
              <a:rPr lang="en-US" sz="150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  <a:cs typeface="Arial" panose="020B0604020202020204" pitchFamily="34" charset="0"/>
              </a:rPr>
              <a:t>, translated into </a:t>
            </a:r>
            <a:r>
              <a:rPr lang="en-US" sz="15000" dirty="0">
                <a:solidFill>
                  <a:schemeClr val="bg1"/>
                </a:solidFill>
                <a:latin typeface="Lato Black" panose="020F0A02020204030203" pitchFamily="34" charset="0"/>
                <a:ea typeface="Roboto" panose="02000000000000000000" pitchFamily="2" charset="0"/>
                <a:cs typeface="Arial" panose="020B0604020202020204" pitchFamily="34" charset="0"/>
              </a:rPr>
              <a:t>plain English</a:t>
            </a:r>
            <a:r>
              <a:rPr lang="en-US" sz="150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  <a:cs typeface="Arial" panose="020B0604020202020204" pitchFamily="34" charset="0"/>
              </a:rPr>
              <a:t>. </a:t>
            </a:r>
            <a:r>
              <a:rPr lang="en-US" sz="15000" dirty="0">
                <a:solidFill>
                  <a:schemeClr val="bg1"/>
                </a:solidFill>
                <a:latin typeface="Lato Black" panose="020F0A02020204030203" pitchFamily="34" charset="0"/>
                <a:ea typeface="Roboto" panose="02000000000000000000" pitchFamily="2" charset="0"/>
                <a:cs typeface="Arial" panose="020B0604020202020204" pitchFamily="34" charset="0"/>
              </a:rPr>
              <a:t>Emphasize</a:t>
            </a:r>
            <a:r>
              <a:rPr lang="en-US" sz="150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  <a:cs typeface="Arial" panose="020B0604020202020204" pitchFamily="34" charset="0"/>
              </a:rPr>
              <a:t> the important words.</a:t>
            </a:r>
            <a:endParaRPr lang="en-US" sz="15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3038D2-6694-4FF1-AFD6-35D55E87C41A}"/>
              </a:ext>
            </a:extLst>
          </p:cNvPr>
          <p:cNvSpPr/>
          <p:nvPr/>
        </p:nvSpPr>
        <p:spPr>
          <a:xfrm>
            <a:off x="12000998" y="15907702"/>
            <a:ext cx="9583653" cy="14184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800" b="1" dirty="0">
                <a:latin typeface="Lato Black" panose="020F0A02020204030203" pitchFamily="34" charset="0"/>
                <a:cs typeface="Arial" panose="020B0604020202020204" pitchFamily="34" charset="0"/>
              </a:rPr>
              <a:t>RESULTS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latin typeface="Lato" panose="020F0502020204030203" pitchFamily="34" charset="0"/>
                <a:cs typeface="Arial" panose="020B0604020202020204" pitchFamily="34" charset="0"/>
              </a:rPr>
              <a:t>Graph or table with essential results only.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latin typeface="Lato" panose="020F0502020204030203" pitchFamily="34" charset="0"/>
                <a:cs typeface="Arial" panose="020B0604020202020204" pitchFamily="34" charset="0"/>
              </a:rPr>
              <a:t>All the other correlations in the ammo bar.</a:t>
            </a:r>
          </a:p>
          <a:p>
            <a:pPr>
              <a:lnSpc>
                <a:spcPct val="120000"/>
              </a:lnSpc>
            </a:pPr>
            <a:endParaRPr lang="en-US" sz="4800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4800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4800" dirty="0">
                <a:latin typeface="Lato Black" panose="020F0A02020204030203" pitchFamily="34" charset="0"/>
                <a:cs typeface="Arial" panose="020B0604020202020204" pitchFamily="34" charset="0"/>
              </a:rPr>
              <a:t>DISCUSSION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latin typeface="Lato" panose="020F0502020204030203" pitchFamily="34" charset="0"/>
                <a:cs typeface="Arial" panose="020B0604020202020204" pitchFamily="34" charset="0"/>
              </a:rPr>
              <a:t>“If this result actually generalized and I didn’t have to humbly disclaim the possibility of a thousand confounds and limitations, it would imply that….”</a:t>
            </a:r>
            <a:endParaRPr lang="en-US" sz="4800" b="1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4800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4800" dirty="0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  <a:cs typeface="Arial" panose="020B0604020202020204" pitchFamily="34" charset="0"/>
              </a:rPr>
              <a:t>Keep font size as high above 28 as possible</a:t>
            </a:r>
            <a:r>
              <a:rPr lang="en-US" sz="4800" dirty="0">
                <a:solidFill>
                  <a:srgbClr val="FF000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F352244-5B1B-48A4-BB73-9F770DBFB737}"/>
              </a:ext>
            </a:extLst>
          </p:cNvPr>
          <p:cNvCxnSpPr/>
          <p:nvPr/>
        </p:nvCxnSpPr>
        <p:spPr>
          <a:xfrm>
            <a:off x="22534644" y="11144250"/>
            <a:ext cx="0" cy="23145750"/>
          </a:xfrm>
          <a:prstGeom prst="line">
            <a:avLst/>
          </a:prstGeom>
          <a:ln w="76200">
            <a:solidFill>
              <a:srgbClr val="006A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EF09AAC-A47D-43E5-A106-FABBAC32BA3E}"/>
              </a:ext>
            </a:extLst>
          </p:cNvPr>
          <p:cNvSpPr txBox="1"/>
          <p:nvPr/>
        </p:nvSpPr>
        <p:spPr>
          <a:xfrm>
            <a:off x="1652532" y="12401550"/>
            <a:ext cx="202697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latin typeface="Lato" panose="020F0502020204030203" pitchFamily="34" charset="0"/>
                <a:cs typeface="Lato" panose="020F0502020204030203" pitchFamily="34" charset="0"/>
              </a:rPr>
              <a:t>Title goes here; make it small if you need to free up space.</a:t>
            </a:r>
            <a:endParaRPr lang="en-US" sz="80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944F5FC-ACA9-410F-87AE-D337A6A2883B}"/>
              </a:ext>
            </a:extLst>
          </p:cNvPr>
          <p:cNvGrpSpPr/>
          <p:nvPr/>
        </p:nvGrpSpPr>
        <p:grpSpPr>
          <a:xfrm>
            <a:off x="26038717" y="33689248"/>
            <a:ext cx="4557654" cy="4465001"/>
            <a:chOff x="8496436" y="33018139"/>
            <a:chExt cx="5698443" cy="558259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12CAA3C-1489-4B76-BE55-54F7895EC144}"/>
                </a:ext>
              </a:extLst>
            </p:cNvPr>
            <p:cNvSpPr/>
            <p:nvPr/>
          </p:nvSpPr>
          <p:spPr>
            <a:xfrm>
              <a:off x="8496436" y="33018139"/>
              <a:ext cx="5698443" cy="55825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2E3B82C2-9541-4FAF-87B2-E59C27A55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71139" y="33274840"/>
              <a:ext cx="5149036" cy="5149036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5045767-D451-47EC-8C33-AF2C20FBB84D}"/>
              </a:ext>
            </a:extLst>
          </p:cNvPr>
          <p:cNvSpPr txBox="1"/>
          <p:nvPr/>
        </p:nvSpPr>
        <p:spPr>
          <a:xfrm>
            <a:off x="23147005" y="12632148"/>
            <a:ext cx="8247396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Lato" panose="020F0502020204030203" pitchFamily="34" charset="0"/>
                <a:cs typeface="Arial" panose="020B0604020202020204" pitchFamily="34" charset="0"/>
              </a:rPr>
              <a:t>AMMO BAR</a:t>
            </a:r>
          </a:p>
          <a:p>
            <a:endParaRPr lang="en-US" sz="6000" b="1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r>
              <a:rPr lang="en-US" sz="5400" b="1" dirty="0">
                <a:latin typeface="Lato" panose="020F0502020204030203" pitchFamily="34" charset="0"/>
                <a:cs typeface="Arial" panose="020B0604020202020204" pitchFamily="34" charset="0"/>
              </a:rPr>
              <a:t>Delete this and replace it with your…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Lato" panose="020F0502020204030203" pitchFamily="34" charset="0"/>
                <a:cs typeface="Arial" panose="020B0604020202020204" pitchFamily="34" charset="0"/>
              </a:rPr>
              <a:t>Extra Graphs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Lato" panose="020F0502020204030203" pitchFamily="34" charset="0"/>
                <a:cs typeface="Arial" panose="020B0604020202020204" pitchFamily="34" charset="0"/>
              </a:rPr>
              <a:t>Extra Correlation tables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Lato" panose="020F0502020204030203" pitchFamily="34" charset="0"/>
                <a:cs typeface="Arial" panose="020B0604020202020204" pitchFamily="34" charset="0"/>
              </a:rPr>
              <a:t>Extra Figures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Lato" panose="020F0502020204030203" pitchFamily="34" charset="0"/>
                <a:cs typeface="Arial" panose="020B0604020202020204" pitchFamily="34" charset="0"/>
              </a:rPr>
              <a:t>Extra nuance that you’re worried about leaving out.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b="1" dirty="0">
                <a:latin typeface="Lato" panose="020F0502020204030203" pitchFamily="34" charset="0"/>
                <a:cs typeface="Arial" panose="020B0604020202020204" pitchFamily="34" charset="0"/>
              </a:rPr>
              <a:t>Keep it messy!</a:t>
            </a:r>
            <a:r>
              <a:rPr lang="en-US" sz="5400" dirty="0">
                <a:latin typeface="Lato" panose="020F0502020204030203" pitchFamily="34" charset="0"/>
                <a:cs typeface="Arial" panose="020B0604020202020204" pitchFamily="34" charset="0"/>
              </a:rPr>
              <a:t> This section is just for you.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AD9AF1-DB1F-458B-8FD1-3E2EA4A57D8C}"/>
              </a:ext>
            </a:extLst>
          </p:cNvPr>
          <p:cNvSpPr txBox="1"/>
          <p:nvPr/>
        </p:nvSpPr>
        <p:spPr>
          <a:xfrm>
            <a:off x="6497426" y="30972092"/>
            <a:ext cx="131133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400" b="1" dirty="0">
                <a:highlight>
                  <a:srgbClr val="FFD54F"/>
                </a:highlight>
                <a:latin typeface="Lato" panose="020F0502020204030203" pitchFamily="34" charset="0"/>
                <a:cs typeface="Lato" panose="020F0502020204030203" pitchFamily="34" charset="0"/>
              </a:rPr>
              <a:t>Leeroy </a:t>
            </a:r>
            <a:r>
              <a:rPr lang="en-US" sz="4400" dirty="0">
                <a:latin typeface="Lato" panose="020F0502020204030203" pitchFamily="34" charset="0"/>
                <a:cs typeface="Lato" panose="020F0502020204030203" pitchFamily="34" charset="0"/>
              </a:rPr>
              <a:t>Jenkins, author2, author3, author4</a:t>
            </a:r>
            <a:endParaRPr lang="en-US" sz="4400" b="1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3" name="Graphic 18">
            <a:extLst>
              <a:ext uri="{FF2B5EF4-FFF2-40B4-BE49-F238E27FC236}">
                <a16:creationId xmlns:a16="http://schemas.microsoft.com/office/drawing/2014/main" id="{196C165A-405D-4820-9F17-91CA8CD4F5EF}"/>
              </a:ext>
            </a:extLst>
          </p:cNvPr>
          <p:cNvSpPr/>
          <p:nvPr/>
        </p:nvSpPr>
        <p:spPr>
          <a:xfrm>
            <a:off x="1643044" y="31189215"/>
            <a:ext cx="360430" cy="335196"/>
          </a:xfrm>
          <a:custGeom>
            <a:avLst/>
            <a:gdLst>
              <a:gd name="connsiteX0" fmla="*/ 310594 w 327663"/>
              <a:gd name="connsiteY0" fmla="*/ 219906 h 335196"/>
              <a:gd name="connsiteX1" fmla="*/ 246568 w 327663"/>
              <a:gd name="connsiteY1" fmla="*/ 176217 h 335196"/>
              <a:gd name="connsiteX2" fmla="*/ 212295 w 327663"/>
              <a:gd name="connsiteY2" fmla="*/ 176217 h 335196"/>
              <a:gd name="connsiteX3" fmla="*/ 165217 w 327663"/>
              <a:gd name="connsiteY3" fmla="*/ 189022 h 335196"/>
              <a:gd name="connsiteX4" fmla="*/ 118138 w 327663"/>
              <a:gd name="connsiteY4" fmla="*/ 176217 h 335196"/>
              <a:gd name="connsiteX5" fmla="*/ 83866 w 327663"/>
              <a:gd name="connsiteY5" fmla="*/ 176217 h 335196"/>
              <a:gd name="connsiteX6" fmla="*/ 19839 w 327663"/>
              <a:gd name="connsiteY6" fmla="*/ 219906 h 335196"/>
              <a:gd name="connsiteX7" fmla="*/ 1385 w 327663"/>
              <a:gd name="connsiteY7" fmla="*/ 299750 h 335196"/>
              <a:gd name="connsiteX8" fmla="*/ 165970 w 327663"/>
              <a:gd name="connsiteY8" fmla="*/ 335529 h 335196"/>
              <a:gd name="connsiteX9" fmla="*/ 329802 w 327663"/>
              <a:gd name="connsiteY9" fmla="*/ 299750 h 335196"/>
              <a:gd name="connsiteX10" fmla="*/ 310594 w 327663"/>
              <a:gd name="connsiteY10" fmla="*/ 219906 h 335196"/>
              <a:gd name="connsiteX11" fmla="*/ 165593 w 327663"/>
              <a:gd name="connsiteY11" fmla="*/ 154749 h 335196"/>
              <a:gd name="connsiteX12" fmla="*/ 242425 w 327663"/>
              <a:gd name="connsiteY12" fmla="*/ 77918 h 335196"/>
              <a:gd name="connsiteX13" fmla="*/ 165593 w 327663"/>
              <a:gd name="connsiteY13" fmla="*/ 1086 h 335196"/>
              <a:gd name="connsiteX14" fmla="*/ 88762 w 327663"/>
              <a:gd name="connsiteY14" fmla="*/ 77918 h 335196"/>
              <a:gd name="connsiteX15" fmla="*/ 165593 w 327663"/>
              <a:gd name="connsiteY15" fmla="*/ 154749 h 335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27663" h="335196">
                <a:moveTo>
                  <a:pt x="310594" y="219906"/>
                </a:moveTo>
                <a:cubicBezTo>
                  <a:pt x="287243" y="179983"/>
                  <a:pt x="246568" y="176217"/>
                  <a:pt x="246568" y="176217"/>
                </a:cubicBezTo>
                <a:lnTo>
                  <a:pt x="212295" y="176217"/>
                </a:lnTo>
                <a:cubicBezTo>
                  <a:pt x="198360" y="184126"/>
                  <a:pt x="182541" y="189022"/>
                  <a:pt x="165217" y="189022"/>
                </a:cubicBezTo>
                <a:cubicBezTo>
                  <a:pt x="147892" y="189022"/>
                  <a:pt x="132074" y="184503"/>
                  <a:pt x="118138" y="176217"/>
                </a:cubicBezTo>
                <a:lnTo>
                  <a:pt x="83866" y="176217"/>
                </a:lnTo>
                <a:cubicBezTo>
                  <a:pt x="83866" y="176217"/>
                  <a:pt x="43190" y="179983"/>
                  <a:pt x="19839" y="219906"/>
                </a:cubicBezTo>
                <a:cubicBezTo>
                  <a:pt x="-2758" y="259828"/>
                  <a:pt x="1385" y="299750"/>
                  <a:pt x="1385" y="299750"/>
                </a:cubicBezTo>
                <a:cubicBezTo>
                  <a:pt x="1385" y="299750"/>
                  <a:pt x="37164" y="335529"/>
                  <a:pt x="165970" y="335529"/>
                </a:cubicBezTo>
                <a:cubicBezTo>
                  <a:pt x="294776" y="335529"/>
                  <a:pt x="329802" y="299750"/>
                  <a:pt x="329802" y="299750"/>
                </a:cubicBezTo>
                <a:cubicBezTo>
                  <a:pt x="329802" y="299750"/>
                  <a:pt x="333945" y="259828"/>
                  <a:pt x="310594" y="219906"/>
                </a:cubicBezTo>
                <a:close/>
                <a:moveTo>
                  <a:pt x="165593" y="154749"/>
                </a:moveTo>
                <a:cubicBezTo>
                  <a:pt x="208152" y="154749"/>
                  <a:pt x="242425" y="120477"/>
                  <a:pt x="242425" y="77918"/>
                </a:cubicBezTo>
                <a:cubicBezTo>
                  <a:pt x="242425" y="35359"/>
                  <a:pt x="208152" y="1086"/>
                  <a:pt x="165593" y="1086"/>
                </a:cubicBezTo>
                <a:cubicBezTo>
                  <a:pt x="123035" y="1086"/>
                  <a:pt x="88762" y="35736"/>
                  <a:pt x="88762" y="77918"/>
                </a:cubicBezTo>
                <a:cubicBezTo>
                  <a:pt x="88762" y="120477"/>
                  <a:pt x="123035" y="154749"/>
                  <a:pt x="165593" y="154749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6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Graphic 7">
            <a:extLst>
              <a:ext uri="{FF2B5EF4-FFF2-40B4-BE49-F238E27FC236}">
                <a16:creationId xmlns:a16="http://schemas.microsoft.com/office/drawing/2014/main" id="{BBC179CC-CA98-4CD3-A6FA-62C8EDADEDE8}"/>
              </a:ext>
            </a:extLst>
          </p:cNvPr>
          <p:cNvSpPr/>
          <p:nvPr/>
        </p:nvSpPr>
        <p:spPr>
          <a:xfrm>
            <a:off x="15713942" y="34779152"/>
            <a:ext cx="1256803" cy="2173929"/>
          </a:xfrm>
          <a:custGeom>
            <a:avLst/>
            <a:gdLst>
              <a:gd name="connsiteX0" fmla="*/ 321256 w 2089376"/>
              <a:gd name="connsiteY0" fmla="*/ 0 h 3614056"/>
              <a:gd name="connsiteX1" fmla="*/ 0 w 2089376"/>
              <a:gd name="connsiteY1" fmla="*/ 321256 h 3614056"/>
              <a:gd name="connsiteX2" fmla="*/ 0 w 2089376"/>
              <a:gd name="connsiteY2" fmla="*/ 3292801 h 3614056"/>
              <a:gd name="connsiteX3" fmla="*/ 321256 w 2089376"/>
              <a:gd name="connsiteY3" fmla="*/ 3614057 h 3614056"/>
              <a:gd name="connsiteX4" fmla="*/ 1815047 w 2089376"/>
              <a:gd name="connsiteY4" fmla="*/ 3614057 h 3614056"/>
              <a:gd name="connsiteX5" fmla="*/ 2136303 w 2089376"/>
              <a:gd name="connsiteY5" fmla="*/ 3292801 h 3614056"/>
              <a:gd name="connsiteX6" fmla="*/ 2136303 w 2089376"/>
              <a:gd name="connsiteY6" fmla="*/ 321256 h 3614056"/>
              <a:gd name="connsiteX7" fmla="*/ 1815047 w 2089376"/>
              <a:gd name="connsiteY7" fmla="*/ 0 h 3614056"/>
              <a:gd name="connsiteX8" fmla="*/ 321256 w 2089376"/>
              <a:gd name="connsiteY8" fmla="*/ 0 h 3614056"/>
              <a:gd name="connsiteX9" fmla="*/ 889115 w 2089376"/>
              <a:gd name="connsiteY9" fmla="*/ 309397 h 3614056"/>
              <a:gd name="connsiteX10" fmla="*/ 1247302 w 2089376"/>
              <a:gd name="connsiteY10" fmla="*/ 309397 h 3614056"/>
              <a:gd name="connsiteX11" fmla="*/ 1289936 w 2089376"/>
              <a:gd name="connsiteY11" fmla="*/ 369650 h 3614056"/>
              <a:gd name="connsiteX12" fmla="*/ 1247302 w 2089376"/>
              <a:gd name="connsiteY12" fmla="*/ 429903 h 3614056"/>
              <a:gd name="connsiteX13" fmla="*/ 889115 w 2089376"/>
              <a:gd name="connsiteY13" fmla="*/ 429903 h 3614056"/>
              <a:gd name="connsiteX14" fmla="*/ 846480 w 2089376"/>
              <a:gd name="connsiteY14" fmla="*/ 369650 h 3614056"/>
              <a:gd name="connsiteX15" fmla="*/ 889115 w 2089376"/>
              <a:gd name="connsiteY15" fmla="*/ 309397 h 3614056"/>
              <a:gd name="connsiteX16" fmla="*/ 176468 w 2089376"/>
              <a:gd name="connsiteY16" fmla="*/ 738905 h 3614056"/>
              <a:gd name="connsiteX17" fmla="*/ 1959892 w 2089376"/>
              <a:gd name="connsiteY17" fmla="*/ 738905 h 3614056"/>
              <a:gd name="connsiteX18" fmla="*/ 1959892 w 2089376"/>
              <a:gd name="connsiteY18" fmla="*/ 2875208 h 3614056"/>
              <a:gd name="connsiteX19" fmla="*/ 176468 w 2089376"/>
              <a:gd name="connsiteY19" fmla="*/ 2875208 h 3614056"/>
              <a:gd name="connsiteX20" fmla="*/ 176468 w 2089376"/>
              <a:gd name="connsiteY20" fmla="*/ 738905 h 3614056"/>
              <a:gd name="connsiteX21" fmla="*/ 1068180 w 2089376"/>
              <a:gd name="connsiteY21" fmla="*/ 3045747 h 3614056"/>
              <a:gd name="connsiteX22" fmla="*/ 1068180 w 2089376"/>
              <a:gd name="connsiteY22" fmla="*/ 3045747 h 3614056"/>
              <a:gd name="connsiteX23" fmla="*/ 1267066 w 2089376"/>
              <a:gd name="connsiteY23" fmla="*/ 3244633 h 3614056"/>
              <a:gd name="connsiteX24" fmla="*/ 1267066 w 2089376"/>
              <a:gd name="connsiteY24" fmla="*/ 3244633 h 3614056"/>
              <a:gd name="connsiteX25" fmla="*/ 1267066 w 2089376"/>
              <a:gd name="connsiteY25" fmla="*/ 3244633 h 3614056"/>
              <a:gd name="connsiteX26" fmla="*/ 1267066 w 2089376"/>
              <a:gd name="connsiteY26" fmla="*/ 3244633 h 3614056"/>
              <a:gd name="connsiteX27" fmla="*/ 1068180 w 2089376"/>
              <a:gd name="connsiteY27" fmla="*/ 3443519 h 3614056"/>
              <a:gd name="connsiteX28" fmla="*/ 1068180 w 2089376"/>
              <a:gd name="connsiteY28" fmla="*/ 3443519 h 3614056"/>
              <a:gd name="connsiteX29" fmla="*/ 1068180 w 2089376"/>
              <a:gd name="connsiteY29" fmla="*/ 3443519 h 3614056"/>
              <a:gd name="connsiteX30" fmla="*/ 1068180 w 2089376"/>
              <a:gd name="connsiteY30" fmla="*/ 3443519 h 3614056"/>
              <a:gd name="connsiteX31" fmla="*/ 869294 w 2089376"/>
              <a:gd name="connsiteY31" fmla="*/ 3244633 h 3614056"/>
              <a:gd name="connsiteX32" fmla="*/ 869294 w 2089376"/>
              <a:gd name="connsiteY32" fmla="*/ 3244633 h 3614056"/>
              <a:gd name="connsiteX33" fmla="*/ 869294 w 2089376"/>
              <a:gd name="connsiteY33" fmla="*/ 3244633 h 3614056"/>
              <a:gd name="connsiteX34" fmla="*/ 869294 w 2089376"/>
              <a:gd name="connsiteY34" fmla="*/ 3244633 h 3614056"/>
              <a:gd name="connsiteX35" fmla="*/ 1068180 w 2089376"/>
              <a:gd name="connsiteY35" fmla="*/ 3045747 h 3614056"/>
              <a:gd name="connsiteX36" fmla="*/ 1068180 w 2089376"/>
              <a:gd name="connsiteY36" fmla="*/ 3045747 h 3614056"/>
              <a:gd name="connsiteX37" fmla="*/ 1068180 w 2089376"/>
              <a:gd name="connsiteY37" fmla="*/ 3045747 h 361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089376" h="3614056">
                <a:moveTo>
                  <a:pt x="321256" y="0"/>
                </a:moveTo>
                <a:cubicBezTo>
                  <a:pt x="144562" y="0"/>
                  <a:pt x="0" y="144562"/>
                  <a:pt x="0" y="321256"/>
                </a:cubicBezTo>
                <a:lnTo>
                  <a:pt x="0" y="3292801"/>
                </a:lnTo>
                <a:cubicBezTo>
                  <a:pt x="0" y="3469495"/>
                  <a:pt x="144562" y="3614057"/>
                  <a:pt x="321256" y="3614057"/>
                </a:cubicBezTo>
                <a:lnTo>
                  <a:pt x="1815047" y="3614057"/>
                </a:lnTo>
                <a:cubicBezTo>
                  <a:pt x="1991741" y="3614057"/>
                  <a:pt x="2136303" y="3469495"/>
                  <a:pt x="2136303" y="3292801"/>
                </a:cubicBezTo>
                <a:lnTo>
                  <a:pt x="2136303" y="321256"/>
                </a:lnTo>
                <a:cubicBezTo>
                  <a:pt x="2136303" y="144562"/>
                  <a:pt x="1991741" y="0"/>
                  <a:pt x="1815047" y="0"/>
                </a:cubicBezTo>
                <a:lnTo>
                  <a:pt x="321256" y="0"/>
                </a:lnTo>
                <a:close/>
                <a:moveTo>
                  <a:pt x="889115" y="309397"/>
                </a:moveTo>
                <a:lnTo>
                  <a:pt x="1247302" y="309397"/>
                </a:lnTo>
                <a:cubicBezTo>
                  <a:pt x="1270849" y="309397"/>
                  <a:pt x="1289936" y="336390"/>
                  <a:pt x="1289936" y="369650"/>
                </a:cubicBezTo>
                <a:cubicBezTo>
                  <a:pt x="1289936" y="402911"/>
                  <a:pt x="1270849" y="429903"/>
                  <a:pt x="1247302" y="429903"/>
                </a:cubicBezTo>
                <a:lnTo>
                  <a:pt x="889115" y="429903"/>
                </a:lnTo>
                <a:cubicBezTo>
                  <a:pt x="865567" y="429903"/>
                  <a:pt x="846480" y="402911"/>
                  <a:pt x="846480" y="369650"/>
                </a:cubicBezTo>
                <a:cubicBezTo>
                  <a:pt x="846480" y="336390"/>
                  <a:pt x="865567" y="309397"/>
                  <a:pt x="889115" y="309397"/>
                </a:cubicBezTo>
                <a:close/>
                <a:moveTo>
                  <a:pt x="176468" y="738905"/>
                </a:moveTo>
                <a:lnTo>
                  <a:pt x="1959892" y="738905"/>
                </a:lnTo>
                <a:lnTo>
                  <a:pt x="1959892" y="2875208"/>
                </a:lnTo>
                <a:lnTo>
                  <a:pt x="176468" y="2875208"/>
                </a:lnTo>
                <a:lnTo>
                  <a:pt x="176468" y="738905"/>
                </a:lnTo>
                <a:close/>
                <a:moveTo>
                  <a:pt x="1068180" y="3045747"/>
                </a:moveTo>
                <a:cubicBezTo>
                  <a:pt x="1068180" y="3045747"/>
                  <a:pt x="1068180" y="3045747"/>
                  <a:pt x="1068180" y="3045747"/>
                </a:cubicBezTo>
                <a:cubicBezTo>
                  <a:pt x="1178013" y="3045747"/>
                  <a:pt x="1267066" y="3134799"/>
                  <a:pt x="1267066" y="3244633"/>
                </a:cubicBezTo>
                <a:cubicBezTo>
                  <a:pt x="1267066" y="3244633"/>
                  <a:pt x="1267066" y="3244633"/>
                  <a:pt x="1267066" y="3244633"/>
                </a:cubicBezTo>
                <a:lnTo>
                  <a:pt x="1267066" y="3244633"/>
                </a:lnTo>
                <a:cubicBezTo>
                  <a:pt x="1267066" y="3244633"/>
                  <a:pt x="1267066" y="3244633"/>
                  <a:pt x="1267066" y="3244633"/>
                </a:cubicBezTo>
                <a:cubicBezTo>
                  <a:pt x="1267066" y="3354466"/>
                  <a:pt x="1178013" y="3443519"/>
                  <a:pt x="1068180" y="3443519"/>
                </a:cubicBezTo>
                <a:cubicBezTo>
                  <a:pt x="1068180" y="3443519"/>
                  <a:pt x="1068180" y="3443519"/>
                  <a:pt x="1068180" y="3443519"/>
                </a:cubicBezTo>
                <a:lnTo>
                  <a:pt x="1068180" y="3443519"/>
                </a:lnTo>
                <a:cubicBezTo>
                  <a:pt x="1068180" y="3443519"/>
                  <a:pt x="1068180" y="3443519"/>
                  <a:pt x="1068180" y="3443519"/>
                </a:cubicBezTo>
                <a:cubicBezTo>
                  <a:pt x="958346" y="3443519"/>
                  <a:pt x="869294" y="3354466"/>
                  <a:pt x="869294" y="3244633"/>
                </a:cubicBezTo>
                <a:cubicBezTo>
                  <a:pt x="869294" y="3244633"/>
                  <a:pt x="869294" y="3244633"/>
                  <a:pt x="869294" y="3244633"/>
                </a:cubicBezTo>
                <a:lnTo>
                  <a:pt x="869294" y="3244633"/>
                </a:lnTo>
                <a:cubicBezTo>
                  <a:pt x="869294" y="3244633"/>
                  <a:pt x="869294" y="3244633"/>
                  <a:pt x="869294" y="3244633"/>
                </a:cubicBezTo>
                <a:cubicBezTo>
                  <a:pt x="869294" y="3134799"/>
                  <a:pt x="958346" y="3045747"/>
                  <a:pt x="1068180" y="3045747"/>
                </a:cubicBezTo>
                <a:cubicBezTo>
                  <a:pt x="1068180" y="3045747"/>
                  <a:pt x="1068180" y="3045747"/>
                  <a:pt x="1068180" y="3045747"/>
                </a:cubicBezTo>
                <a:lnTo>
                  <a:pt x="1068180" y="3045747"/>
                </a:lnTo>
                <a:close/>
              </a:path>
            </a:pathLst>
          </a:custGeom>
          <a:solidFill>
            <a:srgbClr val="80DEEA"/>
          </a:solidFill>
          <a:ln w="5640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E658F4-7260-408D-A20C-8231B8A7FCD6}"/>
              </a:ext>
            </a:extLst>
          </p:cNvPr>
          <p:cNvSpPr txBox="1"/>
          <p:nvPr/>
        </p:nvSpPr>
        <p:spPr>
          <a:xfrm>
            <a:off x="17394907" y="34878086"/>
            <a:ext cx="80773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80DEEA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Take a picture</a:t>
            </a:r>
            <a:r>
              <a:rPr lang="en-US" sz="4800" dirty="0">
                <a:solidFill>
                  <a:srgbClr val="80DEEA"/>
                </a:solidFill>
                <a:latin typeface="Lato" panose="020F0502020204030203" pitchFamily="34" charset="0"/>
                <a:cs typeface="Arial" panose="020B0604020202020204" pitchFamily="34" charset="0"/>
              </a:rPr>
              <a:t> to </a:t>
            </a:r>
            <a:br>
              <a:rPr lang="en-US" sz="4800" dirty="0">
                <a:solidFill>
                  <a:srgbClr val="80DEEA"/>
                </a:solidFill>
                <a:latin typeface="Lato" panose="020F0502020204030203" pitchFamily="34" charset="0"/>
                <a:cs typeface="Arial" panose="020B0604020202020204" pitchFamily="34" charset="0"/>
              </a:rPr>
            </a:br>
            <a:r>
              <a:rPr lang="en-US" sz="4800" dirty="0">
                <a:solidFill>
                  <a:srgbClr val="80DEEA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download</a:t>
            </a:r>
            <a:r>
              <a:rPr lang="en-US" sz="4800" dirty="0">
                <a:solidFill>
                  <a:srgbClr val="80DEEA"/>
                </a:solidFill>
                <a:latin typeface="Lato" panose="020F0502020204030203" pitchFamily="34" charset="0"/>
                <a:cs typeface="Arial" panose="020B0604020202020204" pitchFamily="34" charset="0"/>
              </a:rPr>
              <a:t> the</a:t>
            </a:r>
            <a:r>
              <a:rPr lang="en-US" sz="4800" b="1" dirty="0">
                <a:solidFill>
                  <a:srgbClr val="80DEEA"/>
                </a:solidFill>
                <a:latin typeface="Lato" panose="020F0502020204030203" pitchFamily="34" charset="0"/>
                <a:cs typeface="Arial" panose="020B0604020202020204" pitchFamily="34" charset="0"/>
              </a:rPr>
              <a:t> </a:t>
            </a:r>
            <a:r>
              <a:rPr lang="en-US" sz="4800" dirty="0">
                <a:solidFill>
                  <a:srgbClr val="80DEEA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full paper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E1F5EAE-59CA-46D9-9A9D-745B1B6F3025}"/>
              </a:ext>
            </a:extLst>
          </p:cNvPr>
          <p:cNvCxnSpPr>
            <a:cxnSpLocks/>
          </p:cNvCxnSpPr>
          <p:nvPr/>
        </p:nvCxnSpPr>
        <p:spPr>
          <a:xfrm>
            <a:off x="21469180" y="36601877"/>
            <a:ext cx="4215662" cy="0"/>
          </a:xfrm>
          <a:prstGeom prst="straightConnector1">
            <a:avLst/>
          </a:prstGeom>
          <a:ln w="66675">
            <a:solidFill>
              <a:srgbClr val="80DEEA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phic 27">
            <a:extLst>
              <a:ext uri="{FF2B5EF4-FFF2-40B4-BE49-F238E27FC236}">
                <a16:creationId xmlns:a16="http://schemas.microsoft.com/office/drawing/2014/main" id="{4D631DFC-F8C3-4BB5-8F5C-E502D84F74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42351" y="34573154"/>
            <a:ext cx="3468835" cy="305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81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</TotalTime>
  <Words>203</Words>
  <Application>Microsoft Office PowerPoint</Application>
  <PresentationFormat>Custom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Lato</vt:lpstr>
      <vt:lpstr>Lato Black</vt:lpstr>
      <vt:lpstr>Roboto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Morrison</dc:creator>
  <cp:lastModifiedBy>Ajisha Vadakkepattu</cp:lastModifiedBy>
  <cp:revision>15</cp:revision>
  <dcterms:created xsi:type="dcterms:W3CDTF">2019-04-03T04:48:47Z</dcterms:created>
  <dcterms:modified xsi:type="dcterms:W3CDTF">2022-11-25T19:46:07Z</dcterms:modified>
</cp:coreProperties>
</file>