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b inauguration in 2020 with lots of jo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179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 sz="1800" b="1">
                <a:solidFill>
                  <a:srgbClr val="000000"/>
                </a:solidFill>
                <a:latin typeface="Calibri"/>
              </a:defRPr>
            </a:pPr>
            <a:r>
              <a:t>Lab inauguration in 2020 with lots of joy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his is a random pic from internet used to 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22613"/>
            <a:ext cx="7315200" cy="45555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179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 sz="1800" b="1">
                <a:solidFill>
                  <a:srgbClr val="000000"/>
                </a:solidFill>
                <a:latin typeface="Calibri"/>
              </a:defRPr>
            </a:pPr>
            <a:r>
              <a:t>This is a random pic from internet used to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wan is swimming like a swimmer with a poor resolution image and staring at the sky wondering when will I catch afis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866" y="457200"/>
            <a:ext cx="5463868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179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 sz="1800" b="1">
                <a:solidFill>
                  <a:srgbClr val="000000"/>
                </a:solidFill>
                <a:latin typeface="Calibri"/>
              </a:defRPr>
            </a:pPr>
            <a:r>
              <a:t>Swan is swimming like a swimmer with a poor resolution image</a:t>
            </a:r>
            <a:br/>
            <a:r>
              <a:t>and staring at the sky wondering when will I catch afish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rem ipsum dappadi skibbum duolit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2179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defRPr sz="1800" b="1">
                <a:solidFill>
                  <a:srgbClr val="000000"/>
                </a:solidFill>
                <a:latin typeface="Calibri"/>
              </a:defRPr>
            </a:pPr>
            <a:r>
              <a:t>lorem ipsum dappadi skibbum duolitar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