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73" r:id="rId4"/>
    <p:sldId id="287" r:id="rId5"/>
    <p:sldId id="286" r:id="rId6"/>
    <p:sldId id="271" r:id="rId7"/>
    <p:sldId id="274" r:id="rId8"/>
    <p:sldId id="280" r:id="rId9"/>
    <p:sldId id="281" r:id="rId10"/>
    <p:sldId id="282" r:id="rId11"/>
    <p:sldId id="283" r:id="rId12"/>
    <p:sldId id="284" r:id="rId13"/>
    <p:sldId id="277" r:id="rId14"/>
    <p:sldId id="275" r:id="rId15"/>
    <p:sldId id="276" r:id="rId16"/>
    <p:sldId id="279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5/17/2018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5/17/2018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3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90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11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47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44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61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11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4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5/17/2018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5/17/2018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96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5/17/2018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8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09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80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05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03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9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03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4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60" r:id="rId18"/>
    <p:sldLayoutId id="2147483661" r:id="rId19"/>
    <p:sldLayoutId id="2147483662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microsoft.com/office/2007/relationships/hdphoto" Target="../media/hdphoto3.wdp"/><Relationship Id="rId3" Type="http://schemas.openxmlformats.org/officeDocument/2006/relationships/slide" Target="slide9.xml"/><Relationship Id="rId7" Type="http://schemas.openxmlformats.org/officeDocument/2006/relationships/slide" Target="slide13.xml"/><Relationship Id="rId12" Type="http://schemas.openxmlformats.org/officeDocument/2006/relationships/image" Target="../media/image9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17.xml"/><Relationship Id="rId5" Type="http://schemas.openxmlformats.org/officeDocument/2006/relationships/slide" Target="slide11.xml"/><Relationship Id="rId10" Type="http://schemas.openxmlformats.org/officeDocument/2006/relationships/slide" Target="slide16.xml"/><Relationship Id="rId4" Type="http://schemas.openxmlformats.org/officeDocument/2006/relationships/slide" Target="slide10.xml"/><Relationship Id="rId9" Type="http://schemas.openxmlformats.org/officeDocument/2006/relationships/slide" Target="slide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1807587"/>
            <a:ext cx="10058402" cy="12192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Railway Reservation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34000" y="3733800"/>
            <a:ext cx="6858000" cy="2386013"/>
          </a:xfrm>
        </p:spPr>
        <p:txBody>
          <a:bodyPr/>
          <a:lstStyle/>
          <a:p>
            <a:r>
              <a:rPr lang="en-US" sz="3200" dirty="0" smtClean="0"/>
              <a:t>-Rahul</a:t>
            </a:r>
          </a:p>
          <a:p>
            <a:r>
              <a:rPr lang="en-US" sz="3200" dirty="0" smtClean="0"/>
              <a:t>-1NH16CS085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0944" y="5102263"/>
            <a:ext cx="11430000" cy="172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Modify Train </a:t>
            </a:r>
            <a:r>
              <a:rPr lang="en-IN" dirty="0" smtClean="0"/>
              <a:t>Detail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32509" y="1825625"/>
            <a:ext cx="5953991" cy="4187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Function </a:t>
            </a: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name: </a:t>
            </a:r>
            <a:r>
              <a:rPr lang="en-IN" dirty="0" smtClean="0"/>
              <a:t>train_modify()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Work: </a:t>
            </a:r>
            <a:r>
              <a:rPr lang="en-IN" dirty="0" smtClean="0"/>
              <a:t>Update data of train in database.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Input: </a:t>
            </a:r>
            <a:r>
              <a:rPr lang="en-IN" dirty="0" smtClean="0"/>
              <a:t>Train_no</a:t>
            </a:r>
          </a:p>
          <a:p>
            <a:r>
              <a:rPr lang="en-IN" dirty="0" smtClean="0"/>
              <a:t>If train_no matches with database takes new data for train.</a:t>
            </a:r>
          </a:p>
          <a:p>
            <a:r>
              <a:rPr lang="en-IN" dirty="0" smtClean="0"/>
              <a:t>Else it will print – ‘Train not found’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Process: </a:t>
            </a:r>
            <a:r>
              <a:rPr lang="en-IN" dirty="0" smtClean="0"/>
              <a:t>Update database.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Output: </a:t>
            </a:r>
            <a:r>
              <a:rPr lang="en-IN" dirty="0" smtClean="0"/>
              <a:t>N/A</a:t>
            </a:r>
            <a:endParaRPr lang="en-IN" dirty="0"/>
          </a:p>
        </p:txBody>
      </p:sp>
      <p:pic>
        <p:nvPicPr>
          <p:cNvPr id="6" name="Content Placeholder 5" descr="F:\Rahul\My Program\MiniProject\Sem3\RV\My_Project.exe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43" y="2055813"/>
            <a:ext cx="4208052" cy="4200525"/>
          </a:xfrm>
        </p:spPr>
      </p:pic>
      <p:pic>
        <p:nvPicPr>
          <p:cNvPr id="5" name="Content Placeholder 5" descr="Screen Clipping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24" t="10154" r="13610" b="25840"/>
          <a:stretch/>
        </p:blipFill>
        <p:spPr>
          <a:xfrm>
            <a:off x="11471564" y="6252226"/>
            <a:ext cx="616527" cy="60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0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train </a:t>
            </a:r>
            <a:r>
              <a:rPr lang="en-IN" dirty="0" smtClean="0"/>
              <a:t>detail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84464" y="1825625"/>
            <a:ext cx="6165778" cy="4187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Function </a:t>
            </a: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name: </a:t>
            </a:r>
            <a:r>
              <a:rPr lang="en-IN" dirty="0" smtClean="0"/>
              <a:t>train_delete()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Work: </a:t>
            </a:r>
            <a:r>
              <a:rPr lang="en-IN" dirty="0" smtClean="0"/>
              <a:t>Delete data of train from database.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Input: </a:t>
            </a:r>
            <a:r>
              <a:rPr lang="en-IN" dirty="0" smtClean="0"/>
              <a:t>Train_no</a:t>
            </a:r>
          </a:p>
          <a:p>
            <a:r>
              <a:rPr lang="en-IN" dirty="0" smtClean="0"/>
              <a:t>If train_no matches with database then delete data of train.</a:t>
            </a:r>
          </a:p>
          <a:p>
            <a:r>
              <a:rPr lang="en-IN" dirty="0" smtClean="0"/>
              <a:t>Else it will print – ‘Train not found’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Process: </a:t>
            </a:r>
            <a:r>
              <a:rPr lang="en-IN" dirty="0" smtClean="0"/>
              <a:t>Update database.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Output: </a:t>
            </a:r>
            <a:r>
              <a:rPr lang="en-IN" dirty="0"/>
              <a:t>T</a:t>
            </a:r>
            <a:r>
              <a:rPr lang="en-IN" dirty="0" smtClean="0"/>
              <a:t>rain’s Data deleted</a:t>
            </a:r>
            <a:endParaRPr lang="en-IN" dirty="0"/>
          </a:p>
        </p:txBody>
      </p:sp>
      <p:pic>
        <p:nvPicPr>
          <p:cNvPr id="6" name="Content Placeholder 5" descr="F:\Rahul\My Program\MiniProject\Sem3\RV\My_Project.exe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43" y="2055813"/>
            <a:ext cx="4208052" cy="4200525"/>
          </a:xfrm>
        </p:spPr>
      </p:pic>
      <p:pic>
        <p:nvPicPr>
          <p:cNvPr id="5" name="Content Placeholder 5" descr="Screen Clipping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24" t="10154" r="13610" b="25840"/>
          <a:stretch/>
        </p:blipFill>
        <p:spPr>
          <a:xfrm>
            <a:off x="11471564" y="6252226"/>
            <a:ext cx="616527" cy="60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4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PNR </a:t>
            </a:r>
            <a:r>
              <a:rPr lang="en-IN" dirty="0" smtClean="0"/>
              <a:t>info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87231" y="1825625"/>
            <a:ext cx="4954588" cy="4187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Function </a:t>
            </a: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name: </a:t>
            </a:r>
            <a:r>
              <a:rPr lang="en-IN" dirty="0" err="1"/>
              <a:t>display_reservation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Work: </a:t>
            </a:r>
            <a:r>
              <a:rPr lang="en-IN" dirty="0" smtClean="0"/>
              <a:t>Display all reservation details from database.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Input: </a:t>
            </a:r>
            <a:r>
              <a:rPr lang="en-IN" dirty="0" smtClean="0"/>
              <a:t>PNR</a:t>
            </a:r>
          </a:p>
          <a:p>
            <a:r>
              <a:rPr lang="en-IN" dirty="0" smtClean="0"/>
              <a:t>If PNR matches with database takes new data for train.</a:t>
            </a:r>
          </a:p>
          <a:p>
            <a:r>
              <a:rPr lang="en-IN" dirty="0" smtClean="0"/>
              <a:t>Else it will print – ‘PNR not found’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Process: </a:t>
            </a:r>
            <a:r>
              <a:rPr lang="en-IN" dirty="0"/>
              <a:t>Reads data from database.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Output: </a:t>
            </a:r>
            <a:r>
              <a:rPr lang="en-IN" dirty="0"/>
              <a:t>Display data of </a:t>
            </a:r>
            <a:r>
              <a:rPr lang="en-IN" dirty="0" smtClean="0"/>
              <a:t>all reservations.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53" b="38056"/>
          <a:stretch/>
        </p:blipFill>
        <p:spPr>
          <a:xfrm>
            <a:off x="5711536" y="1825625"/>
            <a:ext cx="6248924" cy="3037320"/>
          </a:xfrm>
        </p:spPr>
      </p:pic>
      <p:pic>
        <p:nvPicPr>
          <p:cNvPr id="5" name="Content Placeholder 5" descr="Screen Clipping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24" t="10154" r="13610" b="25840"/>
          <a:stretch/>
        </p:blipFill>
        <p:spPr>
          <a:xfrm>
            <a:off x="11471564" y="6252226"/>
            <a:ext cx="616527" cy="60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5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Seat </a:t>
            </a:r>
            <a:r>
              <a:rPr lang="en-IN" dirty="0" smtClean="0"/>
              <a:t>Availability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Function </a:t>
            </a: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name: </a:t>
            </a:r>
            <a:r>
              <a:rPr lang="en-IN" dirty="0" err="1" smtClean="0"/>
              <a:t>seat_availabilty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Work: </a:t>
            </a:r>
            <a:r>
              <a:rPr lang="en-IN" dirty="0" smtClean="0"/>
              <a:t>Display no of seat available.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Input: </a:t>
            </a:r>
            <a:r>
              <a:rPr lang="en-IN" dirty="0" smtClean="0"/>
              <a:t>Train no and Date to travel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Process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IN" dirty="0" smtClean="0"/>
              <a:t>Count no of seats available.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Output: </a:t>
            </a:r>
            <a:r>
              <a:rPr lang="en-IN" dirty="0"/>
              <a:t>Display no of seats available.</a:t>
            </a:r>
          </a:p>
        </p:txBody>
      </p:sp>
      <p:pic>
        <p:nvPicPr>
          <p:cNvPr id="6" name="Content Placeholder 5" descr="F:\Rahul\My Program\MiniProject\Sem3\RV\My_Project.exe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699" y="2055813"/>
            <a:ext cx="4305740" cy="4200525"/>
          </a:xfrm>
        </p:spPr>
      </p:pic>
      <p:pic>
        <p:nvPicPr>
          <p:cNvPr id="5" name="Content Placeholder 5" descr="Screen Clipping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24" t="10154" r="13610" b="25840"/>
          <a:stretch/>
        </p:blipFill>
        <p:spPr>
          <a:xfrm>
            <a:off x="11471564" y="6252226"/>
            <a:ext cx="616527" cy="60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9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Book Ticket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Function </a:t>
            </a: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name: </a:t>
            </a:r>
            <a:r>
              <a:rPr lang="en-IN" dirty="0" smtClean="0"/>
              <a:t>reservation</a:t>
            </a:r>
            <a:r>
              <a:rPr lang="en-IN" dirty="0"/>
              <a:t>() 	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Work: </a:t>
            </a:r>
            <a:r>
              <a:rPr lang="en-IN" dirty="0" smtClean="0"/>
              <a:t>Book </a:t>
            </a:r>
            <a:r>
              <a:rPr lang="en-IN" dirty="0"/>
              <a:t>1 ticket at a time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Input: </a:t>
            </a:r>
            <a:r>
              <a:rPr lang="en-IN" dirty="0" smtClean="0"/>
              <a:t>Train </a:t>
            </a:r>
            <a:r>
              <a:rPr lang="en-IN" dirty="0"/>
              <a:t>no, Passenger name, Passenger age &amp; date of travel 	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Process: </a:t>
            </a:r>
            <a:r>
              <a:rPr lang="en-IN" dirty="0" smtClean="0"/>
              <a:t>Stores </a:t>
            </a:r>
            <a:r>
              <a:rPr lang="en-IN" dirty="0"/>
              <a:t>reservation data in database 	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Output: </a:t>
            </a:r>
            <a:r>
              <a:rPr lang="en-IN" dirty="0" smtClean="0"/>
              <a:t>Stores </a:t>
            </a:r>
            <a:r>
              <a:rPr lang="en-IN" dirty="0"/>
              <a:t>reservation data in database 	</a:t>
            </a:r>
          </a:p>
        </p:txBody>
      </p:sp>
      <p:pic>
        <p:nvPicPr>
          <p:cNvPr id="6" name="Content Placeholder 5" descr="F:\Rahul\My Program\MiniProject\Sem3\RV\My_Project.exe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699" y="2055813"/>
            <a:ext cx="4305740" cy="4200525"/>
          </a:xfrm>
        </p:spPr>
      </p:pic>
      <p:pic>
        <p:nvPicPr>
          <p:cNvPr id="5" name="Content Placeholder 5" descr="Screen Clipping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24" t="10154" r="13610" b="25840"/>
          <a:stretch/>
        </p:blipFill>
        <p:spPr>
          <a:xfrm>
            <a:off x="11471564" y="6252226"/>
            <a:ext cx="616527" cy="60577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37057" y="6199205"/>
            <a:ext cx="7292543" cy="65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PNR : </a:t>
            </a:r>
            <a:r>
              <a:rPr lang="en-IN" dirty="0" err="1" smtClean="0"/>
              <a:t>train_no</a:t>
            </a:r>
            <a:r>
              <a:rPr lang="en-IN" dirty="0" smtClean="0"/>
              <a:t> + </a:t>
            </a:r>
            <a:r>
              <a:rPr lang="en-IN" dirty="0" err="1" smtClean="0"/>
              <a:t>date_of</a:t>
            </a:r>
            <a:r>
              <a:rPr lang="en-IN" dirty="0" smtClean="0"/>
              <a:t> _travelling + seat 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57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PNR Enquiry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Function </a:t>
            </a: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name: </a:t>
            </a:r>
            <a:r>
              <a:rPr lang="en-IN" dirty="0" err="1" smtClean="0"/>
              <a:t>pnr_enquiry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Work: </a:t>
            </a:r>
            <a:r>
              <a:rPr lang="en-IN" dirty="0" smtClean="0"/>
              <a:t>Display reservation details from database.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Input: </a:t>
            </a:r>
            <a:r>
              <a:rPr lang="en-IN" dirty="0" smtClean="0"/>
              <a:t>PNR</a:t>
            </a:r>
          </a:p>
          <a:p>
            <a:r>
              <a:rPr lang="en-IN" dirty="0" smtClean="0"/>
              <a:t>If PNR matches with database takes new data for train.</a:t>
            </a:r>
          </a:p>
          <a:p>
            <a:r>
              <a:rPr lang="en-IN" dirty="0" smtClean="0"/>
              <a:t>Else it will print – ‘PNR not found’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Process: </a:t>
            </a:r>
            <a:r>
              <a:rPr lang="en-IN" dirty="0"/>
              <a:t>Reads data from database.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Output: </a:t>
            </a:r>
            <a:r>
              <a:rPr lang="en-IN" dirty="0"/>
              <a:t>Display data </a:t>
            </a:r>
            <a:r>
              <a:rPr lang="en-IN" dirty="0" smtClean="0"/>
              <a:t>of reservations.</a:t>
            </a:r>
            <a:endParaRPr lang="en-IN" dirty="0"/>
          </a:p>
        </p:txBody>
      </p:sp>
      <p:pic>
        <p:nvPicPr>
          <p:cNvPr id="6" name="Content Placeholder 5" descr="F:\Rahul\My Program\MiniProject\Sem3\RV\My_Project.exe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699" y="2055813"/>
            <a:ext cx="4305740" cy="4200525"/>
          </a:xfrm>
        </p:spPr>
      </p:pic>
      <p:pic>
        <p:nvPicPr>
          <p:cNvPr id="5" name="Content Placeholder 5" descr="Screen Clipping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24" t="10154" r="13610" b="25840"/>
          <a:stretch/>
        </p:blipFill>
        <p:spPr>
          <a:xfrm>
            <a:off x="11471564" y="6252226"/>
            <a:ext cx="616527" cy="60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Cancellation of </a:t>
            </a:r>
            <a:r>
              <a:rPr lang="en-IN" dirty="0" smtClean="0"/>
              <a:t>Ticket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1" y="1825625"/>
            <a:ext cx="4961515" cy="4187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Function </a:t>
            </a: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name: </a:t>
            </a:r>
            <a:r>
              <a:rPr lang="en-IN" dirty="0" err="1" smtClean="0"/>
              <a:t>cancel_reservation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Work:</a:t>
            </a:r>
            <a:r>
              <a:rPr lang="en-IN" dirty="0" smtClean="0"/>
              <a:t> Cancel </a:t>
            </a:r>
            <a:r>
              <a:rPr lang="en-IN" dirty="0"/>
              <a:t>the reservation. 	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Input:</a:t>
            </a:r>
            <a:r>
              <a:rPr lang="en-IN" dirty="0" smtClean="0"/>
              <a:t> PNR </a:t>
            </a:r>
            <a:endParaRPr lang="en-IN" dirty="0"/>
          </a:p>
          <a:p>
            <a:pPr marL="736092" lvl="1" indent="-342900"/>
            <a:r>
              <a:rPr lang="en-IN" dirty="0" smtClean="0"/>
              <a:t>If </a:t>
            </a:r>
            <a:r>
              <a:rPr lang="en-IN" dirty="0"/>
              <a:t>PNR matches then delete the data </a:t>
            </a:r>
          </a:p>
          <a:p>
            <a:pPr marL="736092" lvl="1" indent="-342900"/>
            <a:r>
              <a:rPr lang="en-IN" dirty="0" smtClean="0"/>
              <a:t>Else </a:t>
            </a:r>
            <a:r>
              <a:rPr lang="en-IN" dirty="0"/>
              <a:t>it will print – ‘PNR not found’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Process: </a:t>
            </a:r>
            <a:r>
              <a:rPr lang="en-IN" dirty="0" smtClean="0"/>
              <a:t>Delete </a:t>
            </a:r>
            <a:r>
              <a:rPr lang="en-IN" dirty="0"/>
              <a:t>data of reservation.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Output: </a:t>
            </a:r>
            <a:r>
              <a:rPr lang="en-IN" dirty="0" smtClean="0"/>
              <a:t>Update </a:t>
            </a:r>
            <a:r>
              <a:rPr lang="en-IN"/>
              <a:t>database </a:t>
            </a:r>
            <a:r>
              <a:rPr lang="en-IN" smtClean="0"/>
              <a:t>and waiting </a:t>
            </a:r>
            <a:r>
              <a:rPr lang="en-IN" dirty="0"/>
              <a:t>list. 	</a:t>
            </a:r>
          </a:p>
        </p:txBody>
      </p:sp>
      <p:pic>
        <p:nvPicPr>
          <p:cNvPr id="6" name="Content Placeholder 5" descr="F:\Rahul\My Program\MiniProject\Sem3\RV\My_Project.exe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08" y="2055813"/>
            <a:ext cx="4208121" cy="4200525"/>
          </a:xfrm>
        </p:spPr>
      </p:pic>
      <p:pic>
        <p:nvPicPr>
          <p:cNvPr id="5" name="Content Placeholder 5" descr="Screen Clipping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24" t="10154" r="13610" b="25840"/>
          <a:stretch/>
        </p:blipFill>
        <p:spPr>
          <a:xfrm>
            <a:off x="11471564" y="6252226"/>
            <a:ext cx="616527" cy="60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6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926" y="2493818"/>
            <a:ext cx="9211687" cy="1870364"/>
          </a:xfrm>
        </p:spPr>
        <p:txBody>
          <a:bodyPr>
            <a:normAutofit/>
          </a:bodyPr>
          <a:lstStyle/>
          <a:p>
            <a:r>
              <a:rPr lang="en-IN" sz="9600" dirty="0" smtClean="0"/>
              <a:t>THANK YOU</a:t>
            </a:r>
            <a:endParaRPr lang="en-IN" sz="9600" dirty="0"/>
          </a:p>
        </p:txBody>
      </p:sp>
      <p:pic>
        <p:nvPicPr>
          <p:cNvPr id="3" name="Content Placeholder 5" descr="Screen Clipping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24" t="10154" r="13610" b="25840"/>
          <a:stretch/>
        </p:blipFill>
        <p:spPr>
          <a:xfrm>
            <a:off x="11471564" y="6252226"/>
            <a:ext cx="616527" cy="60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1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This project is a simple console application built without the use of </a:t>
            </a:r>
            <a:r>
              <a:rPr lang="en-IN" sz="2800" dirty="0" smtClean="0"/>
              <a:t>graphics. Named </a:t>
            </a:r>
            <a:r>
              <a:rPr lang="en-IN" sz="2800" dirty="0"/>
              <a:t>railway reservation system project in </a:t>
            </a:r>
            <a:r>
              <a:rPr lang="en-IN" sz="2800" dirty="0" smtClean="0"/>
              <a:t>C, </a:t>
            </a:r>
            <a:r>
              <a:rPr lang="en-IN" sz="2800" dirty="0"/>
              <a:t>this program features two modes, password protection and some basic file handling operations to add and display train inquiry and reservation records. This project is complete and totally-error free, and I have presented the source code in a very understandable manner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It’s Application of Queue (DS)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Scope of </a:t>
            </a:r>
            <a:r>
              <a:rPr lang="en-IN" b="1" dirty="0" smtClean="0"/>
              <a:t>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</a:t>
            </a:r>
            <a:r>
              <a:rPr lang="en-IN" dirty="0"/>
              <a:t>can be used in different railway stations. </a:t>
            </a:r>
          </a:p>
          <a:p>
            <a:r>
              <a:rPr lang="en-IN" dirty="0" smtClean="0"/>
              <a:t>User </a:t>
            </a:r>
            <a:r>
              <a:rPr lang="en-IN" dirty="0"/>
              <a:t>will get to know that seats are either full or not at any </a:t>
            </a:r>
            <a:r>
              <a:rPr lang="en-IN" dirty="0" smtClean="0"/>
              <a:t>particular </a:t>
            </a:r>
            <a:r>
              <a:rPr lang="en-IN" dirty="0"/>
              <a:t>date. </a:t>
            </a:r>
            <a:endParaRPr lang="en-IN" dirty="0" smtClean="0"/>
          </a:p>
          <a:p>
            <a:r>
              <a:rPr lang="en-IN" dirty="0" smtClean="0"/>
              <a:t>Reliable </a:t>
            </a:r>
            <a:r>
              <a:rPr lang="en-IN" dirty="0"/>
              <a:t>and accurate. </a:t>
            </a:r>
          </a:p>
          <a:p>
            <a:r>
              <a:rPr lang="en-IN" dirty="0" smtClean="0"/>
              <a:t>User </a:t>
            </a:r>
            <a:r>
              <a:rPr lang="en-IN" dirty="0"/>
              <a:t>Friendly </a:t>
            </a:r>
          </a:p>
        </p:txBody>
      </p:sp>
    </p:spTree>
    <p:extLst>
      <p:ext uri="{BB962C8B-B14F-4D97-AF65-F5344CB8AC3E}">
        <p14:creationId xmlns:p14="http://schemas.microsoft.com/office/powerpoint/2010/main" val="295545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b="1" dirty="0"/>
              <a:t>Login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" b="99796" l="1323" r="95238">
                        <a14:foregroundMark x1="27778" y1="21792" x2="35979" y2="37882"/>
                        <a14:foregroundMark x1="58466" y1="63951" x2="69048" y2="67617"/>
                        <a14:foregroundMark x1="48413" y1="90020" x2="48413" y2="90020"/>
                        <a14:foregroundMark x1="14550" y1="75764" x2="47884" y2="87576"/>
                        <a14:backgroundMark x1="91270" y1="83707" x2="91270" y2="83707"/>
                        <a14:backgroundMark x1="87566" y1="89613" x2="87566" y2="89613"/>
                        <a14:backgroundMark x1="83862" y1="94501" x2="83862" y2="945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836" y="2103380"/>
            <a:ext cx="2275609" cy="295588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4946" l="1866" r="98134">
                        <a14:foregroundMark x1="15299" y1="59206" x2="15299" y2="59206"/>
                        <a14:foregroundMark x1="45896" y1="46209" x2="44776" y2="51625"/>
                        <a14:foregroundMark x1="64179" y1="74007" x2="64925" y2="79422"/>
                        <a14:foregroundMark x1="17537" y1="57040" x2="17164" y2="61733"/>
                        <a14:foregroundMark x1="66791" y1="81227" x2="55970" y2="80144"/>
                        <a14:foregroundMark x1="14552" y1="64260" x2="9701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864" y="2103380"/>
            <a:ext cx="3001663" cy="310246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65212" y="5205845"/>
            <a:ext cx="4680961" cy="1021773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800" dirty="0" smtClean="0"/>
              <a:t>Administrator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4413" y="4817362"/>
            <a:ext cx="3091441" cy="1798737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800" dirty="0" smtClean="0"/>
              <a:t>User</a:t>
            </a:r>
          </a:p>
          <a:p>
            <a:pPr marL="0" indent="0" algn="ctr">
              <a:buNone/>
            </a:pPr>
            <a:r>
              <a:rPr lang="en-IN" sz="4800" dirty="0" smtClean="0"/>
              <a:t>(Guest)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0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476" y="96981"/>
            <a:ext cx="7621588" cy="94470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Process </a:t>
            </a:r>
            <a:r>
              <a:rPr lang="en-IN" b="1" dirty="0" smtClean="0"/>
              <a:t>Description – Admin Mode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5084621" y="1638516"/>
            <a:ext cx="1974273" cy="561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Choice</a:t>
            </a:r>
          </a:p>
        </p:txBody>
      </p:sp>
      <p:sp>
        <p:nvSpPr>
          <p:cNvPr id="39" name="Diamond 38"/>
          <p:cNvSpPr/>
          <p:nvPr/>
        </p:nvSpPr>
        <p:spPr>
          <a:xfrm>
            <a:off x="635588" y="2947615"/>
            <a:ext cx="1974273" cy="1028699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New Train  Detail</a:t>
            </a:r>
          </a:p>
        </p:txBody>
      </p:sp>
      <p:sp>
        <p:nvSpPr>
          <p:cNvPr id="40" name="Diamond 39"/>
          <p:cNvSpPr/>
          <p:nvPr/>
        </p:nvSpPr>
        <p:spPr>
          <a:xfrm>
            <a:off x="7094836" y="2915882"/>
            <a:ext cx="1974273" cy="1028699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a Train Detail</a:t>
            </a:r>
            <a:endParaRPr lang="en-IN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Diamond 40"/>
          <p:cNvSpPr/>
          <p:nvPr/>
        </p:nvSpPr>
        <p:spPr>
          <a:xfrm>
            <a:off x="4910573" y="2914652"/>
            <a:ext cx="1974273" cy="1028699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094837" y="4864178"/>
            <a:ext cx="1974273" cy="561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data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94836" y="4167983"/>
            <a:ext cx="1974273" cy="561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: Train no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10572" y="4862943"/>
            <a:ext cx="1974273" cy="561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Details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910571" y="4166748"/>
            <a:ext cx="1974273" cy="561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: </a:t>
            </a:r>
            <a:r>
              <a:rPr lang="en-I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no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/>
          <p:cNvCxnSpPr>
            <a:stCxn id="40" idx="2"/>
            <a:endCxn id="43" idx="0"/>
          </p:cNvCxnSpPr>
          <p:nvPr/>
        </p:nvCxnSpPr>
        <p:spPr>
          <a:xfrm>
            <a:off x="8081973" y="3944581"/>
            <a:ext cx="0" cy="22340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2"/>
            <a:endCxn id="42" idx="0"/>
          </p:cNvCxnSpPr>
          <p:nvPr/>
        </p:nvCxnSpPr>
        <p:spPr>
          <a:xfrm>
            <a:off x="8081973" y="4729093"/>
            <a:ext cx="1" cy="13508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1" idx="2"/>
            <a:endCxn id="45" idx="0"/>
          </p:cNvCxnSpPr>
          <p:nvPr/>
        </p:nvCxnSpPr>
        <p:spPr>
          <a:xfrm flipH="1">
            <a:off x="5897708" y="3943351"/>
            <a:ext cx="2" cy="22339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2"/>
            <a:endCxn id="44" idx="0"/>
          </p:cNvCxnSpPr>
          <p:nvPr/>
        </p:nvCxnSpPr>
        <p:spPr>
          <a:xfrm>
            <a:off x="5897708" y="4727858"/>
            <a:ext cx="1" cy="13508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8" idx="2"/>
            <a:endCxn id="39" idx="0"/>
          </p:cNvCxnSpPr>
          <p:nvPr/>
        </p:nvCxnSpPr>
        <p:spPr>
          <a:xfrm flipH="1">
            <a:off x="1622725" y="2199626"/>
            <a:ext cx="4449033" cy="74798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2"/>
            <a:endCxn id="40" idx="0"/>
          </p:cNvCxnSpPr>
          <p:nvPr/>
        </p:nvCxnSpPr>
        <p:spPr>
          <a:xfrm>
            <a:off x="6071758" y="2199626"/>
            <a:ext cx="2010215" cy="71625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2"/>
            <a:endCxn id="41" idx="0"/>
          </p:cNvCxnSpPr>
          <p:nvPr/>
        </p:nvCxnSpPr>
        <p:spPr>
          <a:xfrm flipH="1">
            <a:off x="5897710" y="2199626"/>
            <a:ext cx="174048" cy="7150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5587" y="4488859"/>
            <a:ext cx="1974273" cy="561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data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/>
          <p:cNvCxnSpPr>
            <a:stCxn id="39" idx="2"/>
            <a:endCxn id="53" idx="0"/>
          </p:cNvCxnSpPr>
          <p:nvPr/>
        </p:nvCxnSpPr>
        <p:spPr>
          <a:xfrm flipH="1">
            <a:off x="1622724" y="3976314"/>
            <a:ext cx="1" cy="5125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2773080" y="2947057"/>
            <a:ext cx="1974273" cy="1028699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773080" y="4536861"/>
            <a:ext cx="1974273" cy="561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all Details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/>
          <p:cNvCxnSpPr>
            <a:stCxn id="55" idx="2"/>
            <a:endCxn id="56" idx="0"/>
          </p:cNvCxnSpPr>
          <p:nvPr/>
        </p:nvCxnSpPr>
        <p:spPr>
          <a:xfrm>
            <a:off x="3760217" y="3975756"/>
            <a:ext cx="0" cy="56110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Diamond 57"/>
          <p:cNvSpPr/>
          <p:nvPr/>
        </p:nvSpPr>
        <p:spPr>
          <a:xfrm>
            <a:off x="9279099" y="2864672"/>
            <a:ext cx="1974273" cy="1028699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PNR</a:t>
            </a:r>
            <a:endParaRPr lang="en-IN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279099" y="4447303"/>
            <a:ext cx="1974273" cy="561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all </a:t>
            </a:r>
            <a:r>
              <a:rPr lang="en-I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Connector 59"/>
          <p:cNvCxnSpPr>
            <a:stCxn id="58" idx="2"/>
            <a:endCxn id="59" idx="0"/>
          </p:cNvCxnSpPr>
          <p:nvPr/>
        </p:nvCxnSpPr>
        <p:spPr>
          <a:xfrm>
            <a:off x="10266236" y="3893371"/>
            <a:ext cx="0" cy="5539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8" idx="2"/>
            <a:endCxn id="55" idx="0"/>
          </p:cNvCxnSpPr>
          <p:nvPr/>
        </p:nvCxnSpPr>
        <p:spPr>
          <a:xfrm flipH="1">
            <a:off x="3760217" y="2199626"/>
            <a:ext cx="2311541" cy="74743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8" idx="2"/>
            <a:endCxn id="58" idx="0"/>
          </p:cNvCxnSpPr>
          <p:nvPr/>
        </p:nvCxnSpPr>
        <p:spPr>
          <a:xfrm>
            <a:off x="6071758" y="2199626"/>
            <a:ext cx="4194478" cy="66504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23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475" y="96981"/>
            <a:ext cx="7476115" cy="94470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Process </a:t>
            </a:r>
            <a:r>
              <a:rPr lang="en-IN" b="1" dirty="0" smtClean="0"/>
              <a:t>Description – User Mode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5133109" y="1194948"/>
            <a:ext cx="1974273" cy="561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Choice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1631374" y="2410695"/>
            <a:ext cx="1974273" cy="1028699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</a:t>
            </a:r>
            <a:endParaRPr lang="en-IN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505692" y="3195206"/>
            <a:ext cx="1974273" cy="1028699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seat available </a:t>
            </a:r>
            <a:endParaRPr lang="en-IN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Diamond 34"/>
          <p:cNvSpPr/>
          <p:nvPr/>
        </p:nvSpPr>
        <p:spPr>
          <a:xfrm>
            <a:off x="2684317" y="3195207"/>
            <a:ext cx="1974273" cy="1028699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seat  is not available </a:t>
            </a:r>
            <a:endParaRPr lang="en-IN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9209" y="5091546"/>
            <a:ext cx="1974273" cy="561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 done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77835" y="5091546"/>
            <a:ext cx="1974273" cy="561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Waiting List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Diamond 65"/>
          <p:cNvSpPr/>
          <p:nvPr/>
        </p:nvSpPr>
        <p:spPr>
          <a:xfrm>
            <a:off x="5022276" y="2410694"/>
            <a:ext cx="1974273" cy="1028699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Cancelation </a:t>
            </a:r>
            <a:endParaRPr lang="en-IN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Diamond 66"/>
          <p:cNvSpPr/>
          <p:nvPr/>
        </p:nvSpPr>
        <p:spPr>
          <a:xfrm>
            <a:off x="7360235" y="2410694"/>
            <a:ext cx="1974273" cy="1028699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PNR</a:t>
            </a:r>
            <a:endParaRPr lang="en-IN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022277" y="4358990"/>
            <a:ext cx="1974273" cy="561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Cancelled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022276" y="5091546"/>
            <a:ext cx="1974273" cy="561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waiting list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022276" y="3662795"/>
            <a:ext cx="1974273" cy="561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PNR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360235" y="4358990"/>
            <a:ext cx="1974273" cy="561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Details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60234" y="3662795"/>
            <a:ext cx="1974273" cy="561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PNR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1891148" y="3195207"/>
            <a:ext cx="270164" cy="1896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907725" y="3232878"/>
            <a:ext cx="379269" cy="20651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6" idx="2"/>
            <a:endCxn id="70" idx="0"/>
          </p:cNvCxnSpPr>
          <p:nvPr/>
        </p:nvCxnSpPr>
        <p:spPr>
          <a:xfrm>
            <a:off x="6009413" y="3439393"/>
            <a:ext cx="0" cy="22340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0" idx="2"/>
            <a:endCxn id="68" idx="0"/>
          </p:cNvCxnSpPr>
          <p:nvPr/>
        </p:nvCxnSpPr>
        <p:spPr>
          <a:xfrm>
            <a:off x="6009413" y="4223905"/>
            <a:ext cx="1" cy="13508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8" idx="2"/>
            <a:endCxn id="69" idx="0"/>
          </p:cNvCxnSpPr>
          <p:nvPr/>
        </p:nvCxnSpPr>
        <p:spPr>
          <a:xfrm flipH="1">
            <a:off x="6009413" y="4920100"/>
            <a:ext cx="1" cy="17144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7" idx="2"/>
            <a:endCxn id="72" idx="0"/>
          </p:cNvCxnSpPr>
          <p:nvPr/>
        </p:nvCxnSpPr>
        <p:spPr>
          <a:xfrm flipH="1">
            <a:off x="8347371" y="3439393"/>
            <a:ext cx="1" cy="22340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2" idx="2"/>
            <a:endCxn id="71" idx="0"/>
          </p:cNvCxnSpPr>
          <p:nvPr/>
        </p:nvCxnSpPr>
        <p:spPr>
          <a:xfrm>
            <a:off x="8347371" y="4223905"/>
            <a:ext cx="1" cy="13508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2" idx="2"/>
            <a:endCxn id="33" idx="0"/>
          </p:cNvCxnSpPr>
          <p:nvPr/>
        </p:nvCxnSpPr>
        <p:spPr>
          <a:xfrm flipH="1">
            <a:off x="2618511" y="1756058"/>
            <a:ext cx="3501735" cy="65463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2" idx="2"/>
            <a:endCxn id="66" idx="0"/>
          </p:cNvCxnSpPr>
          <p:nvPr/>
        </p:nvCxnSpPr>
        <p:spPr>
          <a:xfrm flipH="1">
            <a:off x="6009413" y="1756058"/>
            <a:ext cx="110833" cy="6546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2" idx="2"/>
            <a:endCxn id="67" idx="0"/>
          </p:cNvCxnSpPr>
          <p:nvPr/>
        </p:nvCxnSpPr>
        <p:spPr>
          <a:xfrm>
            <a:off x="6120246" y="1756058"/>
            <a:ext cx="2227126" cy="6546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697180" y="4343401"/>
            <a:ext cx="1974273" cy="561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data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Connector 83"/>
          <p:cNvCxnSpPr>
            <a:stCxn id="34" idx="2"/>
            <a:endCxn id="83" idx="0"/>
          </p:cNvCxnSpPr>
          <p:nvPr/>
        </p:nvCxnSpPr>
        <p:spPr>
          <a:xfrm>
            <a:off x="1492829" y="4223905"/>
            <a:ext cx="1191488" cy="11949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35" idx="2"/>
            <a:endCxn id="83" idx="0"/>
          </p:cNvCxnSpPr>
          <p:nvPr/>
        </p:nvCxnSpPr>
        <p:spPr>
          <a:xfrm flipH="1">
            <a:off x="2684317" y="4223906"/>
            <a:ext cx="987137" cy="11949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3" idx="2"/>
            <a:endCxn id="36" idx="0"/>
          </p:cNvCxnSpPr>
          <p:nvPr/>
        </p:nvCxnSpPr>
        <p:spPr>
          <a:xfrm flipH="1">
            <a:off x="1586346" y="4904511"/>
            <a:ext cx="1097971" cy="18703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3" idx="2"/>
            <a:endCxn id="37" idx="0"/>
          </p:cNvCxnSpPr>
          <p:nvPr/>
        </p:nvCxnSpPr>
        <p:spPr>
          <a:xfrm>
            <a:off x="2684317" y="4904511"/>
            <a:ext cx="1080655" cy="18703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Diamond 87"/>
          <p:cNvSpPr/>
          <p:nvPr/>
        </p:nvSpPr>
        <p:spPr>
          <a:xfrm>
            <a:off x="9698191" y="2452255"/>
            <a:ext cx="1974273" cy="1028699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Seat Availability </a:t>
            </a:r>
            <a:endParaRPr lang="en-IN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698191" y="4400551"/>
            <a:ext cx="1974273" cy="561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No of Seat Available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698190" y="3704356"/>
            <a:ext cx="1974273" cy="561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Train no &amp; Date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Connector 90"/>
          <p:cNvCxnSpPr>
            <a:stCxn id="88" idx="2"/>
            <a:endCxn id="90" idx="0"/>
          </p:cNvCxnSpPr>
          <p:nvPr/>
        </p:nvCxnSpPr>
        <p:spPr>
          <a:xfrm flipH="1">
            <a:off x="10685327" y="3480954"/>
            <a:ext cx="1" cy="22340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90" idx="2"/>
            <a:endCxn id="89" idx="0"/>
          </p:cNvCxnSpPr>
          <p:nvPr/>
        </p:nvCxnSpPr>
        <p:spPr>
          <a:xfrm>
            <a:off x="10685327" y="4265466"/>
            <a:ext cx="1" cy="13508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2" idx="2"/>
            <a:endCxn id="88" idx="0"/>
          </p:cNvCxnSpPr>
          <p:nvPr/>
        </p:nvCxnSpPr>
        <p:spPr>
          <a:xfrm>
            <a:off x="6120246" y="1756058"/>
            <a:ext cx="4565082" cy="69619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17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4" y="1752600"/>
            <a:ext cx="3776950" cy="4229100"/>
          </a:xfrm>
        </p:spPr>
        <p:txBody>
          <a:bodyPr/>
          <a:lstStyle/>
          <a:p>
            <a:r>
              <a:rPr lang="en-IN" dirty="0" smtClean="0"/>
              <a:t>Admin</a:t>
            </a:r>
          </a:p>
          <a:p>
            <a:pPr lvl="1"/>
            <a:r>
              <a:rPr lang="en-IN" dirty="0" smtClean="0">
                <a:hlinkClick r:id="rId2" action="ppaction://hlinksldjump"/>
              </a:rPr>
              <a:t>Add </a:t>
            </a:r>
            <a:r>
              <a:rPr lang="en-IN" dirty="0">
                <a:hlinkClick r:id="rId2" action="ppaction://hlinksldjump"/>
              </a:rPr>
              <a:t>train </a:t>
            </a:r>
            <a:r>
              <a:rPr lang="en-IN" dirty="0" smtClean="0">
                <a:hlinkClick r:id="rId2" action="ppaction://hlinksldjump"/>
              </a:rPr>
              <a:t>detail</a:t>
            </a:r>
            <a:endParaRPr lang="en-IN" dirty="0"/>
          </a:p>
          <a:p>
            <a:pPr lvl="1"/>
            <a:r>
              <a:rPr lang="en-IN" dirty="0" smtClean="0">
                <a:hlinkClick r:id="rId3" action="ppaction://hlinksldjump"/>
              </a:rPr>
              <a:t>Display </a:t>
            </a:r>
            <a:r>
              <a:rPr lang="en-IN" dirty="0">
                <a:hlinkClick r:id="rId3" action="ppaction://hlinksldjump"/>
              </a:rPr>
              <a:t>train </a:t>
            </a:r>
            <a:r>
              <a:rPr lang="en-IN" dirty="0" smtClean="0">
                <a:hlinkClick r:id="rId3" action="ppaction://hlinksldjump"/>
              </a:rPr>
              <a:t>detail</a:t>
            </a:r>
            <a:endParaRPr lang="en-IN" dirty="0" smtClean="0"/>
          </a:p>
          <a:p>
            <a:pPr lvl="1"/>
            <a:r>
              <a:rPr lang="en-IN" dirty="0" smtClean="0">
                <a:hlinkClick r:id="rId4" action="ppaction://hlinksldjump"/>
              </a:rPr>
              <a:t>Modify </a:t>
            </a:r>
            <a:r>
              <a:rPr lang="en-IN" dirty="0">
                <a:hlinkClick r:id="rId4" action="ppaction://hlinksldjump"/>
              </a:rPr>
              <a:t>Train </a:t>
            </a:r>
            <a:r>
              <a:rPr lang="en-IN" dirty="0" smtClean="0">
                <a:hlinkClick r:id="rId4" action="ppaction://hlinksldjump"/>
              </a:rPr>
              <a:t>Detail</a:t>
            </a:r>
            <a:endParaRPr lang="en-IN" dirty="0"/>
          </a:p>
          <a:p>
            <a:pPr lvl="1"/>
            <a:r>
              <a:rPr lang="en-IN" dirty="0" smtClean="0">
                <a:hlinkClick r:id="rId5" action="ppaction://hlinksldjump"/>
              </a:rPr>
              <a:t>Delete </a:t>
            </a:r>
            <a:r>
              <a:rPr lang="en-IN" dirty="0">
                <a:hlinkClick r:id="rId5" action="ppaction://hlinksldjump"/>
              </a:rPr>
              <a:t>train </a:t>
            </a:r>
            <a:r>
              <a:rPr lang="en-IN" dirty="0" smtClean="0">
                <a:hlinkClick r:id="rId5" action="ppaction://hlinksldjump"/>
              </a:rPr>
              <a:t>detail</a:t>
            </a:r>
            <a:endParaRPr lang="en-IN" dirty="0"/>
          </a:p>
          <a:p>
            <a:pPr lvl="1"/>
            <a:r>
              <a:rPr lang="en-IN" dirty="0" smtClean="0">
                <a:hlinkClick r:id="rId6" action="ppaction://hlinksldjump"/>
              </a:rPr>
              <a:t>Check </a:t>
            </a:r>
            <a:r>
              <a:rPr lang="en-IN" dirty="0">
                <a:hlinkClick r:id="rId6" action="ppaction://hlinksldjump"/>
              </a:rPr>
              <a:t>PNR </a:t>
            </a:r>
            <a:r>
              <a:rPr lang="en-IN" dirty="0" smtClean="0">
                <a:hlinkClick r:id="rId6" action="ppaction://hlinksldjump"/>
              </a:rPr>
              <a:t>info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0004" y="1738745"/>
            <a:ext cx="590016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User</a:t>
            </a:r>
          </a:p>
          <a:p>
            <a:pPr lvl="1"/>
            <a:r>
              <a:rPr lang="en-IN" dirty="0">
                <a:hlinkClick r:id="rId3" action="ppaction://hlinksldjump"/>
              </a:rPr>
              <a:t>Train </a:t>
            </a:r>
            <a:r>
              <a:rPr lang="en-IN" dirty="0" smtClean="0">
                <a:hlinkClick r:id="rId3" action="ppaction://hlinksldjump"/>
              </a:rPr>
              <a:t>details</a:t>
            </a:r>
            <a:endParaRPr lang="en-IN" dirty="0"/>
          </a:p>
          <a:p>
            <a:pPr lvl="1"/>
            <a:r>
              <a:rPr lang="en-IN" dirty="0" smtClean="0">
                <a:hlinkClick r:id="rId7" action="ppaction://hlinksldjump"/>
              </a:rPr>
              <a:t>Seat Availability</a:t>
            </a:r>
            <a:endParaRPr lang="en-IN" dirty="0"/>
          </a:p>
          <a:p>
            <a:pPr lvl="1"/>
            <a:r>
              <a:rPr lang="en-IN" dirty="0" smtClean="0">
                <a:hlinkClick r:id="rId8" action="ppaction://hlinksldjump"/>
              </a:rPr>
              <a:t>Book Ticket</a:t>
            </a:r>
            <a:endParaRPr lang="en-IN" dirty="0" smtClean="0"/>
          </a:p>
          <a:p>
            <a:pPr lvl="1"/>
            <a:r>
              <a:rPr lang="en-IN" dirty="0" smtClean="0">
                <a:hlinkClick r:id="rId9" action="ppaction://hlinksldjump"/>
              </a:rPr>
              <a:t>PNR Enquiry</a:t>
            </a:r>
            <a:endParaRPr lang="en-IN" dirty="0"/>
          </a:p>
          <a:p>
            <a:pPr lvl="1"/>
            <a:r>
              <a:rPr lang="en-IN" dirty="0" smtClean="0">
                <a:hlinkClick r:id="rId10" action="ppaction://hlinksldjump"/>
              </a:rPr>
              <a:t>Cancellation </a:t>
            </a:r>
            <a:r>
              <a:rPr lang="en-IN" dirty="0">
                <a:hlinkClick r:id="rId10" action="ppaction://hlinksldjump"/>
              </a:rPr>
              <a:t>of </a:t>
            </a:r>
            <a:r>
              <a:rPr lang="en-IN" dirty="0" smtClean="0">
                <a:hlinkClick r:id="rId10" action="ppaction://hlinksldjump"/>
              </a:rPr>
              <a:t>Ticket</a:t>
            </a:r>
            <a:endParaRPr lang="en-IN" dirty="0"/>
          </a:p>
          <a:p>
            <a:pPr lvl="1"/>
            <a:r>
              <a:rPr lang="en-IN" dirty="0" smtClean="0"/>
              <a:t>Fare </a:t>
            </a:r>
            <a:r>
              <a:rPr lang="en-IN" dirty="0"/>
              <a:t>Enquiry</a:t>
            </a:r>
          </a:p>
        </p:txBody>
      </p:sp>
      <p:pic>
        <p:nvPicPr>
          <p:cNvPr id="5" name="Picture 4" descr="Screen Clipping">
            <a:hlinkClick r:id="rId11" action="ppaction://hlinksldjump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586" b="87374" l="8115" r="842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1" r="14249" b="9785"/>
          <a:stretch/>
        </p:blipFill>
        <p:spPr>
          <a:xfrm>
            <a:off x="11547441" y="6252362"/>
            <a:ext cx="506013" cy="53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5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train </a:t>
            </a:r>
            <a:r>
              <a:rPr lang="en-IN" dirty="0" smtClean="0"/>
              <a:t>detail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855" y="1825625"/>
            <a:ext cx="6155387" cy="418795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Function </a:t>
            </a: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name: </a:t>
            </a:r>
            <a:r>
              <a:rPr lang="en-IN" dirty="0"/>
              <a:t>train_detail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Work: </a:t>
            </a:r>
            <a:r>
              <a:rPr lang="en-IN" dirty="0" smtClean="0"/>
              <a:t>Store data of train in database.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Input: </a:t>
            </a:r>
            <a:r>
              <a:rPr lang="en-IN" dirty="0" smtClean="0"/>
              <a:t>Train detail like Train_no, Name, From, Destination, Fare.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Process: </a:t>
            </a:r>
            <a:r>
              <a:rPr lang="en-IN" dirty="0" smtClean="0"/>
              <a:t>Stores data in database.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Output: </a:t>
            </a:r>
            <a:r>
              <a:rPr lang="en-IN" dirty="0" smtClean="0"/>
              <a:t>N/A</a:t>
            </a:r>
            <a:endParaRPr lang="en-IN" dirty="0"/>
          </a:p>
        </p:txBody>
      </p:sp>
      <p:pic>
        <p:nvPicPr>
          <p:cNvPr id="7" name="Content Placeholder 6" descr="F:\Rahul\My Program\MiniProject\Sem3\RV\My_Project.exe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43" y="2055813"/>
            <a:ext cx="4208052" cy="4200525"/>
          </a:xfrm>
        </p:spPr>
      </p:pic>
      <p:pic>
        <p:nvPicPr>
          <p:cNvPr id="5" name="Content Placeholder 5" descr="Screen Clipping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24" t="10154" r="13610" b="25840"/>
          <a:stretch/>
        </p:blipFill>
        <p:spPr>
          <a:xfrm>
            <a:off x="11471564" y="6252226"/>
            <a:ext cx="616527" cy="60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Display train </a:t>
            </a:r>
            <a:r>
              <a:rPr lang="en-IN" dirty="0" smtClean="0"/>
              <a:t>detail</a:t>
            </a:r>
            <a:endParaRPr lang="en-IN" dirty="0"/>
          </a:p>
        </p:txBody>
      </p:sp>
      <p:pic>
        <p:nvPicPr>
          <p:cNvPr id="6" name="Content Placeholder 5" descr="F:\Rahul\My Program\MiniProject\Sem3\RV\Code\My_Project.exe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915891" cy="3387861"/>
          </a:xfrm>
        </p:spPr>
      </p:pic>
      <p:pic>
        <p:nvPicPr>
          <p:cNvPr id="5" name="Content Placeholder 5" descr="Screen Clipping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24" t="10154" r="13610" b="25840"/>
          <a:stretch/>
        </p:blipFill>
        <p:spPr>
          <a:xfrm>
            <a:off x="11471564" y="6252226"/>
            <a:ext cx="616527" cy="60577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32511" y="1825625"/>
            <a:ext cx="5839690" cy="418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Function name: </a:t>
            </a:r>
            <a:r>
              <a:rPr lang="en-IN" dirty="0"/>
              <a:t>train_display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Work: </a:t>
            </a:r>
            <a:r>
              <a:rPr lang="en-IN" dirty="0" smtClean="0"/>
              <a:t>Display data of all trains from database.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Input: </a:t>
            </a:r>
            <a:r>
              <a:rPr lang="en-IN" dirty="0" smtClean="0"/>
              <a:t>N/A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Process: </a:t>
            </a:r>
            <a:r>
              <a:rPr lang="en-IN" dirty="0" smtClean="0"/>
              <a:t>Reads data from database.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Output: </a:t>
            </a:r>
            <a:r>
              <a:rPr lang="en-IN" dirty="0"/>
              <a:t>Display data of all </a:t>
            </a:r>
            <a:r>
              <a:rPr lang="en-IN" dirty="0" smtClean="0"/>
              <a:t>trains.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12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452</TotalTime>
  <Words>600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Segoe Print</vt:lpstr>
      <vt:lpstr>Times New Roman</vt:lpstr>
      <vt:lpstr>Wingdings 3</vt:lpstr>
      <vt:lpstr>Ion</vt:lpstr>
      <vt:lpstr>Railway Reservation</vt:lpstr>
      <vt:lpstr>Introduction</vt:lpstr>
      <vt:lpstr>Scope of Project</vt:lpstr>
      <vt:lpstr>Login</vt:lpstr>
      <vt:lpstr>Process Description – Admin Mode</vt:lpstr>
      <vt:lpstr>Process Description – User Mode</vt:lpstr>
      <vt:lpstr>Functions Used</vt:lpstr>
      <vt:lpstr>Add train detail</vt:lpstr>
      <vt:lpstr>Display train detail</vt:lpstr>
      <vt:lpstr>Modify Train Detail</vt:lpstr>
      <vt:lpstr>Delete train detail</vt:lpstr>
      <vt:lpstr>Check PNR info</vt:lpstr>
      <vt:lpstr>Seat Availability</vt:lpstr>
      <vt:lpstr>Book Ticket</vt:lpstr>
      <vt:lpstr>PNR Enquiry</vt:lpstr>
      <vt:lpstr>Cancellation of Ticket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RAHUL</dc:creator>
  <cp:lastModifiedBy>RAHUL</cp:lastModifiedBy>
  <cp:revision>140</cp:revision>
  <dcterms:created xsi:type="dcterms:W3CDTF">2017-10-19T06:40:15Z</dcterms:created>
  <dcterms:modified xsi:type="dcterms:W3CDTF">2018-05-17T05:49:25Z</dcterms:modified>
</cp:coreProperties>
</file>