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3" r:id="rId3"/>
    <p:sldId id="261" r:id="rId4"/>
    <p:sldId id="281" r:id="rId5"/>
    <p:sldId id="280" r:id="rId6"/>
    <p:sldId id="284" r:id="rId7"/>
    <p:sldId id="274" r:id="rId8"/>
    <p:sldId id="278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29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 smtClean="0"/>
            <a:t>Enter all the required details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smtClean="0"/>
            <a:t>Create password for login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 smtClean="0"/>
            <a:t>Data saved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BEDB96E1-55F5-4971-9710-BA0BB0A61F25}" type="pres">
      <dgm:prSet presAssocID="{44156040-AF98-4F2C-9909-9F2439F6F588}" presName="Name0" presStyleCnt="0">
        <dgm:presLayoutVars>
          <dgm:dir/>
          <dgm:resizeHandles val="exact"/>
        </dgm:presLayoutVars>
      </dgm:prSet>
      <dgm:spPr/>
    </dgm:pt>
    <dgm:pt modelId="{06EF6023-A902-4E09-B0DD-1000B4202B6E}" type="pres">
      <dgm:prSet presAssocID="{44156040-AF98-4F2C-9909-9F2439F6F588}" presName="vNodes" presStyleCnt="0"/>
      <dgm:spPr/>
    </dgm:pt>
    <dgm:pt modelId="{877193E0-4EAA-4157-9D6A-D73B0BB9F872}" type="pres">
      <dgm:prSet presAssocID="{74020AF3-C700-4606-8917-C6A353D7963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B98342-FCDC-4F20-A3F3-ACE406507423}" type="pres">
      <dgm:prSet presAssocID="{6CFF1BD9-AE1F-4488-8B72-01186EADA6FF}" presName="spacerT" presStyleCnt="0"/>
      <dgm:spPr/>
    </dgm:pt>
    <dgm:pt modelId="{8CCC80C3-B329-4CBD-989D-23B575A33959}" type="pres">
      <dgm:prSet presAssocID="{6CFF1BD9-AE1F-4488-8B72-01186EADA6FF}" presName="sibTrans" presStyleLbl="sibTrans2D1" presStyleIdx="0" presStyleCnt="2"/>
      <dgm:spPr/>
      <dgm:t>
        <a:bodyPr/>
        <a:lstStyle/>
        <a:p>
          <a:endParaRPr lang="en-IN"/>
        </a:p>
      </dgm:t>
    </dgm:pt>
    <dgm:pt modelId="{590A5ECF-9E2A-4848-B69D-3BD3C245D964}" type="pres">
      <dgm:prSet presAssocID="{6CFF1BD9-AE1F-4488-8B72-01186EADA6FF}" presName="spacerB" presStyleCnt="0"/>
      <dgm:spPr/>
    </dgm:pt>
    <dgm:pt modelId="{8A68FD84-F78F-4800-B8F6-99C198C8E1F6}" type="pres">
      <dgm:prSet presAssocID="{12E26E22-71B0-4386-A84F-ABF2FF66A9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0583E2-0361-4C1B-83C8-7BBF0814E895}" type="pres">
      <dgm:prSet presAssocID="{44156040-AF98-4F2C-9909-9F2439F6F588}" presName="sibTransLast" presStyleLbl="sibTrans2D1" presStyleIdx="1" presStyleCnt="2"/>
      <dgm:spPr/>
      <dgm:t>
        <a:bodyPr/>
        <a:lstStyle/>
        <a:p>
          <a:endParaRPr lang="en-IN"/>
        </a:p>
      </dgm:t>
    </dgm:pt>
    <dgm:pt modelId="{D81F8CB2-C951-4D4E-BC29-89EE0BE0B81E}" type="pres">
      <dgm:prSet presAssocID="{44156040-AF98-4F2C-9909-9F2439F6F58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A4B7EFCB-9674-4288-B228-B1E4F692808B}" type="pres">
      <dgm:prSet presAssocID="{44156040-AF98-4F2C-9909-9F2439F6F58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7DC3C6-D336-4C94-A624-E5582A07ECAA}" srcId="{44156040-AF98-4F2C-9909-9F2439F6F588}" destId="{42147153-A6C2-4177-BA7D-2ACCC2C1B2F7}" srcOrd="2" destOrd="0" parTransId="{C6F68745-4C20-4204-96A6-585691399C14}" sibTransId="{0C6B132F-0347-46BA-86A4-3FAFB6676411}"/>
    <dgm:cxn modelId="{AD1C5F01-9DBE-45BA-A5BE-F68C55C75C76}" type="presOf" srcId="{E1826C46-15A2-4345-B986-53D05F21F155}" destId="{D81F8CB2-C951-4D4E-BC29-89EE0BE0B81E}" srcOrd="1" destOrd="0" presId="urn:microsoft.com/office/officeart/2005/8/layout/equation2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7C46EA4C-0281-4A0D-A342-7A2ED35CAE9C}" type="presOf" srcId="{74020AF3-C700-4606-8917-C6A353D7963A}" destId="{877193E0-4EAA-4157-9D6A-D73B0BB9F872}" srcOrd="0" destOrd="0" presId="urn:microsoft.com/office/officeart/2005/8/layout/equation2"/>
    <dgm:cxn modelId="{E947CA40-03B9-45B5-9515-AF028754D3C7}" type="presOf" srcId="{6CFF1BD9-AE1F-4488-8B72-01186EADA6FF}" destId="{8CCC80C3-B329-4CBD-989D-23B575A33959}" srcOrd="0" destOrd="0" presId="urn:microsoft.com/office/officeart/2005/8/layout/equation2"/>
    <dgm:cxn modelId="{FA06D460-3D6B-4063-A087-3E826B1A5898}" type="presOf" srcId="{42147153-A6C2-4177-BA7D-2ACCC2C1B2F7}" destId="{A4B7EFCB-9674-4288-B228-B1E4F692808B}" srcOrd="0" destOrd="0" presId="urn:microsoft.com/office/officeart/2005/8/layout/equation2"/>
    <dgm:cxn modelId="{74CC9A90-179E-46A0-8CAC-17438B4401CA}" type="presOf" srcId="{E1826C46-15A2-4345-B986-53D05F21F155}" destId="{EB0583E2-0361-4C1B-83C8-7BBF0814E895}" srcOrd="0" destOrd="0" presId="urn:microsoft.com/office/officeart/2005/8/layout/equation2"/>
    <dgm:cxn modelId="{AC9C002E-79FA-41DC-9743-2AD65062B234}" type="presOf" srcId="{44156040-AF98-4F2C-9909-9F2439F6F588}" destId="{BEDB96E1-55F5-4971-9710-BA0BB0A61F25}" srcOrd="0" destOrd="0" presId="urn:microsoft.com/office/officeart/2005/8/layout/equation2"/>
    <dgm:cxn modelId="{E7362084-D1F0-4898-9E12-2C6B58106407}" type="presOf" srcId="{12E26E22-71B0-4386-A84F-ABF2FF66A99F}" destId="{8A68FD84-F78F-4800-B8F6-99C198C8E1F6}" srcOrd="0" destOrd="0" presId="urn:microsoft.com/office/officeart/2005/8/layout/equation2"/>
    <dgm:cxn modelId="{01837D94-4D67-47B3-A497-F13CB2A85791}" type="presParOf" srcId="{BEDB96E1-55F5-4971-9710-BA0BB0A61F25}" destId="{06EF6023-A902-4E09-B0DD-1000B4202B6E}" srcOrd="0" destOrd="0" presId="urn:microsoft.com/office/officeart/2005/8/layout/equation2"/>
    <dgm:cxn modelId="{7D040204-B5FB-418F-900B-D3C99057702D}" type="presParOf" srcId="{06EF6023-A902-4E09-B0DD-1000B4202B6E}" destId="{877193E0-4EAA-4157-9D6A-D73B0BB9F872}" srcOrd="0" destOrd="0" presId="urn:microsoft.com/office/officeart/2005/8/layout/equation2"/>
    <dgm:cxn modelId="{CE363242-9622-47B8-9050-AB6B842B3EA5}" type="presParOf" srcId="{06EF6023-A902-4E09-B0DD-1000B4202B6E}" destId="{CDB98342-FCDC-4F20-A3F3-ACE406507423}" srcOrd="1" destOrd="0" presId="urn:microsoft.com/office/officeart/2005/8/layout/equation2"/>
    <dgm:cxn modelId="{AC09944D-A878-4DED-83FB-AB9E9C6CAD64}" type="presParOf" srcId="{06EF6023-A902-4E09-B0DD-1000B4202B6E}" destId="{8CCC80C3-B329-4CBD-989D-23B575A33959}" srcOrd="2" destOrd="0" presId="urn:microsoft.com/office/officeart/2005/8/layout/equation2"/>
    <dgm:cxn modelId="{A0E55382-67A2-4273-97E3-FA313866BB0F}" type="presParOf" srcId="{06EF6023-A902-4E09-B0DD-1000B4202B6E}" destId="{590A5ECF-9E2A-4848-B69D-3BD3C245D964}" srcOrd="3" destOrd="0" presId="urn:microsoft.com/office/officeart/2005/8/layout/equation2"/>
    <dgm:cxn modelId="{A1FFE1B7-C0FB-444C-B5DB-064C22EAB32E}" type="presParOf" srcId="{06EF6023-A902-4E09-B0DD-1000B4202B6E}" destId="{8A68FD84-F78F-4800-B8F6-99C198C8E1F6}" srcOrd="4" destOrd="0" presId="urn:microsoft.com/office/officeart/2005/8/layout/equation2"/>
    <dgm:cxn modelId="{0DCC8F7A-FD83-46E8-B1CA-64D16E3E3760}" type="presParOf" srcId="{BEDB96E1-55F5-4971-9710-BA0BB0A61F25}" destId="{EB0583E2-0361-4C1B-83C8-7BBF0814E895}" srcOrd="1" destOrd="0" presId="urn:microsoft.com/office/officeart/2005/8/layout/equation2"/>
    <dgm:cxn modelId="{7136E73A-77E0-47C9-B332-7DDEDE0D387A}" type="presParOf" srcId="{EB0583E2-0361-4C1B-83C8-7BBF0814E895}" destId="{D81F8CB2-C951-4D4E-BC29-89EE0BE0B81E}" srcOrd="0" destOrd="0" presId="urn:microsoft.com/office/officeart/2005/8/layout/equation2"/>
    <dgm:cxn modelId="{998F1764-5975-442D-8040-0F4706368E6B}" type="presParOf" srcId="{BEDB96E1-55F5-4971-9710-BA0BB0A61F25}" destId="{A4B7EFCB-9674-4288-B228-B1E4F692808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equati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 smtClean="0"/>
            <a:t>Login to Admin mode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smtClean="0"/>
            <a:t>Enter UID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 smtClean="0"/>
            <a:t>Data Saved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 smtClean="0"/>
            <a:t>Enter Party Name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09614464-4CE7-4FAC-B521-47D0C513B9AE}" type="pres">
      <dgm:prSet presAssocID="{44156040-AF98-4F2C-9909-9F2439F6F588}" presName="linearFlow" presStyleCnt="0">
        <dgm:presLayoutVars>
          <dgm:dir/>
          <dgm:resizeHandles val="exact"/>
        </dgm:presLayoutVars>
      </dgm:prSet>
      <dgm:spPr/>
    </dgm:pt>
    <dgm:pt modelId="{616119E1-20EC-4186-A9F4-025CB2A4DC19}" type="pres">
      <dgm:prSet presAssocID="{74020AF3-C700-4606-8917-C6A353D796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1BF0E6-DDE6-4D8B-B6A6-320E6D2B4567}" type="pres">
      <dgm:prSet presAssocID="{6CFF1BD9-AE1F-4488-8B72-01186EADA6FF}" presName="spacerL" presStyleCnt="0"/>
      <dgm:spPr/>
    </dgm:pt>
    <dgm:pt modelId="{D296E438-4B22-4C07-8C67-C710D87F47B6}" type="pres">
      <dgm:prSet presAssocID="{6CFF1BD9-AE1F-4488-8B72-01186EADA6FF}" presName="sibTrans" presStyleLbl="sibTrans2D1" presStyleIdx="0" presStyleCnt="3"/>
      <dgm:spPr/>
      <dgm:t>
        <a:bodyPr/>
        <a:lstStyle/>
        <a:p>
          <a:endParaRPr lang="en-IN"/>
        </a:p>
      </dgm:t>
    </dgm:pt>
    <dgm:pt modelId="{15D9E71A-D78F-488A-8F61-0E72E06647FF}" type="pres">
      <dgm:prSet presAssocID="{6CFF1BD9-AE1F-4488-8B72-01186EADA6FF}" presName="spacerR" presStyleCnt="0"/>
      <dgm:spPr/>
    </dgm:pt>
    <dgm:pt modelId="{9C54ECFA-442A-4BDF-8FE7-A92667BB240E}" type="pres">
      <dgm:prSet presAssocID="{12E26E22-71B0-4386-A84F-ABF2FF66A9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24BF15-6B09-4F76-8C7D-BADFFB8D7F05}" type="pres">
      <dgm:prSet presAssocID="{E1826C46-15A2-4345-B986-53D05F21F155}" presName="spacerL" presStyleCnt="0"/>
      <dgm:spPr/>
    </dgm:pt>
    <dgm:pt modelId="{CA04857D-3831-4A49-BC72-1135F170C60B}" type="pres">
      <dgm:prSet presAssocID="{E1826C46-15A2-4345-B986-53D05F21F155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543A047-4CB3-4130-A438-420BABB4AD9C}" type="pres">
      <dgm:prSet presAssocID="{E1826C46-15A2-4345-B986-53D05F21F155}" presName="spacerR" presStyleCnt="0"/>
      <dgm:spPr/>
    </dgm:pt>
    <dgm:pt modelId="{2D66C870-7D3C-409F-A110-15FACDD6928A}" type="pres">
      <dgm:prSet presAssocID="{A8B05E70-CCF1-4080-8EEE-6873C9D4B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60533B-B34D-4507-A57D-4F60E0B57A84}" type="pres">
      <dgm:prSet presAssocID="{B6438016-7365-4FC0-A372-D90585B4B6EE}" presName="spacerL" presStyleCnt="0"/>
      <dgm:spPr/>
    </dgm:pt>
    <dgm:pt modelId="{E11A3D63-1637-4452-A850-D97C23C323E5}" type="pres">
      <dgm:prSet presAssocID="{B6438016-7365-4FC0-A372-D90585B4B6EE}" presName="sibTrans" presStyleLbl="sibTrans2D1" presStyleIdx="2" presStyleCnt="3"/>
      <dgm:spPr/>
      <dgm:t>
        <a:bodyPr/>
        <a:lstStyle/>
        <a:p>
          <a:endParaRPr lang="en-IN"/>
        </a:p>
      </dgm:t>
    </dgm:pt>
    <dgm:pt modelId="{6AEC73EC-4EBF-481B-8977-1430FA4B8290}" type="pres">
      <dgm:prSet presAssocID="{B6438016-7365-4FC0-A372-D90585B4B6EE}" presName="spacerR" presStyleCnt="0"/>
      <dgm:spPr/>
    </dgm:pt>
    <dgm:pt modelId="{1C370B6B-BE42-44D8-947F-CC38C0B61742}" type="pres">
      <dgm:prSet presAssocID="{42147153-A6C2-4177-BA7D-2ACCC2C1B2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C3B730D2-091C-4DF0-A9C4-CC43D9058BB5}" type="presOf" srcId="{42147153-A6C2-4177-BA7D-2ACCC2C1B2F7}" destId="{1C370B6B-BE42-44D8-947F-CC38C0B61742}" srcOrd="0" destOrd="0" presId="urn:microsoft.com/office/officeart/2005/8/layout/equation1"/>
    <dgm:cxn modelId="{4CDB3505-1738-42B3-9ECD-51A03BC48E53}" type="presOf" srcId="{6CFF1BD9-AE1F-4488-8B72-01186EADA6FF}" destId="{D296E438-4B22-4C07-8C67-C710D87F47B6}" srcOrd="0" destOrd="0" presId="urn:microsoft.com/office/officeart/2005/8/layout/equation1"/>
    <dgm:cxn modelId="{42B79B66-9060-4B68-99F6-411CF01F7489}" type="presOf" srcId="{E1826C46-15A2-4345-B986-53D05F21F155}" destId="{CA04857D-3831-4A49-BC72-1135F170C60B}" srcOrd="0" destOrd="0" presId="urn:microsoft.com/office/officeart/2005/8/layout/equation1"/>
    <dgm:cxn modelId="{6888AA3D-EFEE-4ECC-A694-744BA742D936}" type="presOf" srcId="{44156040-AF98-4F2C-9909-9F2439F6F588}" destId="{09614464-4CE7-4FAC-B521-47D0C513B9AE}" srcOrd="0" destOrd="0" presId="urn:microsoft.com/office/officeart/2005/8/layout/equation1"/>
    <dgm:cxn modelId="{6440FDE7-5EAF-45BE-A6B8-7AE713F8247D}" type="presOf" srcId="{74020AF3-C700-4606-8917-C6A353D7963A}" destId="{616119E1-20EC-4186-A9F4-025CB2A4DC19}" srcOrd="0" destOrd="0" presId="urn:microsoft.com/office/officeart/2005/8/layout/equation1"/>
    <dgm:cxn modelId="{BE17B37F-E7F9-40FA-A937-1C54F0EE4577}" type="presOf" srcId="{12E26E22-71B0-4386-A84F-ABF2FF66A99F}" destId="{9C54ECFA-442A-4BDF-8FE7-A92667BB240E}" srcOrd="0" destOrd="0" presId="urn:microsoft.com/office/officeart/2005/8/layout/equation1"/>
    <dgm:cxn modelId="{29087902-DF62-4498-AFD5-6709C56F915C}" type="presOf" srcId="{B6438016-7365-4FC0-A372-D90585B4B6EE}" destId="{E11A3D63-1637-4452-A850-D97C23C323E5}" srcOrd="0" destOrd="0" presId="urn:microsoft.com/office/officeart/2005/8/layout/equati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15245F2F-20E2-4B82-A74F-62F09EEA4CE5}" type="presOf" srcId="{A8B05E70-CCF1-4080-8EEE-6873C9D4B630}" destId="{2D66C870-7D3C-409F-A110-15FACDD6928A}" srcOrd="0" destOrd="0" presId="urn:microsoft.com/office/officeart/2005/8/layout/equation1"/>
    <dgm:cxn modelId="{4A2BCC40-25A5-4560-BFE5-7346E1B19E87}" type="presParOf" srcId="{09614464-4CE7-4FAC-B521-47D0C513B9AE}" destId="{616119E1-20EC-4186-A9F4-025CB2A4DC19}" srcOrd="0" destOrd="0" presId="urn:microsoft.com/office/officeart/2005/8/layout/equation1"/>
    <dgm:cxn modelId="{D68C53CF-74DC-41CE-9D43-62D95B1DA7E2}" type="presParOf" srcId="{09614464-4CE7-4FAC-B521-47D0C513B9AE}" destId="{F41BF0E6-DDE6-4D8B-B6A6-320E6D2B4567}" srcOrd="1" destOrd="0" presId="urn:microsoft.com/office/officeart/2005/8/layout/equation1"/>
    <dgm:cxn modelId="{414292E3-4C33-4E31-8EEF-4D8FEB382406}" type="presParOf" srcId="{09614464-4CE7-4FAC-B521-47D0C513B9AE}" destId="{D296E438-4B22-4C07-8C67-C710D87F47B6}" srcOrd="2" destOrd="0" presId="urn:microsoft.com/office/officeart/2005/8/layout/equation1"/>
    <dgm:cxn modelId="{8BC1A9CD-35D0-4796-9852-F3BBE1C35D31}" type="presParOf" srcId="{09614464-4CE7-4FAC-B521-47D0C513B9AE}" destId="{15D9E71A-D78F-488A-8F61-0E72E06647FF}" srcOrd="3" destOrd="0" presId="urn:microsoft.com/office/officeart/2005/8/layout/equation1"/>
    <dgm:cxn modelId="{75D89236-85FF-46A5-8EB6-E972C2E6A081}" type="presParOf" srcId="{09614464-4CE7-4FAC-B521-47D0C513B9AE}" destId="{9C54ECFA-442A-4BDF-8FE7-A92667BB240E}" srcOrd="4" destOrd="0" presId="urn:microsoft.com/office/officeart/2005/8/layout/equation1"/>
    <dgm:cxn modelId="{557F7D74-FB2F-4DCF-96B1-A6C662A10544}" type="presParOf" srcId="{09614464-4CE7-4FAC-B521-47D0C513B9AE}" destId="{8824BF15-6B09-4F76-8C7D-BADFFB8D7F05}" srcOrd="5" destOrd="0" presId="urn:microsoft.com/office/officeart/2005/8/layout/equation1"/>
    <dgm:cxn modelId="{0F5C6AE3-898B-469F-8ABB-37222A020D6B}" type="presParOf" srcId="{09614464-4CE7-4FAC-B521-47D0C513B9AE}" destId="{CA04857D-3831-4A49-BC72-1135F170C60B}" srcOrd="6" destOrd="0" presId="urn:microsoft.com/office/officeart/2005/8/layout/equation1"/>
    <dgm:cxn modelId="{71515E7E-9398-4396-B7D1-A1306CF9B7D1}" type="presParOf" srcId="{09614464-4CE7-4FAC-B521-47D0C513B9AE}" destId="{5543A047-4CB3-4130-A438-420BABB4AD9C}" srcOrd="7" destOrd="0" presId="urn:microsoft.com/office/officeart/2005/8/layout/equation1"/>
    <dgm:cxn modelId="{D2A87B08-3177-49B9-93BA-FB1839C6C575}" type="presParOf" srcId="{09614464-4CE7-4FAC-B521-47D0C513B9AE}" destId="{2D66C870-7D3C-409F-A110-15FACDD6928A}" srcOrd="8" destOrd="0" presId="urn:microsoft.com/office/officeart/2005/8/layout/equation1"/>
    <dgm:cxn modelId="{3FBCDAF8-872E-4E9B-8BA0-39DA304FCBB8}" type="presParOf" srcId="{09614464-4CE7-4FAC-B521-47D0C513B9AE}" destId="{B060533B-B34D-4507-A57D-4F60E0B57A84}" srcOrd="9" destOrd="0" presId="urn:microsoft.com/office/officeart/2005/8/layout/equation1"/>
    <dgm:cxn modelId="{7BFD6031-2B89-404F-B529-FF8A175BA09A}" type="presParOf" srcId="{09614464-4CE7-4FAC-B521-47D0C513B9AE}" destId="{E11A3D63-1637-4452-A850-D97C23C323E5}" srcOrd="10" destOrd="0" presId="urn:microsoft.com/office/officeart/2005/8/layout/equation1"/>
    <dgm:cxn modelId="{08B274E0-FF7D-45E0-9ADC-5F64E5D7145E}" type="presParOf" srcId="{09614464-4CE7-4FAC-B521-47D0C513B9AE}" destId="{6AEC73EC-4EBF-481B-8977-1430FA4B8290}" srcOrd="11" destOrd="0" presId="urn:microsoft.com/office/officeart/2005/8/layout/equation1"/>
    <dgm:cxn modelId="{18390E69-F921-4F6E-983F-8C5309E5AA5E}" type="presParOf" srcId="{09614464-4CE7-4FAC-B521-47D0C513B9AE}" destId="{1C370B6B-BE42-44D8-947F-CC38C0B61742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 smtClean="0"/>
            <a:t>Login with UID and password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smtClean="0"/>
            <a:t>Open Voting Screen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 smtClean="0"/>
            <a:t>Cast a Vote 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 smtClean="0"/>
            <a:t>Log Out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D03AE2E3-89F6-44F1-98BB-5A35BB9B0277}" type="pres">
      <dgm:prSet presAssocID="{44156040-AF98-4F2C-9909-9F2439F6F588}" presName="outerComposite" presStyleCnt="0">
        <dgm:presLayoutVars>
          <dgm:chMax val="5"/>
          <dgm:dir/>
          <dgm:resizeHandles val="exact"/>
        </dgm:presLayoutVars>
      </dgm:prSet>
      <dgm:spPr/>
    </dgm:pt>
    <dgm:pt modelId="{CC54DCF8-B29C-46C7-824C-B326301466B8}" type="pres">
      <dgm:prSet presAssocID="{44156040-AF98-4F2C-9909-9F2439F6F588}" presName="dummyMaxCanvas" presStyleCnt="0">
        <dgm:presLayoutVars/>
      </dgm:prSet>
      <dgm:spPr/>
    </dgm:pt>
    <dgm:pt modelId="{4576D141-48A8-47F5-8F4F-E44830234C91}" type="pres">
      <dgm:prSet presAssocID="{44156040-AF98-4F2C-9909-9F2439F6F58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A9FD6C-89D0-4FDE-8570-D156C604368A}" type="pres">
      <dgm:prSet presAssocID="{44156040-AF98-4F2C-9909-9F2439F6F58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58A638-E90A-46B2-9813-AB82577CE394}" type="pres">
      <dgm:prSet presAssocID="{44156040-AF98-4F2C-9909-9F2439F6F58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5635FB-33FF-4412-8FF3-8918C35AC392}" type="pres">
      <dgm:prSet presAssocID="{44156040-AF98-4F2C-9909-9F2439F6F58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9929BC-BDB2-4617-AAF0-7E4C63712AD9}" type="pres">
      <dgm:prSet presAssocID="{44156040-AF98-4F2C-9909-9F2439F6F58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3EF2E-AAC4-42DF-BE95-2E13B854EFB4}" type="pres">
      <dgm:prSet presAssocID="{44156040-AF98-4F2C-9909-9F2439F6F58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A72EC6-ECCC-49E7-982D-3C4994B7D59A}" type="pres">
      <dgm:prSet presAssocID="{44156040-AF98-4F2C-9909-9F2439F6F58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15BCD8-DC5F-4C8A-9647-C20CFE30AF55}" type="pres">
      <dgm:prSet presAssocID="{44156040-AF98-4F2C-9909-9F2439F6F58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33F007-E3D4-4416-8647-B5439A0B93FB}" type="pres">
      <dgm:prSet presAssocID="{44156040-AF98-4F2C-9909-9F2439F6F58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460866-96B7-4EDD-B4FD-F8A82D15ECB6}" type="pres">
      <dgm:prSet presAssocID="{44156040-AF98-4F2C-9909-9F2439F6F58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87CFE3-4CF0-45B4-8087-908A06BF1828}" type="pres">
      <dgm:prSet presAssocID="{44156040-AF98-4F2C-9909-9F2439F6F58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9417987-F230-4ED3-87DD-1CE1D2013B66}" type="presOf" srcId="{12E26E22-71B0-4386-A84F-ABF2FF66A99F}" destId="{0333F007-E3D4-4416-8647-B5439A0B93FB}" srcOrd="1" destOrd="0" presId="urn:microsoft.com/office/officeart/2005/8/layout/vProcess5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809DD490-4F10-40DC-97FA-B44C13238552}" type="presOf" srcId="{44156040-AF98-4F2C-9909-9F2439F6F588}" destId="{D03AE2E3-89F6-44F1-98BB-5A35BB9B0277}" srcOrd="0" destOrd="0" presId="urn:microsoft.com/office/officeart/2005/8/layout/vProcess5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00C4A5DA-F2E4-41D5-A4CA-EA8855D2DA1F}" type="presOf" srcId="{42147153-A6C2-4177-BA7D-2ACCC2C1B2F7}" destId="{5E5635FB-33FF-4412-8FF3-8918C35AC392}" srcOrd="0" destOrd="0" presId="urn:microsoft.com/office/officeart/2005/8/layout/vProcess5"/>
    <dgm:cxn modelId="{6C4EC9A4-1A00-4CFE-BD0A-B8D38F84C37C}" type="presOf" srcId="{A8B05E70-CCF1-4080-8EEE-6873C9D4B630}" destId="{8B58A638-E90A-46B2-9813-AB82577CE394}" srcOrd="0" destOrd="0" presId="urn:microsoft.com/office/officeart/2005/8/layout/vProcess5"/>
    <dgm:cxn modelId="{864C9797-DD8B-4276-AAF8-BA666686DDDD}" type="presOf" srcId="{A8B05E70-CCF1-4080-8EEE-6873C9D4B630}" destId="{8E460866-96B7-4EDD-B4FD-F8A82D15ECB6}" srcOrd="1" destOrd="0" presId="urn:microsoft.com/office/officeart/2005/8/layout/vProcess5"/>
    <dgm:cxn modelId="{A14D8AD3-AD9A-4A64-A97D-96318618A3D9}" type="presOf" srcId="{6CFF1BD9-AE1F-4488-8B72-01186EADA6FF}" destId="{239929BC-BDB2-4617-AAF0-7E4C63712AD9}" srcOrd="0" destOrd="0" presId="urn:microsoft.com/office/officeart/2005/8/layout/vProcess5"/>
    <dgm:cxn modelId="{D2EC498B-964A-446F-A351-1C05B1AEBA72}" type="presOf" srcId="{12E26E22-71B0-4386-A84F-ABF2FF66A99F}" destId="{DEA9FD6C-89D0-4FDE-8570-D156C604368A}" srcOrd="0" destOrd="0" presId="urn:microsoft.com/office/officeart/2005/8/layout/vProcess5"/>
    <dgm:cxn modelId="{C04A8EB6-3EFF-47E0-9998-8D738594FFEB}" type="presOf" srcId="{B6438016-7365-4FC0-A372-D90585B4B6EE}" destId="{54A72EC6-ECCC-49E7-982D-3C4994B7D59A}" srcOrd="0" destOrd="0" presId="urn:microsoft.com/office/officeart/2005/8/layout/vProcess5"/>
    <dgm:cxn modelId="{90FC72C0-7E6B-4CAA-9658-6D9F10F2E872}" type="presOf" srcId="{74020AF3-C700-4606-8917-C6A353D7963A}" destId="{4576D141-48A8-47F5-8F4F-E44830234C91}" srcOrd="0" destOrd="0" presId="urn:microsoft.com/office/officeart/2005/8/layout/vProcess5"/>
    <dgm:cxn modelId="{DEF57376-B103-4EF2-BEB8-FE0287AA00EB}" type="presOf" srcId="{42147153-A6C2-4177-BA7D-2ACCC2C1B2F7}" destId="{3187CFE3-4CF0-45B4-8087-908A06BF1828}" srcOrd="1" destOrd="0" presId="urn:microsoft.com/office/officeart/2005/8/layout/vProcess5"/>
    <dgm:cxn modelId="{ED2A0FCF-1048-4E73-9B48-9A9B8592A538}" type="presOf" srcId="{E1826C46-15A2-4345-B986-53D05F21F155}" destId="{29A3EF2E-AAC4-42DF-BE95-2E13B854EFB4}" srcOrd="0" destOrd="0" presId="urn:microsoft.com/office/officeart/2005/8/layout/vProcess5"/>
    <dgm:cxn modelId="{FEB12CFA-FFCB-46D4-B722-53C524854E51}" type="presOf" srcId="{74020AF3-C700-4606-8917-C6A353D7963A}" destId="{E315BCD8-DC5F-4C8A-9647-C20CFE30AF55}" srcOrd="1" destOrd="0" presId="urn:microsoft.com/office/officeart/2005/8/layout/vProcess5"/>
    <dgm:cxn modelId="{0107DA87-73A3-4182-A086-135A0C7E65AF}" type="presParOf" srcId="{D03AE2E3-89F6-44F1-98BB-5A35BB9B0277}" destId="{CC54DCF8-B29C-46C7-824C-B326301466B8}" srcOrd="0" destOrd="0" presId="urn:microsoft.com/office/officeart/2005/8/layout/vProcess5"/>
    <dgm:cxn modelId="{0B559D55-52EE-4D10-938B-15BDC0DF58E3}" type="presParOf" srcId="{D03AE2E3-89F6-44F1-98BB-5A35BB9B0277}" destId="{4576D141-48A8-47F5-8F4F-E44830234C91}" srcOrd="1" destOrd="0" presId="urn:microsoft.com/office/officeart/2005/8/layout/vProcess5"/>
    <dgm:cxn modelId="{B79A7CB5-F25D-4EB9-AFBD-0847855F22BB}" type="presParOf" srcId="{D03AE2E3-89F6-44F1-98BB-5A35BB9B0277}" destId="{DEA9FD6C-89D0-4FDE-8570-D156C604368A}" srcOrd="2" destOrd="0" presId="urn:microsoft.com/office/officeart/2005/8/layout/vProcess5"/>
    <dgm:cxn modelId="{7D45EE82-D7EB-444A-9E43-CB770C1F2776}" type="presParOf" srcId="{D03AE2E3-89F6-44F1-98BB-5A35BB9B0277}" destId="{8B58A638-E90A-46B2-9813-AB82577CE394}" srcOrd="3" destOrd="0" presId="urn:microsoft.com/office/officeart/2005/8/layout/vProcess5"/>
    <dgm:cxn modelId="{C15DF387-9291-4233-8A91-BE59E5A51F82}" type="presParOf" srcId="{D03AE2E3-89F6-44F1-98BB-5A35BB9B0277}" destId="{5E5635FB-33FF-4412-8FF3-8918C35AC392}" srcOrd="4" destOrd="0" presId="urn:microsoft.com/office/officeart/2005/8/layout/vProcess5"/>
    <dgm:cxn modelId="{F4346E79-4BC7-4506-86EE-C412E0ABE5F5}" type="presParOf" srcId="{D03AE2E3-89F6-44F1-98BB-5A35BB9B0277}" destId="{239929BC-BDB2-4617-AAF0-7E4C63712AD9}" srcOrd="5" destOrd="0" presId="urn:microsoft.com/office/officeart/2005/8/layout/vProcess5"/>
    <dgm:cxn modelId="{896EDD74-03DA-4411-9046-E3A9AB81C4D2}" type="presParOf" srcId="{D03AE2E3-89F6-44F1-98BB-5A35BB9B0277}" destId="{29A3EF2E-AAC4-42DF-BE95-2E13B854EFB4}" srcOrd="6" destOrd="0" presId="urn:microsoft.com/office/officeart/2005/8/layout/vProcess5"/>
    <dgm:cxn modelId="{4D578FC7-8704-4205-BDA9-BADB6160288F}" type="presParOf" srcId="{D03AE2E3-89F6-44F1-98BB-5A35BB9B0277}" destId="{54A72EC6-ECCC-49E7-982D-3C4994B7D59A}" srcOrd="7" destOrd="0" presId="urn:microsoft.com/office/officeart/2005/8/layout/vProcess5"/>
    <dgm:cxn modelId="{48D51908-51E6-42ED-BB13-27FB74CF7000}" type="presParOf" srcId="{D03AE2E3-89F6-44F1-98BB-5A35BB9B0277}" destId="{E315BCD8-DC5F-4C8A-9647-C20CFE30AF55}" srcOrd="8" destOrd="0" presId="urn:microsoft.com/office/officeart/2005/8/layout/vProcess5"/>
    <dgm:cxn modelId="{59D010AF-D4EA-484B-8958-F34D1B68A135}" type="presParOf" srcId="{D03AE2E3-89F6-44F1-98BB-5A35BB9B0277}" destId="{0333F007-E3D4-4416-8647-B5439A0B93FB}" srcOrd="9" destOrd="0" presId="urn:microsoft.com/office/officeart/2005/8/layout/vProcess5"/>
    <dgm:cxn modelId="{D95ED8D5-1C0A-4335-B17F-2E167F080B96}" type="presParOf" srcId="{D03AE2E3-89F6-44F1-98BB-5A35BB9B0277}" destId="{8E460866-96B7-4EDD-B4FD-F8A82D15ECB6}" srcOrd="10" destOrd="0" presId="urn:microsoft.com/office/officeart/2005/8/layout/vProcess5"/>
    <dgm:cxn modelId="{E7F50DCA-833A-4383-873F-751CCD06FCAD}" type="presParOf" srcId="{D03AE2E3-89F6-44F1-98BB-5A35BB9B0277}" destId="{3187CFE3-4CF0-45B4-8087-908A06BF182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DB00B-9F18-411D-BC7A-6B3E378B02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67CD0B-F304-49A8-817C-29E00EB80052}">
      <dgm:prSet phldrT="[Text]"/>
      <dgm:spPr/>
      <dgm:t>
        <a:bodyPr/>
        <a:lstStyle/>
        <a:p>
          <a:r>
            <a:rPr lang="en-IN" dirty="0" smtClean="0"/>
            <a:t>Class Candidate</a:t>
          </a:r>
          <a:endParaRPr lang="en-IN" dirty="0"/>
        </a:p>
      </dgm:t>
    </dgm:pt>
    <dgm:pt modelId="{DFA0116E-4510-49A8-9210-188C193839CA}" type="parTrans" cxnId="{B7F66825-AF6C-4472-BFDD-D45986536C40}">
      <dgm:prSet/>
      <dgm:spPr/>
      <dgm:t>
        <a:bodyPr/>
        <a:lstStyle/>
        <a:p>
          <a:endParaRPr lang="en-IN"/>
        </a:p>
      </dgm:t>
    </dgm:pt>
    <dgm:pt modelId="{AB5D6F30-2B5F-4213-8B2D-61F0F4C2DCCB}" type="sibTrans" cxnId="{B7F66825-AF6C-4472-BFDD-D45986536C40}">
      <dgm:prSet/>
      <dgm:spPr/>
      <dgm:t>
        <a:bodyPr/>
        <a:lstStyle/>
        <a:p>
          <a:endParaRPr lang="en-IN"/>
        </a:p>
      </dgm:t>
    </dgm:pt>
    <dgm:pt modelId="{FBFFFE61-D338-441F-9159-D63F8195D62E}">
      <dgm:prSet phldrT="[Text]"/>
      <dgm:spPr/>
      <dgm:t>
        <a:bodyPr/>
        <a:lstStyle/>
        <a:p>
          <a:r>
            <a:rPr lang="en-IN" dirty="0" smtClean="0"/>
            <a:t>To store data off all the Candidate.</a:t>
          </a:r>
          <a:endParaRPr lang="en-IN" dirty="0"/>
        </a:p>
      </dgm:t>
    </dgm:pt>
    <dgm:pt modelId="{6A779700-C7EE-49B9-B603-BC07AE7F8072}" type="parTrans" cxnId="{BB487CD4-5743-4836-9240-56AEDC9E1640}">
      <dgm:prSet/>
      <dgm:spPr/>
      <dgm:t>
        <a:bodyPr/>
        <a:lstStyle/>
        <a:p>
          <a:endParaRPr lang="en-IN"/>
        </a:p>
      </dgm:t>
    </dgm:pt>
    <dgm:pt modelId="{4D34BEBD-1B1B-4E39-8B6A-794D313DD152}" type="sibTrans" cxnId="{BB487CD4-5743-4836-9240-56AEDC9E1640}">
      <dgm:prSet/>
      <dgm:spPr/>
      <dgm:t>
        <a:bodyPr/>
        <a:lstStyle/>
        <a:p>
          <a:endParaRPr lang="en-IN"/>
        </a:p>
      </dgm:t>
    </dgm:pt>
    <dgm:pt modelId="{BEC573C9-7EF5-4846-83B3-2F9A92D85BC5}">
      <dgm:prSet phldrT="[Text]"/>
      <dgm:spPr/>
      <dgm:t>
        <a:bodyPr/>
        <a:lstStyle/>
        <a:p>
          <a:r>
            <a:rPr lang="en-IN" dirty="0" smtClean="0"/>
            <a:t>To store data off all the users.</a:t>
          </a:r>
          <a:endParaRPr lang="en-IN" dirty="0"/>
        </a:p>
      </dgm:t>
    </dgm:pt>
    <dgm:pt modelId="{8E0A937B-4D18-4BBA-A3A8-5BF8E5486EE6}">
      <dgm:prSet phldrT="[Text]"/>
      <dgm:spPr/>
      <dgm:t>
        <a:bodyPr/>
        <a:lstStyle/>
        <a:p>
          <a:r>
            <a:rPr lang="en-IN" dirty="0" smtClean="0"/>
            <a:t>Class User</a:t>
          </a:r>
          <a:endParaRPr lang="en-IN" dirty="0"/>
        </a:p>
      </dgm:t>
    </dgm:pt>
    <dgm:pt modelId="{58A6EB80-FD6C-4E05-B16D-6A01B2563041}" type="sibTrans" cxnId="{5A995D52-6084-45D0-875E-EFE02693FD0E}">
      <dgm:prSet/>
      <dgm:spPr/>
      <dgm:t>
        <a:bodyPr/>
        <a:lstStyle/>
        <a:p>
          <a:endParaRPr lang="en-IN"/>
        </a:p>
      </dgm:t>
    </dgm:pt>
    <dgm:pt modelId="{CBC9AA44-BEC3-432A-91B2-176D7E264E72}" type="parTrans" cxnId="{5A995D52-6084-45D0-875E-EFE02693FD0E}">
      <dgm:prSet/>
      <dgm:spPr/>
      <dgm:t>
        <a:bodyPr/>
        <a:lstStyle/>
        <a:p>
          <a:endParaRPr lang="en-IN"/>
        </a:p>
      </dgm:t>
    </dgm:pt>
    <dgm:pt modelId="{92423DE5-4B3B-48A3-A7FC-4CD5ACBB6707}" type="sibTrans" cxnId="{DB79D293-FB9C-4D77-AB18-5484B2730439}">
      <dgm:prSet/>
      <dgm:spPr/>
      <dgm:t>
        <a:bodyPr/>
        <a:lstStyle/>
        <a:p>
          <a:endParaRPr lang="en-IN"/>
        </a:p>
      </dgm:t>
    </dgm:pt>
    <dgm:pt modelId="{D0BA6F2C-BB21-4925-AAA5-705B92066D1D}" type="parTrans" cxnId="{DB79D293-FB9C-4D77-AB18-5484B2730439}">
      <dgm:prSet/>
      <dgm:spPr/>
      <dgm:t>
        <a:bodyPr/>
        <a:lstStyle/>
        <a:p>
          <a:endParaRPr lang="en-IN"/>
        </a:p>
      </dgm:t>
    </dgm:pt>
    <dgm:pt modelId="{C7EA297C-E579-4057-A129-FC133DCB7D5F}">
      <dgm:prSet/>
      <dgm:spPr/>
      <dgm:t>
        <a:bodyPr/>
        <a:lstStyle/>
        <a:p>
          <a:r>
            <a:rPr lang="en-IN" dirty="0" smtClean="0"/>
            <a:t>Class Vote</a:t>
          </a:r>
          <a:endParaRPr lang="en-IN" dirty="0"/>
        </a:p>
      </dgm:t>
    </dgm:pt>
    <dgm:pt modelId="{3AD983CA-5073-49E8-9F5F-A53D31DF2563}" type="parTrans" cxnId="{86A69A7A-2336-4A33-A3D0-4FAF896ED94A}">
      <dgm:prSet/>
      <dgm:spPr/>
      <dgm:t>
        <a:bodyPr/>
        <a:lstStyle/>
        <a:p>
          <a:endParaRPr lang="en-IN"/>
        </a:p>
      </dgm:t>
    </dgm:pt>
    <dgm:pt modelId="{6DDB7526-4985-4ADE-895A-98E56A3EC756}" type="sibTrans" cxnId="{86A69A7A-2336-4A33-A3D0-4FAF896ED94A}">
      <dgm:prSet/>
      <dgm:spPr/>
      <dgm:t>
        <a:bodyPr/>
        <a:lstStyle/>
        <a:p>
          <a:endParaRPr lang="en-IN"/>
        </a:p>
      </dgm:t>
    </dgm:pt>
    <dgm:pt modelId="{8A84DEBD-282C-4916-8156-676D99D5324E}">
      <dgm:prSet/>
      <dgm:spPr/>
      <dgm:t>
        <a:bodyPr/>
        <a:lstStyle/>
        <a:p>
          <a:r>
            <a:rPr lang="en-IN" dirty="0" smtClean="0"/>
            <a:t>To store votes information.</a:t>
          </a:r>
          <a:endParaRPr lang="en-IN" dirty="0"/>
        </a:p>
      </dgm:t>
    </dgm:pt>
    <dgm:pt modelId="{8BB4F4E9-56AB-48C5-96A0-1C71296681CD}" type="parTrans" cxnId="{57B0150B-DBCC-4D37-8034-892FDB8BB9E2}">
      <dgm:prSet/>
      <dgm:spPr/>
      <dgm:t>
        <a:bodyPr/>
        <a:lstStyle/>
        <a:p>
          <a:endParaRPr lang="en-IN"/>
        </a:p>
      </dgm:t>
    </dgm:pt>
    <dgm:pt modelId="{9DDCCEA9-4A4A-42E9-973C-BDD318448E26}" type="sibTrans" cxnId="{57B0150B-DBCC-4D37-8034-892FDB8BB9E2}">
      <dgm:prSet/>
      <dgm:spPr/>
      <dgm:t>
        <a:bodyPr/>
        <a:lstStyle/>
        <a:p>
          <a:endParaRPr lang="en-IN"/>
        </a:p>
      </dgm:t>
    </dgm:pt>
    <dgm:pt modelId="{F72D71BF-6F37-4E40-BAB7-3BA139D2F82F}" type="pres">
      <dgm:prSet presAssocID="{D53DB00B-9F18-411D-BC7A-6B3E378B029A}" presName="linear" presStyleCnt="0">
        <dgm:presLayoutVars>
          <dgm:animLvl val="lvl"/>
          <dgm:resizeHandles val="exact"/>
        </dgm:presLayoutVars>
      </dgm:prSet>
      <dgm:spPr/>
    </dgm:pt>
    <dgm:pt modelId="{BB360E66-1735-469B-9698-EBFE6B4EBFAB}" type="pres">
      <dgm:prSet presAssocID="{8E0A937B-4D18-4BBA-A3A8-5BF8E5486E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48AE05-449D-413E-B3C7-F6613B5FF5AC}" type="pres">
      <dgm:prSet presAssocID="{8E0A937B-4D18-4BBA-A3A8-5BF8E5486EE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66ED70-88DA-43BF-A27D-EAC39EA1E2FD}" type="pres">
      <dgm:prSet presAssocID="{C967CD0B-F304-49A8-817C-29E00EB800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8A5996-5BB5-4D64-A062-E5F34B9B4B2C}" type="pres">
      <dgm:prSet presAssocID="{C967CD0B-F304-49A8-817C-29E00EB8005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BCBB04-565C-4B96-A148-943515A62C2E}" type="pres">
      <dgm:prSet presAssocID="{C7EA297C-E579-4057-A129-FC133DCB7D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4B8A71-A98F-4917-8D02-ACFE53125AF1}" type="pres">
      <dgm:prSet presAssocID="{C7EA297C-E579-4057-A129-FC133DCB7D5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995D52-6084-45D0-875E-EFE02693FD0E}" srcId="{D53DB00B-9F18-411D-BC7A-6B3E378B029A}" destId="{8E0A937B-4D18-4BBA-A3A8-5BF8E5486EE6}" srcOrd="0" destOrd="0" parTransId="{CBC9AA44-BEC3-432A-91B2-176D7E264E72}" sibTransId="{58A6EB80-FD6C-4E05-B16D-6A01B2563041}"/>
    <dgm:cxn modelId="{89692A4B-EA04-4D57-A9F9-047A9056FF45}" type="presOf" srcId="{D53DB00B-9F18-411D-BC7A-6B3E378B029A}" destId="{F72D71BF-6F37-4E40-BAB7-3BA139D2F82F}" srcOrd="0" destOrd="0" presId="urn:microsoft.com/office/officeart/2005/8/layout/vList2"/>
    <dgm:cxn modelId="{BB487CD4-5743-4836-9240-56AEDC9E1640}" srcId="{C967CD0B-F304-49A8-817C-29E00EB80052}" destId="{FBFFFE61-D338-441F-9159-D63F8195D62E}" srcOrd="0" destOrd="0" parTransId="{6A779700-C7EE-49B9-B603-BC07AE7F8072}" sibTransId="{4D34BEBD-1B1B-4E39-8B6A-794D313DD152}"/>
    <dgm:cxn modelId="{DB79D293-FB9C-4D77-AB18-5484B2730439}" srcId="{8E0A937B-4D18-4BBA-A3A8-5BF8E5486EE6}" destId="{BEC573C9-7EF5-4846-83B3-2F9A92D85BC5}" srcOrd="0" destOrd="0" parTransId="{D0BA6F2C-BB21-4925-AAA5-705B92066D1D}" sibTransId="{92423DE5-4B3B-48A3-A7FC-4CD5ACBB6707}"/>
    <dgm:cxn modelId="{86A69A7A-2336-4A33-A3D0-4FAF896ED94A}" srcId="{D53DB00B-9F18-411D-BC7A-6B3E378B029A}" destId="{C7EA297C-E579-4057-A129-FC133DCB7D5F}" srcOrd="2" destOrd="0" parTransId="{3AD983CA-5073-49E8-9F5F-A53D31DF2563}" sibTransId="{6DDB7526-4985-4ADE-895A-98E56A3EC756}"/>
    <dgm:cxn modelId="{5A9E2BB8-B360-4FA9-ABE2-EFAB496384BB}" type="presOf" srcId="{8E0A937B-4D18-4BBA-A3A8-5BF8E5486EE6}" destId="{BB360E66-1735-469B-9698-EBFE6B4EBFAB}" srcOrd="0" destOrd="0" presId="urn:microsoft.com/office/officeart/2005/8/layout/vList2"/>
    <dgm:cxn modelId="{8E7279F8-9EFD-4C4E-A61C-DD2F33A76F91}" type="presOf" srcId="{BEC573C9-7EF5-4846-83B3-2F9A92D85BC5}" destId="{C948AE05-449D-413E-B3C7-F6613B5FF5AC}" srcOrd="0" destOrd="0" presId="urn:microsoft.com/office/officeart/2005/8/layout/vList2"/>
    <dgm:cxn modelId="{57B0150B-DBCC-4D37-8034-892FDB8BB9E2}" srcId="{C7EA297C-E579-4057-A129-FC133DCB7D5F}" destId="{8A84DEBD-282C-4916-8156-676D99D5324E}" srcOrd="0" destOrd="0" parTransId="{8BB4F4E9-56AB-48C5-96A0-1C71296681CD}" sibTransId="{9DDCCEA9-4A4A-42E9-973C-BDD318448E26}"/>
    <dgm:cxn modelId="{22B1C395-3C22-49A6-AD17-5AEC925F1604}" type="presOf" srcId="{8A84DEBD-282C-4916-8156-676D99D5324E}" destId="{C84B8A71-A98F-4917-8D02-ACFE53125AF1}" srcOrd="0" destOrd="0" presId="urn:microsoft.com/office/officeart/2005/8/layout/vList2"/>
    <dgm:cxn modelId="{46235918-4B5B-4414-A3EE-2F1A87F82B4B}" type="presOf" srcId="{FBFFFE61-D338-441F-9159-D63F8195D62E}" destId="{C18A5996-5BB5-4D64-A062-E5F34B9B4B2C}" srcOrd="0" destOrd="0" presId="urn:microsoft.com/office/officeart/2005/8/layout/vList2"/>
    <dgm:cxn modelId="{FEDA882C-2B8A-4492-9137-5CB8927D442B}" type="presOf" srcId="{C7EA297C-E579-4057-A129-FC133DCB7D5F}" destId="{E2BCBB04-565C-4B96-A148-943515A62C2E}" srcOrd="0" destOrd="0" presId="urn:microsoft.com/office/officeart/2005/8/layout/vList2"/>
    <dgm:cxn modelId="{B7F66825-AF6C-4472-BFDD-D45986536C40}" srcId="{D53DB00B-9F18-411D-BC7A-6B3E378B029A}" destId="{C967CD0B-F304-49A8-817C-29E00EB80052}" srcOrd="1" destOrd="0" parTransId="{DFA0116E-4510-49A8-9210-188C193839CA}" sibTransId="{AB5D6F30-2B5F-4213-8B2D-61F0F4C2DCCB}"/>
    <dgm:cxn modelId="{97F7292B-0C1C-4406-AB4B-9357757699CF}" type="presOf" srcId="{C967CD0B-F304-49A8-817C-29E00EB80052}" destId="{5166ED70-88DA-43BF-A27D-EAC39EA1E2FD}" srcOrd="0" destOrd="0" presId="urn:microsoft.com/office/officeart/2005/8/layout/vList2"/>
    <dgm:cxn modelId="{A3287A5A-76BF-4948-A32B-CB3848B8D04F}" type="presParOf" srcId="{F72D71BF-6F37-4E40-BAB7-3BA139D2F82F}" destId="{BB360E66-1735-469B-9698-EBFE6B4EBFAB}" srcOrd="0" destOrd="0" presId="urn:microsoft.com/office/officeart/2005/8/layout/vList2"/>
    <dgm:cxn modelId="{E1500FB7-8493-4E73-B34F-DE921083A3D4}" type="presParOf" srcId="{F72D71BF-6F37-4E40-BAB7-3BA139D2F82F}" destId="{C948AE05-449D-413E-B3C7-F6613B5FF5AC}" srcOrd="1" destOrd="0" presId="urn:microsoft.com/office/officeart/2005/8/layout/vList2"/>
    <dgm:cxn modelId="{B180614C-D471-4D75-A1C8-BBAFC1D947FF}" type="presParOf" srcId="{F72D71BF-6F37-4E40-BAB7-3BA139D2F82F}" destId="{5166ED70-88DA-43BF-A27D-EAC39EA1E2FD}" srcOrd="2" destOrd="0" presId="urn:microsoft.com/office/officeart/2005/8/layout/vList2"/>
    <dgm:cxn modelId="{ED04B004-8F12-4DF8-BB4F-E8948E36A203}" type="presParOf" srcId="{F72D71BF-6F37-4E40-BAB7-3BA139D2F82F}" destId="{C18A5996-5BB5-4D64-A062-E5F34B9B4B2C}" srcOrd="3" destOrd="0" presId="urn:microsoft.com/office/officeart/2005/8/layout/vList2"/>
    <dgm:cxn modelId="{3EB16F05-9E47-47FD-A3D5-681432E8D5C2}" type="presParOf" srcId="{F72D71BF-6F37-4E40-BAB7-3BA139D2F82F}" destId="{E2BCBB04-565C-4B96-A148-943515A62C2E}" srcOrd="4" destOrd="0" presId="urn:microsoft.com/office/officeart/2005/8/layout/vList2"/>
    <dgm:cxn modelId="{D527332B-3394-457B-886E-5C5F8C4C3E60}" type="presParOf" srcId="{F72D71BF-6F37-4E40-BAB7-3BA139D2F82F}" destId="{C84B8A71-A98F-4917-8D02-ACFE53125A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488985-4F04-499D-9DFA-D0227912828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1AAA48-2EA3-48CB-85B5-2D662A9DCB14}">
      <dgm:prSet phldrT="[Text]"/>
      <dgm:spPr/>
      <dgm:t>
        <a:bodyPr/>
        <a:lstStyle/>
        <a:p>
          <a:r>
            <a:rPr lang="en-IN" dirty="0" smtClean="0"/>
            <a:t>Class Candidate</a:t>
          </a:r>
        </a:p>
        <a:p>
          <a:r>
            <a:rPr lang="en-IN" dirty="0" smtClean="0"/>
            <a:t>(Derived class)</a:t>
          </a:r>
          <a:endParaRPr lang="en-IN" dirty="0"/>
        </a:p>
      </dgm:t>
    </dgm:pt>
    <dgm:pt modelId="{5ADB23A9-EA5C-4CD5-8BF2-DB5CDF4A1E77}" type="parTrans" cxnId="{4D5FB765-AC56-43FE-83DA-6F62136AEB5F}">
      <dgm:prSet/>
      <dgm:spPr/>
      <dgm:t>
        <a:bodyPr/>
        <a:lstStyle/>
        <a:p>
          <a:endParaRPr lang="en-IN"/>
        </a:p>
      </dgm:t>
    </dgm:pt>
    <dgm:pt modelId="{7A5D4515-27D6-40F3-A63D-F2173E4A7454}" type="sibTrans" cxnId="{4D5FB765-AC56-43FE-83DA-6F62136AEB5F}">
      <dgm:prSet/>
      <dgm:spPr/>
      <dgm:t>
        <a:bodyPr/>
        <a:lstStyle/>
        <a:p>
          <a:endParaRPr lang="en-IN"/>
        </a:p>
      </dgm:t>
    </dgm:pt>
    <dgm:pt modelId="{D4AB323A-41A5-4E87-8960-CB5DAF57B16F}">
      <dgm:prSet phldrT="[Text]"/>
      <dgm:spPr/>
      <dgm:t>
        <a:bodyPr/>
        <a:lstStyle/>
        <a:p>
          <a:r>
            <a:rPr lang="en-IN" dirty="0" smtClean="0"/>
            <a:t>Class User</a:t>
          </a:r>
        </a:p>
        <a:p>
          <a:r>
            <a:rPr lang="en-IN" dirty="0" smtClean="0"/>
            <a:t>(Base Class)</a:t>
          </a:r>
          <a:endParaRPr lang="en-IN" dirty="0"/>
        </a:p>
      </dgm:t>
    </dgm:pt>
    <dgm:pt modelId="{D8965F1F-DDD0-47AB-A67F-5CF251546BE2}" type="sibTrans" cxnId="{681C44A9-8EEE-4BBE-8E09-FA4DAD60DA37}">
      <dgm:prSet/>
      <dgm:spPr/>
      <dgm:t>
        <a:bodyPr/>
        <a:lstStyle/>
        <a:p>
          <a:endParaRPr lang="en-IN"/>
        </a:p>
      </dgm:t>
    </dgm:pt>
    <dgm:pt modelId="{F0CC353E-8939-4E4B-B95D-1D35F67EAD4A}" type="parTrans" cxnId="{681C44A9-8EEE-4BBE-8E09-FA4DAD60DA37}">
      <dgm:prSet/>
      <dgm:spPr/>
      <dgm:t>
        <a:bodyPr/>
        <a:lstStyle/>
        <a:p>
          <a:endParaRPr lang="en-IN"/>
        </a:p>
      </dgm:t>
    </dgm:pt>
    <dgm:pt modelId="{03B50494-9ADA-47E0-8204-F52E7A2B8289}" type="pres">
      <dgm:prSet presAssocID="{C8488985-4F04-499D-9DFA-D0227912828C}" presName="diagram" presStyleCnt="0">
        <dgm:presLayoutVars>
          <dgm:dir/>
          <dgm:resizeHandles val="exact"/>
        </dgm:presLayoutVars>
      </dgm:prSet>
      <dgm:spPr/>
    </dgm:pt>
    <dgm:pt modelId="{07D35F4D-BDA2-4A2B-97B9-617C8093B8A3}" type="pres">
      <dgm:prSet presAssocID="{D4AB323A-41A5-4E87-8960-CB5DAF57B16F}" presName="node" presStyleLbl="node1" presStyleIdx="0" presStyleCnt="2" custLinFactNeighborX="-68766" custLinFactNeighborY="11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6A2044-4288-4C9C-8CC8-8E635D1F1D4B}" type="pres">
      <dgm:prSet presAssocID="{D8965F1F-DDD0-47AB-A67F-5CF251546BE2}" presName="sibTrans" presStyleLbl="sibTrans2D1" presStyleIdx="0" presStyleCnt="1"/>
      <dgm:spPr/>
    </dgm:pt>
    <dgm:pt modelId="{39D2F819-290F-4DBD-B5E3-2836640EE535}" type="pres">
      <dgm:prSet presAssocID="{D8965F1F-DDD0-47AB-A67F-5CF251546BE2}" presName="connectorText" presStyleLbl="sibTrans2D1" presStyleIdx="0" presStyleCnt="1"/>
      <dgm:spPr/>
    </dgm:pt>
    <dgm:pt modelId="{985740A1-794D-4C3C-9C0C-2F85BFC0F24E}" type="pres">
      <dgm:prSet presAssocID="{CE1AAA48-2EA3-48CB-85B5-2D662A9DCB14}" presName="node" presStyleLbl="node1" presStyleIdx="1" presStyleCnt="2" custLinFactNeighborX="-4295" custLinFactNeighborY="23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029E829-C59C-4315-B368-8CCB76253712}" type="presOf" srcId="{D8965F1F-DDD0-47AB-A67F-5CF251546BE2}" destId="{476A2044-4288-4C9C-8CC8-8E635D1F1D4B}" srcOrd="0" destOrd="0" presId="urn:microsoft.com/office/officeart/2005/8/layout/process5"/>
    <dgm:cxn modelId="{681C44A9-8EEE-4BBE-8E09-FA4DAD60DA37}" srcId="{C8488985-4F04-499D-9DFA-D0227912828C}" destId="{D4AB323A-41A5-4E87-8960-CB5DAF57B16F}" srcOrd="0" destOrd="0" parTransId="{F0CC353E-8939-4E4B-B95D-1D35F67EAD4A}" sibTransId="{D8965F1F-DDD0-47AB-A67F-5CF251546BE2}"/>
    <dgm:cxn modelId="{CB275919-06F3-4047-B4A4-3C04ACA731F4}" type="presOf" srcId="{C8488985-4F04-499D-9DFA-D0227912828C}" destId="{03B50494-9ADA-47E0-8204-F52E7A2B8289}" srcOrd="0" destOrd="0" presId="urn:microsoft.com/office/officeart/2005/8/layout/process5"/>
    <dgm:cxn modelId="{A8D96EBC-F351-4BE4-8647-C9B1A57A2C8A}" type="presOf" srcId="{CE1AAA48-2EA3-48CB-85B5-2D662A9DCB14}" destId="{985740A1-794D-4C3C-9C0C-2F85BFC0F24E}" srcOrd="0" destOrd="0" presId="urn:microsoft.com/office/officeart/2005/8/layout/process5"/>
    <dgm:cxn modelId="{E72908AC-38AE-4EEE-BF0B-224E9171421F}" type="presOf" srcId="{D4AB323A-41A5-4E87-8960-CB5DAF57B16F}" destId="{07D35F4D-BDA2-4A2B-97B9-617C8093B8A3}" srcOrd="0" destOrd="0" presId="urn:microsoft.com/office/officeart/2005/8/layout/process5"/>
    <dgm:cxn modelId="{BA9827B6-A8EA-4392-9B07-4B877F2E62AF}" type="presOf" srcId="{D8965F1F-DDD0-47AB-A67F-5CF251546BE2}" destId="{39D2F819-290F-4DBD-B5E3-2836640EE535}" srcOrd="1" destOrd="0" presId="urn:microsoft.com/office/officeart/2005/8/layout/process5"/>
    <dgm:cxn modelId="{4D5FB765-AC56-43FE-83DA-6F62136AEB5F}" srcId="{C8488985-4F04-499D-9DFA-D0227912828C}" destId="{CE1AAA48-2EA3-48CB-85B5-2D662A9DCB14}" srcOrd="1" destOrd="0" parTransId="{5ADB23A9-EA5C-4CD5-8BF2-DB5CDF4A1E77}" sibTransId="{7A5D4515-27D6-40F3-A63D-F2173E4A7454}"/>
    <dgm:cxn modelId="{134384C5-B04C-46D9-AF1F-053FE371ED4A}" type="presParOf" srcId="{03B50494-9ADA-47E0-8204-F52E7A2B8289}" destId="{07D35F4D-BDA2-4A2B-97B9-617C8093B8A3}" srcOrd="0" destOrd="0" presId="urn:microsoft.com/office/officeart/2005/8/layout/process5"/>
    <dgm:cxn modelId="{235FBCD6-9E92-4924-95FE-49C0027B8E24}" type="presParOf" srcId="{03B50494-9ADA-47E0-8204-F52E7A2B8289}" destId="{476A2044-4288-4C9C-8CC8-8E635D1F1D4B}" srcOrd="1" destOrd="0" presId="urn:microsoft.com/office/officeart/2005/8/layout/process5"/>
    <dgm:cxn modelId="{78E4965F-9A77-47AD-B2D7-B36E13BB308E}" type="presParOf" srcId="{476A2044-4288-4C9C-8CC8-8E635D1F1D4B}" destId="{39D2F819-290F-4DBD-B5E3-2836640EE535}" srcOrd="0" destOrd="0" presId="urn:microsoft.com/office/officeart/2005/8/layout/process5"/>
    <dgm:cxn modelId="{B1C0FC07-95A3-4BB2-9D7A-53DD87880DF4}" type="presParOf" srcId="{03B50494-9ADA-47E0-8204-F52E7A2B8289}" destId="{985740A1-794D-4C3C-9C0C-2F85BFC0F24E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193E0-4EAA-4157-9D6A-D73B0BB9F872}">
      <dsp:nvSpPr>
        <dsp:cNvPr id="0" name=""/>
        <dsp:cNvSpPr/>
      </dsp:nvSpPr>
      <dsp:spPr>
        <a:xfrm>
          <a:off x="1644580" y="1310"/>
          <a:ext cx="1753344" cy="1753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Enter all the required details</a:t>
          </a:r>
          <a:endParaRPr lang="en-US" sz="2000" kern="1200" dirty="0"/>
        </a:p>
      </dsp:txBody>
      <dsp:txXfrm>
        <a:off x="1901351" y="258081"/>
        <a:ext cx="1239802" cy="1239802"/>
      </dsp:txXfrm>
    </dsp:sp>
    <dsp:sp modelId="{8CCC80C3-B329-4CBD-989D-23B575A33959}">
      <dsp:nvSpPr>
        <dsp:cNvPr id="0" name=""/>
        <dsp:cNvSpPr/>
      </dsp:nvSpPr>
      <dsp:spPr>
        <a:xfrm>
          <a:off x="2012782" y="1897025"/>
          <a:ext cx="1016939" cy="10169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147577" y="2285902"/>
        <a:ext cx="747349" cy="239185"/>
      </dsp:txXfrm>
    </dsp:sp>
    <dsp:sp modelId="{8A68FD84-F78F-4800-B8F6-99C198C8E1F6}">
      <dsp:nvSpPr>
        <dsp:cNvPr id="0" name=""/>
        <dsp:cNvSpPr/>
      </dsp:nvSpPr>
      <dsp:spPr>
        <a:xfrm>
          <a:off x="1644580" y="3056336"/>
          <a:ext cx="1753344" cy="1753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password for login</a:t>
          </a:r>
          <a:endParaRPr lang="en-US" sz="2000" kern="1200" dirty="0"/>
        </a:p>
      </dsp:txBody>
      <dsp:txXfrm>
        <a:off x="1901351" y="3313107"/>
        <a:ext cx="1239802" cy="1239802"/>
      </dsp:txXfrm>
    </dsp:sp>
    <dsp:sp modelId="{EB0583E2-0361-4C1B-83C8-7BBF0814E895}">
      <dsp:nvSpPr>
        <dsp:cNvPr id="0" name=""/>
        <dsp:cNvSpPr/>
      </dsp:nvSpPr>
      <dsp:spPr>
        <a:xfrm>
          <a:off x="3660926" y="2079373"/>
          <a:ext cx="557563" cy="652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660926" y="2209822"/>
        <a:ext cx="390294" cy="391346"/>
      </dsp:txXfrm>
    </dsp:sp>
    <dsp:sp modelId="{A4B7EFCB-9674-4288-B228-B1E4F692808B}">
      <dsp:nvSpPr>
        <dsp:cNvPr id="0" name=""/>
        <dsp:cNvSpPr/>
      </dsp:nvSpPr>
      <dsp:spPr>
        <a:xfrm>
          <a:off x="4449931" y="652151"/>
          <a:ext cx="3506688" cy="3506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Data saved </a:t>
          </a:r>
          <a:endParaRPr lang="en-US" sz="6500" kern="1200" dirty="0"/>
        </a:p>
      </dsp:txBody>
      <dsp:txXfrm>
        <a:off x="4963474" y="1165694"/>
        <a:ext cx="2479602" cy="2479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119E1-20EC-4186-A9F4-025CB2A4DC19}">
      <dsp:nvSpPr>
        <dsp:cNvPr id="0" name=""/>
        <dsp:cNvSpPr/>
      </dsp:nvSpPr>
      <dsp:spPr>
        <a:xfrm>
          <a:off x="6773" y="1563353"/>
          <a:ext cx="1881710" cy="1881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Login to Admin mode</a:t>
          </a:r>
          <a:endParaRPr lang="en-US" sz="2600" kern="1200" dirty="0"/>
        </a:p>
      </dsp:txBody>
      <dsp:txXfrm>
        <a:off x="282343" y="1838923"/>
        <a:ext cx="1330570" cy="1330570"/>
      </dsp:txXfrm>
    </dsp:sp>
    <dsp:sp modelId="{D296E438-4B22-4C07-8C67-C710D87F47B6}">
      <dsp:nvSpPr>
        <dsp:cNvPr id="0" name=""/>
        <dsp:cNvSpPr/>
      </dsp:nvSpPr>
      <dsp:spPr>
        <a:xfrm>
          <a:off x="2041278" y="1958512"/>
          <a:ext cx="1091392" cy="10913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185942" y="2375860"/>
        <a:ext cx="802064" cy="256696"/>
      </dsp:txXfrm>
    </dsp:sp>
    <dsp:sp modelId="{9C54ECFA-442A-4BDF-8FE7-A92667BB240E}">
      <dsp:nvSpPr>
        <dsp:cNvPr id="0" name=""/>
        <dsp:cNvSpPr/>
      </dsp:nvSpPr>
      <dsp:spPr>
        <a:xfrm>
          <a:off x="3285466" y="1563353"/>
          <a:ext cx="1881710" cy="1881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Enter UID</a:t>
          </a:r>
          <a:endParaRPr lang="en-US" sz="2600" kern="1200" dirty="0"/>
        </a:p>
      </dsp:txBody>
      <dsp:txXfrm>
        <a:off x="3561036" y="1838923"/>
        <a:ext cx="1330570" cy="1330570"/>
      </dsp:txXfrm>
    </dsp:sp>
    <dsp:sp modelId="{CA04857D-3831-4A49-BC72-1135F170C60B}">
      <dsp:nvSpPr>
        <dsp:cNvPr id="0" name=""/>
        <dsp:cNvSpPr/>
      </dsp:nvSpPr>
      <dsp:spPr>
        <a:xfrm>
          <a:off x="5319971" y="1958512"/>
          <a:ext cx="1091392" cy="109139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464635" y="2375860"/>
        <a:ext cx="802064" cy="256696"/>
      </dsp:txXfrm>
    </dsp:sp>
    <dsp:sp modelId="{2D66C870-7D3C-409F-A110-15FACDD6928A}">
      <dsp:nvSpPr>
        <dsp:cNvPr id="0" name=""/>
        <dsp:cNvSpPr/>
      </dsp:nvSpPr>
      <dsp:spPr>
        <a:xfrm>
          <a:off x="6564159" y="1563353"/>
          <a:ext cx="1881710" cy="1881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Enter Party Name</a:t>
          </a:r>
          <a:endParaRPr lang="en-US" sz="2600" kern="1200" dirty="0"/>
        </a:p>
      </dsp:txBody>
      <dsp:txXfrm>
        <a:off x="6839729" y="1838923"/>
        <a:ext cx="1330570" cy="1330570"/>
      </dsp:txXfrm>
    </dsp:sp>
    <dsp:sp modelId="{E11A3D63-1637-4452-A850-D97C23C323E5}">
      <dsp:nvSpPr>
        <dsp:cNvPr id="0" name=""/>
        <dsp:cNvSpPr/>
      </dsp:nvSpPr>
      <dsp:spPr>
        <a:xfrm>
          <a:off x="8598664" y="1958512"/>
          <a:ext cx="1091392" cy="109139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8743328" y="2183339"/>
        <a:ext cx="802064" cy="641738"/>
      </dsp:txXfrm>
    </dsp:sp>
    <dsp:sp modelId="{1C370B6B-BE42-44D8-947F-CC38C0B61742}">
      <dsp:nvSpPr>
        <dsp:cNvPr id="0" name=""/>
        <dsp:cNvSpPr/>
      </dsp:nvSpPr>
      <dsp:spPr>
        <a:xfrm>
          <a:off x="9842852" y="1563353"/>
          <a:ext cx="1881710" cy="18817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Saved</a:t>
          </a:r>
          <a:endParaRPr lang="en-US" sz="2600" kern="1200" dirty="0"/>
        </a:p>
      </dsp:txBody>
      <dsp:txXfrm>
        <a:off x="10118422" y="1838923"/>
        <a:ext cx="1330570" cy="1330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6D141-48A8-47F5-8F4F-E44830234C91}">
      <dsp:nvSpPr>
        <dsp:cNvPr id="0" name=""/>
        <dsp:cNvSpPr/>
      </dsp:nvSpPr>
      <dsp:spPr>
        <a:xfrm>
          <a:off x="0" y="0"/>
          <a:ext cx="7680960" cy="9555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Login with UID and password</a:t>
          </a:r>
          <a:endParaRPr lang="en-US" sz="3600" kern="1200" dirty="0"/>
        </a:p>
      </dsp:txBody>
      <dsp:txXfrm>
        <a:off x="27987" y="27987"/>
        <a:ext cx="6569105" cy="899574"/>
      </dsp:txXfrm>
    </dsp:sp>
    <dsp:sp modelId="{DEA9FD6C-89D0-4FDE-8570-D156C604368A}">
      <dsp:nvSpPr>
        <dsp:cNvPr id="0" name=""/>
        <dsp:cNvSpPr/>
      </dsp:nvSpPr>
      <dsp:spPr>
        <a:xfrm>
          <a:off x="643280" y="1129284"/>
          <a:ext cx="7680960" cy="9555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Open Voting Screen</a:t>
          </a:r>
          <a:endParaRPr lang="en-US" sz="3600" kern="1200" dirty="0"/>
        </a:p>
      </dsp:txBody>
      <dsp:txXfrm>
        <a:off x="671267" y="1157271"/>
        <a:ext cx="6360599" cy="899574"/>
      </dsp:txXfrm>
    </dsp:sp>
    <dsp:sp modelId="{8B58A638-E90A-46B2-9813-AB82577CE394}">
      <dsp:nvSpPr>
        <dsp:cNvPr id="0" name=""/>
        <dsp:cNvSpPr/>
      </dsp:nvSpPr>
      <dsp:spPr>
        <a:xfrm>
          <a:off x="1276959" y="2258568"/>
          <a:ext cx="7680960" cy="9555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Cast a Vote  </a:t>
          </a:r>
          <a:endParaRPr lang="en-US" sz="3600" kern="1200" dirty="0"/>
        </a:p>
      </dsp:txBody>
      <dsp:txXfrm>
        <a:off x="1304946" y="2286555"/>
        <a:ext cx="6370200" cy="899574"/>
      </dsp:txXfrm>
    </dsp:sp>
    <dsp:sp modelId="{5E5635FB-33FF-4412-8FF3-8918C35AC392}">
      <dsp:nvSpPr>
        <dsp:cNvPr id="0" name=""/>
        <dsp:cNvSpPr/>
      </dsp:nvSpPr>
      <dsp:spPr>
        <a:xfrm>
          <a:off x="1920239" y="3387852"/>
          <a:ext cx="7680960" cy="9555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Log Out</a:t>
          </a:r>
          <a:endParaRPr lang="en-US" sz="3600" kern="1200" dirty="0"/>
        </a:p>
      </dsp:txBody>
      <dsp:txXfrm>
        <a:off x="1948226" y="3415839"/>
        <a:ext cx="6360599" cy="899574"/>
      </dsp:txXfrm>
    </dsp:sp>
    <dsp:sp modelId="{239929BC-BDB2-4617-AAF0-7E4C63712AD9}">
      <dsp:nvSpPr>
        <dsp:cNvPr id="0" name=""/>
        <dsp:cNvSpPr/>
      </dsp:nvSpPr>
      <dsp:spPr>
        <a:xfrm>
          <a:off x="7059853" y="731862"/>
          <a:ext cx="621106" cy="621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199602" y="731862"/>
        <a:ext cx="341608" cy="467382"/>
      </dsp:txXfrm>
    </dsp:sp>
    <dsp:sp modelId="{29A3EF2E-AAC4-42DF-BE95-2E13B854EFB4}">
      <dsp:nvSpPr>
        <dsp:cNvPr id="0" name=""/>
        <dsp:cNvSpPr/>
      </dsp:nvSpPr>
      <dsp:spPr>
        <a:xfrm>
          <a:off x="7703134" y="1861146"/>
          <a:ext cx="621106" cy="621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842883" y="1861146"/>
        <a:ext cx="341608" cy="467382"/>
      </dsp:txXfrm>
    </dsp:sp>
    <dsp:sp modelId="{54A72EC6-ECCC-49E7-982D-3C4994B7D59A}">
      <dsp:nvSpPr>
        <dsp:cNvPr id="0" name=""/>
        <dsp:cNvSpPr/>
      </dsp:nvSpPr>
      <dsp:spPr>
        <a:xfrm>
          <a:off x="8336813" y="2990430"/>
          <a:ext cx="621106" cy="621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8476562" y="2990430"/>
        <a:ext cx="341608" cy="467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60E66-1735-469B-9698-EBFE6B4EBFAB}">
      <dsp:nvSpPr>
        <dsp:cNvPr id="0" name=""/>
        <dsp:cNvSpPr/>
      </dsp:nvSpPr>
      <dsp:spPr>
        <a:xfrm>
          <a:off x="0" y="5878"/>
          <a:ext cx="9137073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Class User</a:t>
          </a:r>
          <a:endParaRPr lang="en-IN" sz="3300" kern="1200" dirty="0"/>
        </a:p>
      </dsp:txBody>
      <dsp:txXfrm>
        <a:off x="39580" y="45458"/>
        <a:ext cx="9057913" cy="731650"/>
      </dsp:txXfrm>
    </dsp:sp>
    <dsp:sp modelId="{C948AE05-449D-413E-B3C7-F6613B5FF5AC}">
      <dsp:nvSpPr>
        <dsp:cNvPr id="0" name=""/>
        <dsp:cNvSpPr/>
      </dsp:nvSpPr>
      <dsp:spPr>
        <a:xfrm>
          <a:off x="0" y="816688"/>
          <a:ext cx="913707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10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600" kern="1200" dirty="0" smtClean="0"/>
            <a:t>To store data off all the users.</a:t>
          </a:r>
          <a:endParaRPr lang="en-IN" sz="2600" kern="1200" dirty="0"/>
        </a:p>
      </dsp:txBody>
      <dsp:txXfrm>
        <a:off x="0" y="816688"/>
        <a:ext cx="9137073" cy="546480"/>
      </dsp:txXfrm>
    </dsp:sp>
    <dsp:sp modelId="{5166ED70-88DA-43BF-A27D-EAC39EA1E2FD}">
      <dsp:nvSpPr>
        <dsp:cNvPr id="0" name=""/>
        <dsp:cNvSpPr/>
      </dsp:nvSpPr>
      <dsp:spPr>
        <a:xfrm>
          <a:off x="0" y="1363168"/>
          <a:ext cx="9137073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Class Candidate</a:t>
          </a:r>
          <a:endParaRPr lang="en-IN" sz="3300" kern="1200" dirty="0"/>
        </a:p>
      </dsp:txBody>
      <dsp:txXfrm>
        <a:off x="39580" y="1402748"/>
        <a:ext cx="9057913" cy="731650"/>
      </dsp:txXfrm>
    </dsp:sp>
    <dsp:sp modelId="{C18A5996-5BB5-4D64-A062-E5F34B9B4B2C}">
      <dsp:nvSpPr>
        <dsp:cNvPr id="0" name=""/>
        <dsp:cNvSpPr/>
      </dsp:nvSpPr>
      <dsp:spPr>
        <a:xfrm>
          <a:off x="0" y="2173978"/>
          <a:ext cx="913707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10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600" kern="1200" dirty="0" smtClean="0"/>
            <a:t>To store data off all the Candidate.</a:t>
          </a:r>
          <a:endParaRPr lang="en-IN" sz="2600" kern="1200" dirty="0"/>
        </a:p>
      </dsp:txBody>
      <dsp:txXfrm>
        <a:off x="0" y="2173978"/>
        <a:ext cx="9137073" cy="546480"/>
      </dsp:txXfrm>
    </dsp:sp>
    <dsp:sp modelId="{E2BCBB04-565C-4B96-A148-943515A62C2E}">
      <dsp:nvSpPr>
        <dsp:cNvPr id="0" name=""/>
        <dsp:cNvSpPr/>
      </dsp:nvSpPr>
      <dsp:spPr>
        <a:xfrm>
          <a:off x="0" y="2720458"/>
          <a:ext cx="9137073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Class Vote</a:t>
          </a:r>
          <a:endParaRPr lang="en-IN" sz="3300" kern="1200" dirty="0"/>
        </a:p>
      </dsp:txBody>
      <dsp:txXfrm>
        <a:off x="39580" y="2760038"/>
        <a:ext cx="9057913" cy="731650"/>
      </dsp:txXfrm>
    </dsp:sp>
    <dsp:sp modelId="{C84B8A71-A98F-4917-8D02-ACFE53125AF1}">
      <dsp:nvSpPr>
        <dsp:cNvPr id="0" name=""/>
        <dsp:cNvSpPr/>
      </dsp:nvSpPr>
      <dsp:spPr>
        <a:xfrm>
          <a:off x="0" y="3531268"/>
          <a:ext cx="913707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10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600" kern="1200" dirty="0" smtClean="0"/>
            <a:t>To store votes information.</a:t>
          </a:r>
          <a:endParaRPr lang="en-IN" sz="2600" kern="1200" dirty="0"/>
        </a:p>
      </dsp:txBody>
      <dsp:txXfrm>
        <a:off x="0" y="3531268"/>
        <a:ext cx="9137073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35F4D-BDA2-4A2B-97B9-617C8093B8A3}">
      <dsp:nvSpPr>
        <dsp:cNvPr id="0" name=""/>
        <dsp:cNvSpPr/>
      </dsp:nvSpPr>
      <dsp:spPr>
        <a:xfrm>
          <a:off x="0" y="17"/>
          <a:ext cx="3203834" cy="192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Class User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(Base Class)</a:t>
          </a:r>
          <a:endParaRPr lang="en-IN" sz="3200" kern="1200" dirty="0"/>
        </a:p>
      </dsp:txBody>
      <dsp:txXfrm>
        <a:off x="56302" y="56319"/>
        <a:ext cx="3091230" cy="1809696"/>
      </dsp:txXfrm>
    </dsp:sp>
    <dsp:sp modelId="{476A2044-4288-4C9C-8CC8-8E635D1F1D4B}">
      <dsp:nvSpPr>
        <dsp:cNvPr id="0" name=""/>
        <dsp:cNvSpPr/>
      </dsp:nvSpPr>
      <dsp:spPr>
        <a:xfrm>
          <a:off x="3558123" y="563892"/>
          <a:ext cx="853512" cy="794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300" kern="1200"/>
        </a:p>
      </dsp:txBody>
      <dsp:txXfrm>
        <a:off x="3558123" y="722802"/>
        <a:ext cx="615147" cy="476731"/>
      </dsp:txXfrm>
    </dsp:sp>
    <dsp:sp modelId="{985740A1-794D-4C3C-9C0C-2F85BFC0F24E}">
      <dsp:nvSpPr>
        <dsp:cNvPr id="0" name=""/>
        <dsp:cNvSpPr/>
      </dsp:nvSpPr>
      <dsp:spPr>
        <a:xfrm>
          <a:off x="4814235" y="17"/>
          <a:ext cx="3203834" cy="192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Class Candidate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(Derived class)</a:t>
          </a:r>
          <a:endParaRPr lang="en-IN" sz="3200" kern="1200" dirty="0"/>
        </a:p>
      </dsp:txBody>
      <dsp:txXfrm>
        <a:off x="4870537" y="56319"/>
        <a:ext cx="3091230" cy="1809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VOTING SYSTEM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3" y="0"/>
            <a:ext cx="5448297" cy="685800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RAHUL</a:t>
            </a:r>
          </a:p>
          <a:p>
            <a:r>
              <a:rPr lang="en-US" dirty="0" smtClean="0"/>
              <a:t>USN : 1NH16CS085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r>
              <a:rPr lang="en-IN" dirty="0" smtClean="0"/>
              <a:t> and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Online Voting System creates and handles details regarding polling and election which will enable all citizens to cast their vote via a </a:t>
            </a:r>
            <a:r>
              <a:rPr lang="en-IN" dirty="0" smtClean="0"/>
              <a:t>computer. </a:t>
            </a:r>
            <a:r>
              <a:rPr lang="en-IN" dirty="0"/>
              <a:t>Database consisting of records and details of the citizens and candidates who are eligible to vote are maintained by the system.</a:t>
            </a:r>
            <a:endParaRPr lang="en-US" dirty="0" smtClean="0"/>
          </a:p>
          <a:p>
            <a:r>
              <a:rPr lang="en-US" dirty="0" smtClean="0"/>
              <a:t>The proposed online voting system makes use of computer which makes the overall voting procedure easy.</a:t>
            </a:r>
          </a:p>
          <a:p>
            <a:r>
              <a:rPr lang="en-US" dirty="0" smtClean="0"/>
              <a:t>It </a:t>
            </a:r>
            <a:r>
              <a:rPr lang="en-US" dirty="0"/>
              <a:t>saves time and avoids errors such as invalid votes and miscalculation of </a:t>
            </a:r>
            <a:r>
              <a:rPr lang="en-US" dirty="0" smtClean="0"/>
              <a:t>votes.</a:t>
            </a:r>
          </a:p>
          <a:p>
            <a:r>
              <a:rPr lang="en-US" dirty="0" smtClean="0"/>
              <a:t>Voting </a:t>
            </a:r>
            <a:r>
              <a:rPr lang="en-US" dirty="0"/>
              <a:t>and counting both are done with the help of a computer, the election process is easy, and this system proves to be much economical, compared to the manual system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2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become a USER</a:t>
            </a:r>
            <a:endParaRPr lang="en-US" dirty="0"/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37710"/>
              </p:ext>
            </p:extLst>
          </p:nvPr>
        </p:nvGraphicFramePr>
        <p:xfrm>
          <a:off x="1295400" y="1828799"/>
          <a:ext cx="9601200" cy="481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become a </a:t>
            </a:r>
            <a:r>
              <a:rPr lang="en-US" dirty="0" smtClean="0"/>
              <a:t>CANDIDATE</a:t>
            </a:r>
            <a:endParaRPr lang="en-US" dirty="0"/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95178"/>
              </p:ext>
            </p:extLst>
          </p:nvPr>
        </p:nvGraphicFramePr>
        <p:xfrm>
          <a:off x="207818" y="1735282"/>
          <a:ext cx="11731336" cy="500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8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Vote</a:t>
            </a:r>
            <a:endParaRPr lang="en-US" dirty="0"/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060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4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 smtClean="0"/>
              <a:t>Classes used</a:t>
            </a:r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1295400" y="2015836"/>
          <a:ext cx="9137073" cy="408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045666764"/>
              </p:ext>
            </p:extLst>
          </p:nvPr>
        </p:nvGraphicFramePr>
        <p:xfrm>
          <a:off x="1654462" y="3273136"/>
          <a:ext cx="8622147" cy="1922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3963609" y="5096975"/>
            <a:ext cx="359614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Simple Inheritance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Online voting system increases the percentage of voting. It decreases the cost and time of voting process. It is very easy to use and is less time consuming.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800" dirty="0"/>
              <a:t>People don’t have to go the polling booths and wait in long queues to cast their votes. </a:t>
            </a:r>
            <a:r>
              <a:rPr lang="en-US" sz="2800" dirty="0"/>
              <a:t>The counting of votes and voters will be quicker and much simpler and so the winner can be declared immediately after the voting is complete.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355273" y="2691245"/>
            <a:ext cx="7277100" cy="1361209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5876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56</TotalTime>
  <Words>324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Sales Direction 16X9</vt:lpstr>
      <vt:lpstr>ONLINE VOTING SYSTEM</vt:lpstr>
      <vt:lpstr>Introduction  and Objective</vt:lpstr>
      <vt:lpstr>Steps to become a USER</vt:lpstr>
      <vt:lpstr>Steps to become a CANDIDATE</vt:lpstr>
      <vt:lpstr>Steps to Vote</vt:lpstr>
      <vt:lpstr>Classes used</vt:lpstr>
      <vt:lpstr>Inheritance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RAHUL</dc:creator>
  <cp:lastModifiedBy>RAHUL</cp:lastModifiedBy>
  <cp:revision>68</cp:revision>
  <dcterms:created xsi:type="dcterms:W3CDTF">2018-05-08T15:03:14Z</dcterms:created>
  <dcterms:modified xsi:type="dcterms:W3CDTF">2018-05-08T16:20:34Z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