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7" r:id="rId3"/>
    <p:sldId id="274" r:id="rId4"/>
    <p:sldId id="303" r:id="rId5"/>
    <p:sldId id="304" r:id="rId6"/>
    <p:sldId id="312" r:id="rId7"/>
    <p:sldId id="298" r:id="rId8"/>
    <p:sldId id="279" r:id="rId9"/>
    <p:sldId id="299" r:id="rId10"/>
    <p:sldId id="300" r:id="rId11"/>
    <p:sldId id="301" r:id="rId12"/>
    <p:sldId id="302" r:id="rId13"/>
    <p:sldId id="282" r:id="rId14"/>
    <p:sldId id="257" r:id="rId15"/>
    <p:sldId id="309" r:id="rId16"/>
    <p:sldId id="259" r:id="rId17"/>
    <p:sldId id="261" r:id="rId18"/>
    <p:sldId id="310" r:id="rId19"/>
    <p:sldId id="264" r:id="rId20"/>
    <p:sldId id="293" r:id="rId21"/>
    <p:sldId id="286" r:id="rId22"/>
    <p:sldId id="267" r:id="rId23"/>
    <p:sldId id="283" r:id="rId24"/>
    <p:sldId id="284" r:id="rId25"/>
    <p:sldId id="285" r:id="rId26"/>
    <p:sldId id="288" r:id="rId27"/>
    <p:sldId id="306" r:id="rId28"/>
    <p:sldId id="307" r:id="rId29"/>
    <p:sldId id="311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D21"/>
    <a:srgbClr val="008000"/>
    <a:srgbClr val="87A135"/>
    <a:srgbClr val="FDFFF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46DB6BB-7D1D-498A-B67B-6539AAA74855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F84D842-A23A-499D-B496-E3AD632B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9050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MINOR PROJECT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“</a:t>
            </a:r>
            <a:r>
              <a:rPr lang="en-US" sz="4800" dirty="0" smtClean="0">
                <a:solidFill>
                  <a:srgbClr val="FFFF00"/>
                </a:solidFill>
              </a:rPr>
              <a:t>Student‘s Record”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4724400"/>
          </a:xfrm>
          <a:ln>
            <a:solidFill>
              <a:schemeClr val="bg1">
                <a:lumMod val="95000"/>
                <a:lumOff val="5000"/>
              </a:schemeClr>
            </a:solidFill>
          </a:ln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Submitted By          	Internal Guide </a:t>
            </a:r>
          </a:p>
          <a:p>
            <a:r>
              <a:rPr lang="en-US" sz="4000" dirty="0" smtClean="0">
                <a:solidFill>
                  <a:srgbClr val="FFC000"/>
                </a:solidFill>
              </a:rPr>
              <a:t>Yogesh Kumar		</a:t>
            </a:r>
            <a:r>
              <a:rPr lang="en-US" sz="4000" dirty="0" smtClean="0">
                <a:solidFill>
                  <a:srgbClr val="C00000"/>
                </a:solidFill>
              </a:rPr>
              <a:t>Mr. Pushpendra Singh</a:t>
            </a:r>
          </a:p>
          <a:p>
            <a:r>
              <a:rPr lang="en-US" sz="4000" dirty="0" smtClean="0">
                <a:solidFill>
                  <a:srgbClr val="FFC000"/>
                </a:solidFill>
              </a:rPr>
              <a:t>RajKamal			</a:t>
            </a:r>
            <a:r>
              <a:rPr lang="en-US" sz="4000" dirty="0" smtClean="0">
                <a:solidFill>
                  <a:srgbClr val="C00000"/>
                </a:solidFill>
              </a:rPr>
              <a:t>       Assistant Professor</a:t>
            </a:r>
          </a:p>
          <a:p>
            <a:r>
              <a:rPr lang="en-US" sz="4000" dirty="0" smtClean="0">
                <a:solidFill>
                  <a:srgbClr val="FFC000"/>
                </a:solidFill>
              </a:rPr>
              <a:t>Dushayant Kumar 	</a:t>
            </a:r>
            <a:r>
              <a:rPr lang="en-US" sz="4000" dirty="0" smtClean="0">
                <a:solidFill>
                  <a:srgbClr val="C00000"/>
                </a:solidFill>
              </a:rPr>
              <a:t>       B.C.A. Department</a:t>
            </a:r>
          </a:p>
          <a:p>
            <a:pPr algn="ctr"/>
            <a:endParaRPr lang="en-US" sz="2800" dirty="0" smtClean="0">
              <a:solidFill>
                <a:schemeClr val="tx1"/>
              </a:solidFill>
              <a:latin typeface="Castellar" pitchFamily="18" charset="0"/>
            </a:endParaRP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B.C.A. 5</a:t>
            </a:r>
            <a:r>
              <a:rPr lang="en-US" sz="2800" baseline="30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th</a:t>
            </a:r>
            <a:r>
              <a:rPr lang="en-US" sz="2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Semester (Session: February, 2021)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Department of B.C.A.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S.S.P.G College, Shikarpur</a:t>
            </a:r>
          </a:p>
          <a:p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974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PRO STUDENT RECORD\SCREENSHOTS\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3999" cy="6172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05200" y="228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</a:rPr>
              <a:t>MAIN TABLE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RO STUDENT RECORD\SCREENSHOTS\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14400"/>
            <a:ext cx="9144001" cy="5943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242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C000"/>
                </a:solidFill>
              </a:rPr>
              <a:t>MAIN TABLE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PRO STUDENT RECORD\SCREENSHOTS\T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05200" y="381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1">
                    <a:lumMod val="95000"/>
                  </a:schemeClr>
                </a:solidFill>
              </a:rPr>
              <a:t>MAIN TABLE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0668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i="1" dirty="0" smtClean="0">
                <a:solidFill>
                  <a:srgbClr val="FFFF00"/>
                </a:solidFill>
              </a:rPr>
              <a:t>Introduction of java…</a:t>
            </a:r>
            <a:endParaRPr lang="en-US" sz="6000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04850" algn="l"/>
              </a:tabLst>
            </a:pPr>
            <a:r>
              <a:rPr lang="en-IN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Java is a powerful object oriented programming language 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04850" algn="l"/>
              </a:tabLst>
            </a:pPr>
            <a:r>
              <a:rPr lang="en-IN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It is also called machine independent programming language because java of program can be run any operating system  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04850" algn="l"/>
              </a:tabLst>
            </a:pPr>
            <a:r>
              <a:rPr lang="en-IN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It is developed by James Gosling in 1991 at sunmicrosystem 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04850" algn="l"/>
              </a:tabLst>
            </a:pPr>
            <a:r>
              <a:rPr lang="en-IN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Java of syntex is similar to C and C++ but java is strictly object oriented programming language 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04850" algn="l"/>
              </a:tabLst>
            </a:pPr>
            <a:endParaRPr lang="en-IN" sz="3200" dirty="0" smtClean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04850" algn="l"/>
              </a:tabLst>
            </a:pPr>
            <a:endParaRPr lang="en-US" sz="3200" dirty="0">
              <a:solidFill>
                <a:schemeClr val="bg1"/>
              </a:solidFill>
              <a:latin typeface="Calibri"/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5642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192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 FEATURES OF JAVA</a:t>
            </a:r>
            <a:endParaRPr lang="en-US" sz="6000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Platform independent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Simple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Secure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Robust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Multithread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 marL="0" indent="0"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580775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6523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Platform independent</a:t>
            </a:r>
            <a:endParaRPr lang="en-US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51D21"/>
                </a:solidFill>
              </a:rPr>
              <a:t>Java of program can be run any operating System 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51D21"/>
                </a:solidFill>
              </a:rPr>
              <a:t>JVM convert the byte code into machine level language 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51D21"/>
                </a:solidFill>
              </a:rPr>
              <a:t>So JVM and byte code is main features to make machine independent language .</a:t>
            </a:r>
            <a:endParaRPr lang="en-US" sz="2800" dirty="0">
              <a:solidFill>
                <a:srgbClr val="051D21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3716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5400" i="1" dirty="0" smtClean="0">
                <a:solidFill>
                  <a:srgbClr val="FFFF00"/>
                </a:solidFill>
              </a:rPr>
              <a:t>Simple</a:t>
            </a:r>
            <a:endParaRPr lang="en-US" sz="5400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It has </a:t>
            </a:r>
            <a:r>
              <a:rPr lang="en-IN" sz="4000" dirty="0"/>
              <a:t>no </a:t>
            </a:r>
            <a:r>
              <a:rPr lang="en-IN" sz="4000" dirty="0" smtClean="0"/>
              <a:t>pre-processor.</a:t>
            </a:r>
            <a:endParaRPr lang="en-US" sz="4000" dirty="0" smtClean="0"/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It </a:t>
            </a:r>
            <a:r>
              <a:rPr lang="en-IN" sz="4000" dirty="0"/>
              <a:t>has no library files.</a:t>
            </a:r>
            <a:endParaRPr lang="en-US" sz="4000" dirty="0"/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It </a:t>
            </a:r>
            <a:r>
              <a:rPr lang="en-IN" sz="4000" dirty="0"/>
              <a:t>has no global variable.</a:t>
            </a:r>
            <a:endParaRPr lang="en-US" sz="4000" dirty="0"/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It </a:t>
            </a:r>
            <a:r>
              <a:rPr lang="en-IN" sz="4000" dirty="0"/>
              <a:t>has no go to statement.</a:t>
            </a:r>
            <a:endParaRPr lang="en-US" sz="4000" dirty="0"/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It is very simple because.</a:t>
            </a:r>
            <a:r>
              <a:rPr lang="en-US" sz="4000" dirty="0" smtClean="0"/>
              <a:t> 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It </a:t>
            </a:r>
            <a:r>
              <a:rPr lang="en-IN" sz="4000" dirty="0"/>
              <a:t>has no pointer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7000247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FFFF00"/>
                </a:solidFill>
              </a:rPr>
              <a:t>Secure:</a:t>
            </a:r>
            <a:endParaRPr lang="en-US" sz="5400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>
            <a:solidFill>
              <a:srgbClr val="87A13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None/>
            </a:pPr>
            <a:r>
              <a:rPr lang="en-IN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It </a:t>
            </a:r>
            <a:r>
              <a:rPr lang="en-IN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has more secure because </a:t>
            </a:r>
            <a:r>
              <a:rPr lang="en-IN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JVM convert the byte code into machine level language .</a:t>
            </a:r>
          </a:p>
          <a:p>
            <a:pPr lvl="0">
              <a:buNone/>
            </a:pPr>
            <a:r>
              <a:rPr lang="en-IN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The user can take only byte code another System.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4872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Small-small exceptions can be handle throw by JVM.</a:t>
            </a:r>
          </a:p>
          <a:p>
            <a:r>
              <a:rPr lang="en-US" dirty="0" smtClean="0"/>
              <a:t>So very few chance to cares the software in our life .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  <a:solidFill>
            <a:schemeClr val="tx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FFFF00"/>
                </a:solidFill>
              </a:rPr>
              <a:t>Multithread:</a:t>
            </a:r>
            <a:endParaRPr lang="en-US" sz="5400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None/>
            </a:pPr>
            <a:r>
              <a:rPr lang="en-IN" sz="4000" b="1" dirty="0" smtClean="0">
                <a:solidFill>
                  <a:schemeClr val="tx1"/>
                </a:solidFill>
              </a:rPr>
              <a:t>A big process can be automatically  divided into small-small task and execute at a time that is called Multithread .</a:t>
            </a:r>
            <a:endParaRPr lang="en-US" sz="4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chemeClr val="tx1"/>
                </a:solidFill>
              </a:rPr>
              <a:t> </a:t>
            </a:r>
            <a:endParaRPr lang="en-US" sz="4000" b="1" dirty="0">
              <a:solidFill>
                <a:schemeClr val="tx1"/>
              </a:solidFill>
            </a:endParaRP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5561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9050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TOPIC WISE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“</a:t>
            </a:r>
            <a:r>
              <a:rPr lang="en-US" sz="4800" dirty="0" smtClean="0">
                <a:solidFill>
                  <a:srgbClr val="FFFF00"/>
                </a:solidFill>
              </a:rPr>
              <a:t>Project Work Distribution”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4724400"/>
          </a:xfrm>
          <a:ln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000" b="1" dirty="0" smtClean="0">
              <a:solidFill>
                <a:srgbClr val="002060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Abstract of Proj: Yogesh Kumar</a:t>
            </a:r>
          </a:p>
          <a:p>
            <a:r>
              <a:rPr lang="en-US" sz="4000" b="1" dirty="0" smtClean="0">
                <a:solidFill>
                  <a:srgbClr val="92D050"/>
                </a:solidFill>
              </a:rPr>
              <a:t>Java Features	 : Raj </a:t>
            </a:r>
            <a:r>
              <a:rPr lang="en-US" sz="4000" b="1" dirty="0" smtClean="0">
                <a:solidFill>
                  <a:srgbClr val="92D050"/>
                </a:solidFill>
              </a:rPr>
              <a:t>Kamal</a:t>
            </a:r>
            <a:endParaRPr lang="en-US" sz="4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4000" b="1" dirty="0" smtClean="0">
                <a:solidFill>
                  <a:srgbClr val="FFC000"/>
                </a:solidFill>
              </a:rPr>
              <a:t>SQL Query		 : Dushayant Kumar</a:t>
            </a:r>
            <a:r>
              <a:rPr lang="en-US" sz="4000" b="1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	 				</a:t>
            </a:r>
          </a:p>
          <a:p>
            <a:endParaRPr lang="en-US" sz="4000" dirty="0" smtClean="0">
              <a:solidFill>
                <a:srgbClr val="FFC000"/>
              </a:solidFill>
            </a:endParaRPr>
          </a:p>
          <a:p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974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8001000" cy="1447800"/>
          </a:xfrm>
        </p:spPr>
        <p:txBody>
          <a:bodyPr/>
          <a:lstStyle/>
          <a:p>
            <a:r>
              <a:rPr lang="en-US" u="sng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562600"/>
          </a:xfrm>
        </p:spPr>
        <p:style>
          <a:lnRef idx="0">
            <a:schemeClr val="accent4"/>
          </a:lnRef>
          <a:fillRef idx="1003">
            <a:schemeClr val="dk1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Software </a:t>
            </a:r>
            <a:r>
              <a:rPr lang="en-US" b="1" dirty="0">
                <a:solidFill>
                  <a:srgbClr val="FFC000"/>
                </a:solidFill>
              </a:rPr>
              <a:t>Requirements</a:t>
            </a:r>
            <a:r>
              <a:rPr lang="en-US" b="1" dirty="0" smtClean="0">
                <a:solidFill>
                  <a:srgbClr val="FFC000"/>
                </a:solidFill>
              </a:rPr>
              <a:t>: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Platform		-	Windows </a:t>
            </a:r>
            <a:r>
              <a:rPr lang="en-US" dirty="0" smtClean="0"/>
              <a:t>(10,8 and window 7/XP</a:t>
            </a:r>
            <a:r>
              <a:rPr lang="en-US" dirty="0"/>
              <a:t>) </a:t>
            </a:r>
          </a:p>
          <a:p>
            <a:r>
              <a:rPr lang="en-US" dirty="0"/>
              <a:t>Software		-	</a:t>
            </a:r>
            <a:r>
              <a:rPr lang="en-US" dirty="0" smtClean="0"/>
              <a:t>JDK 6.0</a:t>
            </a:r>
            <a:endParaRPr lang="en-US" dirty="0"/>
          </a:p>
          <a:p>
            <a:r>
              <a:rPr lang="en-US" dirty="0"/>
              <a:t>Front End		-	JAVA</a:t>
            </a:r>
          </a:p>
          <a:p>
            <a:r>
              <a:rPr lang="en-US" dirty="0"/>
              <a:t>Back End             </a:t>
            </a:r>
            <a:r>
              <a:rPr lang="en-US" dirty="0" smtClean="0"/>
              <a:t> -      Ms-Access.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b="1" dirty="0">
                <a:solidFill>
                  <a:srgbClr val="FFC000"/>
                </a:solidFill>
              </a:rPr>
              <a:t>Hardware Requirements</a:t>
            </a:r>
            <a:r>
              <a:rPr lang="en-US" b="1" dirty="0" smtClean="0">
                <a:solidFill>
                  <a:srgbClr val="FFC000"/>
                </a:solidFill>
              </a:rPr>
              <a:t>: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Processor		-	</a:t>
            </a:r>
            <a:r>
              <a:rPr lang="en-US" dirty="0" smtClean="0"/>
              <a:t>Intel Processor </a:t>
            </a:r>
            <a:r>
              <a:rPr lang="en-US" dirty="0"/>
              <a:t>with 2.0 GHz</a:t>
            </a:r>
          </a:p>
          <a:p>
            <a:r>
              <a:rPr lang="en-US" dirty="0"/>
              <a:t>RAM	</a:t>
            </a:r>
            <a:r>
              <a:rPr lang="en-US"/>
              <a:t>	</a:t>
            </a:r>
            <a:r>
              <a:rPr lang="en-US" smtClean="0"/>
              <a:t>-</a:t>
            </a:r>
            <a:r>
              <a:rPr lang="en-US"/>
              <a:t>	</a:t>
            </a:r>
            <a:r>
              <a:rPr lang="en-US" smtClean="0"/>
              <a:t>256 </a:t>
            </a:r>
            <a:r>
              <a:rPr lang="en-US" dirty="0"/>
              <a:t>MB</a:t>
            </a:r>
          </a:p>
          <a:p>
            <a:r>
              <a:rPr lang="en-US" dirty="0"/>
              <a:t>Hard Disk		-	40 GB</a:t>
            </a:r>
          </a:p>
          <a:p>
            <a:r>
              <a:rPr lang="en-US" dirty="0"/>
              <a:t>Keyboard		-	101 keys</a:t>
            </a:r>
          </a:p>
          <a:p>
            <a:r>
              <a:rPr lang="en-US" dirty="0"/>
              <a:t>Mouse		-	Any pointing device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8839200" cy="1268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820" b="1" cap="none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 and Hardware Requirements </a:t>
            </a:r>
            <a:endParaRPr lang="en-US" sz="3820" b="1" cap="none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8719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28  L 0.125 0  L 0.177 0  L 0.177 0.06925  L 0.213 0.11853  L 0.177 0.16647  L 0.177 0.23573  L 0.125 0.23573  L 0.089 0.28367  L 0.052 0.23573  L 0 0.23573  L 0 0.16647  L -0.037 0.11853  L 0 0.06925  L 0 0  Z" pathEditMode="relative" ptsTypes="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i="1" dirty="0" smtClean="0">
                <a:solidFill>
                  <a:schemeClr val="tx1"/>
                </a:solidFill>
              </a:rPr>
              <a:t>SQL QUERY</a:t>
            </a:r>
            <a:endParaRPr lang="en-US" sz="54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buFont typeface="Wingdings"/>
              <a:buChar char="è"/>
            </a:pPr>
            <a:r>
              <a:rPr lang="en-US" sz="36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insert</a:t>
            </a:r>
            <a:r>
              <a:rPr lang="en-US" sz="3600" dirty="0" smtClean="0">
                <a:solidFill>
                  <a:srgbClr val="00B050"/>
                </a:solidFill>
                <a:sym typeface="Wingdings" pitchFamily="2" charset="2"/>
              </a:rPr>
              <a:t> 	  </a:t>
            </a:r>
            <a:r>
              <a:rPr lang="en-US" sz="36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lang="en-US" sz="36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sym typeface="Wingdings" pitchFamily="2" charset="2"/>
              </a:rPr>
              <a:t>save the data in DB.</a:t>
            </a:r>
          </a:p>
          <a:p>
            <a:pPr lvl="0">
              <a:buNone/>
            </a:pPr>
            <a:endParaRPr lang="en-US" sz="3600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0">
              <a:buFont typeface="Wingdings"/>
              <a:buChar char="è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select</a:t>
            </a:r>
            <a:r>
              <a:rPr lang="en-US" sz="3600" dirty="0" smtClean="0">
                <a:solidFill>
                  <a:srgbClr val="00B050"/>
                </a:solidFill>
              </a:rPr>
              <a:t>	  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view / search data.        			    from DB.</a:t>
            </a:r>
          </a:p>
          <a:p>
            <a:pPr lvl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</a:p>
          <a:p>
            <a:pPr lvl="0">
              <a:buFont typeface="Wingdings"/>
              <a:buChar char="è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update    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r>
              <a:rPr lang="en-US" sz="3600" dirty="0" smtClean="0">
                <a:solidFill>
                  <a:srgbClr val="00B050"/>
                </a:solidFill>
              </a:rPr>
              <a:t>   </a:t>
            </a:r>
            <a:r>
              <a:rPr lang="en-US" sz="3600" dirty="0" smtClean="0">
                <a:solidFill>
                  <a:srgbClr val="FFFF00"/>
                </a:solidFill>
              </a:rPr>
              <a:t>modify the data in DB.</a:t>
            </a:r>
          </a:p>
          <a:p>
            <a:pPr lvl="0">
              <a:buFont typeface="Wingdings"/>
              <a:buChar char="è"/>
            </a:pPr>
            <a:endParaRPr lang="en-US" sz="3600" dirty="0" smtClean="0">
              <a:solidFill>
                <a:srgbClr val="00B050"/>
              </a:solidFill>
            </a:endParaRPr>
          </a:p>
          <a:p>
            <a:pPr lvl="0">
              <a:buFont typeface="Wingdings"/>
              <a:buChar char="è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delete</a:t>
            </a:r>
            <a:r>
              <a:rPr lang="en-US" sz="3600" b="1" dirty="0" smtClean="0">
                <a:solidFill>
                  <a:srgbClr val="00B050"/>
                </a:solidFill>
              </a:rPr>
              <a:t>	</a:t>
            </a:r>
            <a:r>
              <a:rPr lang="en-US" sz="3600" dirty="0" smtClean="0">
                <a:solidFill>
                  <a:srgbClr val="00B050"/>
                </a:solidFill>
              </a:rPr>
              <a:t>  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remove the data from 			    DB.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1# Insert Query: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562600"/>
          </a:xfr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51D21"/>
                </a:solidFill>
              </a:rPr>
              <a:t>use for insert any data in the table.</a:t>
            </a:r>
          </a:p>
          <a:p>
            <a:pPr lvl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Syntax: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insert into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table </a:t>
            </a:r>
            <a:r>
              <a:rPr lang="en-US" sz="3600" b="1" dirty="0" smtClean="0">
                <a:solidFill>
                  <a:srgbClr val="00B050"/>
                </a:solidFill>
              </a:rPr>
              <a:t>name</a:t>
            </a:r>
            <a:r>
              <a:rPr lang="en-US" sz="3600" dirty="0" smtClean="0">
                <a:solidFill>
                  <a:srgbClr val="00B050"/>
                </a:solidFill>
              </a:rPr>
              <a:t> values(?,?); 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Example==================</a:t>
            </a:r>
          </a:p>
          <a:p>
            <a:pPr lvl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String name = “Yogesh Kumar”;</a:t>
            </a:r>
          </a:p>
          <a:p>
            <a:pPr lvl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String fName = “K.P Singh”; 	</a:t>
            </a:r>
          </a:p>
          <a:p>
            <a:pPr lvl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insert into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student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values (name, fName);</a:t>
            </a:r>
          </a:p>
          <a:p>
            <a:pPr lvl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Note: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student</a:t>
            </a:r>
            <a:r>
              <a:rPr lang="en-US" sz="3600" dirty="0" smtClean="0">
                <a:solidFill>
                  <a:srgbClr val="00B050"/>
                </a:solidFill>
              </a:rPr>
              <a:t> is a table name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2# Select Query: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user for search / view any data from the table / database.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Syntax: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select * from </a:t>
            </a:r>
            <a:r>
              <a:rPr lang="en-US" sz="3600" b="1" dirty="0" smtClean="0">
                <a:solidFill>
                  <a:schemeClr val="accent1"/>
                </a:solidFill>
              </a:rPr>
              <a:t>table name </a:t>
            </a:r>
            <a:r>
              <a:rPr lang="en-US" sz="3600" dirty="0" smtClean="0">
                <a:solidFill>
                  <a:schemeClr val="tx1"/>
                </a:solidFill>
              </a:rPr>
              <a:t>where name = ?; 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Example====================</a:t>
            </a:r>
            <a:endParaRPr lang="en-US" sz="3600" dirty="0" smtClean="0">
              <a:solidFill>
                <a:srgbClr val="00B050"/>
              </a:solidFill>
            </a:endParaRPr>
          </a:p>
          <a:p>
            <a:pPr lvl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select * from </a:t>
            </a:r>
            <a:r>
              <a:rPr lang="en-US" sz="3600" b="1" dirty="0" smtClean="0">
                <a:solidFill>
                  <a:srgbClr val="0070C0"/>
                </a:solidFill>
              </a:rPr>
              <a:t>student 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where name = “Yogesh Kumar”;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Note: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student 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is a table name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3# Update Query: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562600"/>
          </a:xfr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use for update any data in the table / database.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Syntax: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update </a:t>
            </a:r>
            <a:r>
              <a:rPr lang="en-US" sz="3600" b="1" dirty="0" smtClean="0">
                <a:solidFill>
                  <a:srgbClr val="FF0000"/>
                </a:solidFill>
              </a:rPr>
              <a:t>table name</a:t>
            </a:r>
            <a:r>
              <a:rPr lang="en-US" sz="3600" dirty="0" smtClean="0">
                <a:solidFill>
                  <a:srgbClr val="00B0F0"/>
                </a:solidFill>
              </a:rPr>
              <a:t> set name=? where name = ?;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Example====================</a:t>
            </a:r>
            <a:endParaRPr lang="en-US" sz="3600" dirty="0" smtClean="0">
              <a:solidFill>
                <a:srgbClr val="00B050"/>
              </a:solidFill>
            </a:endParaRPr>
          </a:p>
          <a:p>
            <a:pPr lvl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update </a:t>
            </a:r>
            <a:r>
              <a:rPr lang="en-US" sz="3600" b="1" dirty="0" smtClean="0">
                <a:solidFill>
                  <a:srgbClr val="FF0000"/>
                </a:solidFill>
              </a:rPr>
              <a:t>student </a:t>
            </a:r>
            <a:r>
              <a:rPr lang="en-US" sz="3600" dirty="0" smtClean="0">
                <a:solidFill>
                  <a:srgbClr val="00B0F0"/>
                </a:solidFill>
              </a:rPr>
              <a:t>set name=“Yogesh” </a:t>
            </a:r>
          </a:p>
          <a:p>
            <a:pPr lvl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where name = “Yogesh Kumar”?;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Note: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student 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is a table name.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906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4# Delete Query: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  <a:tileRect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use for delete any data from the table / database.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Syntax: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delete from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table name </a:t>
            </a:r>
            <a:r>
              <a:rPr lang="en-US" sz="3600" dirty="0" smtClean="0">
                <a:solidFill>
                  <a:srgbClr val="C00000"/>
                </a:solidFill>
              </a:rPr>
              <a:t>where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name = ?; 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Example====================</a:t>
            </a:r>
            <a:endParaRPr lang="en-US" sz="3600" dirty="0" smtClean="0">
              <a:solidFill>
                <a:srgbClr val="00B050"/>
              </a:solidFill>
            </a:endParaRPr>
          </a:p>
          <a:p>
            <a:pPr lvl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delete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student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where name = “Yogesh”?;</a:t>
            </a:r>
          </a:p>
          <a:p>
            <a:pPr lvl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Note: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student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is a table name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905000"/>
          </a:xfrm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ROLE</a:t>
            </a:r>
            <a:br>
              <a:rPr lang="en-US" sz="4800" dirty="0" smtClean="0">
                <a:solidFill>
                  <a:srgbClr val="FFFF00"/>
                </a:solidFill>
              </a:rPr>
            </a:br>
            <a:r>
              <a:rPr lang="en-US" sz="4800" dirty="0" smtClean="0">
                <a:solidFill>
                  <a:srgbClr val="FFFF00"/>
                </a:solidFill>
              </a:rPr>
              <a:t>IN THIS PROJECT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610600" cy="4724400"/>
          </a:xfrm>
          <a:ln>
            <a:solidFill>
              <a:schemeClr val="bg1">
                <a:lumMod val="95000"/>
                <a:lumOff val="5000"/>
              </a:schemeClr>
            </a:solidFill>
          </a:ln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Proj. Report	: Yogesh Kumar</a:t>
            </a:r>
          </a:p>
          <a:p>
            <a:r>
              <a:rPr lang="en-US" sz="4000" b="1" dirty="0" smtClean="0">
                <a:solidFill>
                  <a:srgbClr val="FFFF00"/>
                </a:solidFill>
              </a:rPr>
              <a:t>Coding			: Yogesh Kumar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Data Base		: Raj Kamal</a:t>
            </a:r>
          </a:p>
          <a:p>
            <a:r>
              <a:rPr lang="en-US" sz="4000" b="1" dirty="0" smtClean="0">
                <a:solidFill>
                  <a:srgbClr val="FFC000"/>
                </a:solidFill>
              </a:rPr>
              <a:t>SQL Query		: Dushayant Kumar</a:t>
            </a:r>
            <a:r>
              <a:rPr lang="en-US" sz="4000" b="1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PPT				: Dushayant Kumar 	</a:t>
            </a:r>
            <a:r>
              <a:rPr lang="en-US" sz="4000" b="1" dirty="0" smtClean="0">
                <a:solidFill>
                  <a:srgbClr val="002060"/>
                </a:solidFill>
              </a:rPr>
              <a:t>			</a:t>
            </a:r>
          </a:p>
          <a:p>
            <a:endParaRPr lang="en-US" sz="4000" dirty="0" smtClean="0">
              <a:solidFill>
                <a:srgbClr val="FFC000"/>
              </a:solidFill>
            </a:endParaRPr>
          </a:p>
          <a:p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974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152400"/>
            <a:ext cx="487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ctr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lvl="0" algn="ctr">
              <a:buNone/>
            </a:pPr>
            <a:r>
              <a:rPr lang="en-US" sz="9600" b="1" dirty="0" smtClean="0">
                <a:solidFill>
                  <a:srgbClr val="00B050"/>
                </a:solidFill>
              </a:rPr>
              <a:t>ANY</a:t>
            </a:r>
            <a:endParaRPr lang="en-US" sz="9600" b="1" dirty="0" smtClean="0">
              <a:solidFill>
                <a:srgbClr val="051D21"/>
              </a:solidFill>
            </a:endParaRPr>
          </a:p>
          <a:p>
            <a:pPr lvl="0" algn="ctr">
              <a:buNone/>
            </a:pPr>
            <a:r>
              <a:rPr lang="en-US" sz="9600" b="1" dirty="0" smtClean="0">
                <a:solidFill>
                  <a:srgbClr val="051D21"/>
                </a:solidFill>
              </a:rPr>
              <a:t>	Question</a:t>
            </a:r>
          </a:p>
          <a:p>
            <a:pPr lvl="0" algn="ctr"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?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ABSTRACT</a:t>
            </a:r>
            <a:endParaRPr lang="en-US" sz="5400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  <a:ln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To Develop a Students Record, We take care of Student`s Personal information, Academic information  and Personal  University identity information.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We save Student’s Record in the database, record view from database, record update in the database and record delete in the database.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/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>
              <a:buNone/>
            </a:pPr>
            <a:endParaRPr lang="en-US" sz="3600" b="1" dirty="0" smtClean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0" algn="ctr">
              <a:buNone/>
            </a:pPr>
            <a:endParaRPr lang="en-US" sz="9600" b="1" dirty="0" smtClean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0" algn="ctr">
              <a:buNone/>
            </a:pPr>
            <a:r>
              <a:rPr lang="en-US" sz="13800" b="1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THANKS </a:t>
            </a:r>
          </a:p>
          <a:p>
            <a:pPr lvl="0" algn="ctr">
              <a:buNone/>
            </a:pPr>
            <a:endParaRPr lang="en-US" sz="96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205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SCREEN SHOTS</a:t>
            </a:r>
          </a:p>
          <a:p>
            <a:pPr algn="ctr"/>
            <a:r>
              <a:rPr lang="en-IN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OF</a:t>
            </a:r>
          </a:p>
          <a:p>
            <a:pPr algn="ctr"/>
            <a:r>
              <a:rPr lang="en-IN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</a:t>
            </a:r>
            <a:endParaRPr lang="en-US" sz="8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 STUDENT RECORD\SCREENSHOTS\WELC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WELCOME FORM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228600"/>
          </a:xfrm>
        </p:spPr>
        <p:txBody>
          <a:bodyPr anchor="t">
            <a:noAutofit/>
          </a:bodyPr>
          <a:lstStyle/>
          <a:p>
            <a:pPr algn="ctr"/>
            <a:r>
              <a:rPr lang="en-IN" sz="1800" dirty="0" smtClean="0">
                <a:solidFill>
                  <a:srgbClr val="FF0000"/>
                </a:solidFill>
              </a:rPr>
              <a:t>LOGIN FORM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abc\Desktop\New folder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81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 STUDENT RECORD\SCREENSHOTS\MAIN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81400" y="457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1"/>
                </a:solidFill>
              </a:rPr>
              <a:t>MAIN FORM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304800"/>
            <a:ext cx="6553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SCREEN SHORTS</a:t>
            </a:r>
          </a:p>
          <a:p>
            <a:pPr algn="ctr"/>
            <a:r>
              <a:rPr lang="en-IN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OF</a:t>
            </a:r>
          </a:p>
          <a:p>
            <a:pPr algn="ctr"/>
            <a:r>
              <a:rPr lang="en-IN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TABLE </a:t>
            </a:r>
            <a:endParaRPr lang="en-US" sz="9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60434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PRO STUDENT RECORD\SCREENSHOTS\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24200" y="304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2060"/>
                </a:solidFill>
              </a:rPr>
              <a:t>MAIN TABLE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795</TotalTime>
  <Words>512</Words>
  <Application>Microsoft Office PowerPoint</Application>
  <PresentationFormat>On-screen Show (4:3)</PresentationFormat>
  <Paragraphs>133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Thatch</vt:lpstr>
      <vt:lpstr>MINOR PROJECT  “Student‘s Record” </vt:lpstr>
      <vt:lpstr>TOPIC WISE “Project Work Distribution”</vt:lpstr>
      <vt:lpstr>ABSTRACT</vt:lpstr>
      <vt:lpstr>Slide 4</vt:lpstr>
      <vt:lpstr>Slide 5</vt:lpstr>
      <vt:lpstr>LOGIN FORM</vt:lpstr>
      <vt:lpstr>Slide 7</vt:lpstr>
      <vt:lpstr>Slide 8</vt:lpstr>
      <vt:lpstr>Slide 9</vt:lpstr>
      <vt:lpstr>Slide 10</vt:lpstr>
      <vt:lpstr>Slide 11</vt:lpstr>
      <vt:lpstr>Slide 12</vt:lpstr>
      <vt:lpstr>Introduction of java…</vt:lpstr>
      <vt:lpstr> FEATURES OF JAVA</vt:lpstr>
      <vt:lpstr>Platform independent</vt:lpstr>
      <vt:lpstr>Simple</vt:lpstr>
      <vt:lpstr>Secure:</vt:lpstr>
      <vt:lpstr>Robust </vt:lpstr>
      <vt:lpstr>Multithread:</vt:lpstr>
      <vt:lpstr> </vt:lpstr>
      <vt:lpstr>SQL QUERY</vt:lpstr>
      <vt:lpstr>1# Insert Query:</vt:lpstr>
      <vt:lpstr>2# Select Query:</vt:lpstr>
      <vt:lpstr>3# Update Query:</vt:lpstr>
      <vt:lpstr>4# Delete Query:</vt:lpstr>
      <vt:lpstr>ROLE IN THIS PROJECT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topic:</dc:title>
  <dc:creator>vikash   jaat</dc:creator>
  <cp:lastModifiedBy>abc</cp:lastModifiedBy>
  <cp:revision>225</cp:revision>
  <dcterms:created xsi:type="dcterms:W3CDTF">2015-12-07T05:57:44Z</dcterms:created>
  <dcterms:modified xsi:type="dcterms:W3CDTF">2021-02-14T20:03:31Z</dcterms:modified>
</cp:coreProperties>
</file>