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88C5-37A4-55CB-FF8F-DEBA03DD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CF575-5F5C-FADA-170C-FC737598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6301-7746-DE7F-B325-C543F740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487-537B-0CBE-93F8-15DF69FC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CD2-7FBA-8B41-08C5-261B4BE4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202-D7A6-C4F8-96E6-F0230984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86D5B-E227-3312-3043-AC2DF0BF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32D8-5231-A711-A364-70224CBC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48A5-5338-0651-36C1-820073F8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91F-A4DC-48BB-833A-1067A5C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8DF83-DA6B-219F-9080-F6FFA3A38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5F2-B1F4-ABB5-25C9-BF57060A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0313-5B14-3F02-54C0-33333562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5594-EF26-8E74-E0D4-FB6808E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6652-338D-E2D5-DD42-F10758C2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1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D5D1-4B60-80DD-FABD-75994676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95E-66CF-326F-8CCF-F6F8C657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2C82-DB7D-90F6-B444-E653B98F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81B2-3C22-BE1F-372E-0AEA6128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17C0-F094-1720-49A9-E61EB520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E3B3-49ED-641F-02F0-A87A545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ECEE-59C9-E376-7B62-2362A951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CAD-7AA4-5672-EFC4-0A11C30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531F-786A-5D1D-4BB5-FD7DDB6D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3644-60AB-4BA5-9F2A-BFDBD4BC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8E9-7078-48D4-CC39-E91FC2C2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546F-0943-1F4C-893A-584D64E0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24034-7564-E9B3-5615-FA69A82D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0F1C-6419-B612-ACDD-EB13AA30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99CB-FCEB-D2DB-10DF-5C44ACE5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CDC4-AD96-8944-C3F9-989C6AC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6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3337-FAA8-7CCD-6F67-A9DCFD4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3C24-642C-66FB-3FED-41EF5998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5148-9906-3243-4799-3CDC1536D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7AD9A-E9B6-8607-BE77-F30ED7331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743C1-6047-5FF2-F7CF-A32629F0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88171-AED3-3502-C6F4-CC2DAD3D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A1A6-CBE1-8BF6-1D7A-4F6DA5CC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A7F6A-44AF-CF30-842F-89EE5D0D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6BA-93F7-AF64-0E7E-503927E6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54EF-AC2B-E1EA-13A1-3535F18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8F695-4493-C63D-1AA4-37C63CC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FA027-E7E4-6262-8A7A-25DAE80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5D93-9EB7-E347-AA6C-39930145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4FC30-D0E7-C35F-2BC8-4004FE9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849A-9338-A191-7E56-CA41BEF0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4598-14BC-1838-458F-913648D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681D-4136-8760-095A-68FC2736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7A474-C7BD-6ED6-95D7-8B0C00FA1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44EF7-E9A4-257A-1933-8F08C834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D1D8-67AB-E836-5909-13B92DB6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8947-0534-84A0-DFA4-2E100BA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2E7-2E66-3F5A-2BA1-A0B617AC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972BC-D793-0F12-7A9A-64C224EA0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E0968-0B21-4189-0A90-410B84A4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6FC2-5C7F-6892-B3FB-EC864767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C3B6-DA3D-D21F-6C2F-EE051199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87D38-24B3-D97F-4FA0-44D9B171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5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769DC-F718-29D7-6E27-D826389F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D3DA-FF6D-AD27-20E9-BDC65DD8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9670-6E53-2117-24F3-EA66B60E5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0FA8-DFAE-429F-9540-8DE6E0574C13}" type="datetimeFigureOut">
              <a:rPr lang="en-IN" smtClean="0"/>
              <a:t>19/08/2023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1430-9547-E198-2368-3DC60D078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5ACB-3489-86F9-F8EE-7A20EDF2C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AFB3-0E26-4FD9-A541-7F8E1FA88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7323-8684-0682-7B24-CBB576FA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1162843"/>
            <a:ext cx="8297008" cy="1325563"/>
          </a:xfrm>
        </p:spPr>
        <p:txBody>
          <a:bodyPr/>
          <a:lstStyle/>
          <a:p>
            <a:r>
              <a:rPr lang="en-US" dirty="0"/>
              <a:t>New link create for Hyundai Division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4A66-1371-A191-A3B9-4B95B4E9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4" y="2587747"/>
            <a:ext cx="8780585" cy="16825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  Admin setup.</a:t>
            </a:r>
          </a:p>
          <a:p>
            <a:pPr marL="0" indent="0">
              <a:buNone/>
            </a:pPr>
            <a:r>
              <a:rPr lang="en-US" dirty="0"/>
              <a:t>     User setup.</a:t>
            </a:r>
          </a:p>
          <a:p>
            <a:pPr marL="0" indent="0">
              <a:buNone/>
            </a:pPr>
            <a:r>
              <a:rPr lang="en-US" dirty="0"/>
              <a:t>     Remove dash board option from user menu as Altab told.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50EAF1B-73CF-FA42-F140-39BC83FAA6EC}"/>
              </a:ext>
            </a:extLst>
          </p:cNvPr>
          <p:cNvSpPr/>
          <p:nvPr/>
        </p:nvSpPr>
        <p:spPr>
          <a:xfrm>
            <a:off x="1119554" y="2813538"/>
            <a:ext cx="357554" cy="114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DFF630B-D2BD-C47C-199D-98A3FF40F5E9}"/>
              </a:ext>
            </a:extLst>
          </p:cNvPr>
          <p:cNvSpPr/>
          <p:nvPr/>
        </p:nvSpPr>
        <p:spPr>
          <a:xfrm>
            <a:off x="1093177" y="3232638"/>
            <a:ext cx="357554" cy="114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E61A98-D4D1-F27A-BD63-2044DF43217C}"/>
              </a:ext>
            </a:extLst>
          </p:cNvPr>
          <p:cNvSpPr/>
          <p:nvPr/>
        </p:nvSpPr>
        <p:spPr>
          <a:xfrm>
            <a:off x="1093177" y="3757306"/>
            <a:ext cx="357554" cy="114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2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15F14-EFF1-9ADD-BB4C-53A533208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3358"/>
          <a:stretch/>
        </p:blipFill>
        <p:spPr>
          <a:xfrm>
            <a:off x="284427" y="969264"/>
            <a:ext cx="11623145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376B6-0964-46CD-162A-0A026097D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485" y="738554"/>
            <a:ext cx="11711354" cy="53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ECA996B-2CEF-A261-5DBC-82A6099C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1856999"/>
            <a:ext cx="11778762" cy="30345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991A94-95E8-F64E-9424-53A77E107AD1}"/>
              </a:ext>
            </a:extLst>
          </p:cNvPr>
          <p:cNvCxnSpPr/>
          <p:nvPr/>
        </p:nvCxnSpPr>
        <p:spPr>
          <a:xfrm flipV="1">
            <a:off x="4791808" y="1521069"/>
            <a:ext cx="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DBF4E-D0B9-BBC3-D039-5CC83A38BD55}"/>
              </a:ext>
            </a:extLst>
          </p:cNvPr>
          <p:cNvSpPr txBox="1"/>
          <p:nvPr/>
        </p:nvSpPr>
        <p:spPr>
          <a:xfrm>
            <a:off x="3745523" y="1151737"/>
            <a:ext cx="20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not working.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C56B2-A078-0758-8D98-06E0D47269CF}"/>
              </a:ext>
            </a:extLst>
          </p:cNvPr>
          <p:cNvSpPr txBox="1"/>
          <p:nvPr/>
        </p:nvSpPr>
        <p:spPr>
          <a:xfrm>
            <a:off x="9882554" y="2110154"/>
            <a:ext cx="685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UTKAL SALE (Yes, No)</a:t>
            </a:r>
            <a:endParaRPr lang="en-IN" sz="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0F3A5-A3A5-3296-0345-90414075547F}"/>
              </a:ext>
            </a:extLst>
          </p:cNvPr>
          <p:cNvCxnSpPr/>
          <p:nvPr/>
        </p:nvCxnSpPr>
        <p:spPr>
          <a:xfrm flipV="1">
            <a:off x="10184423" y="1585546"/>
            <a:ext cx="0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7C2250-19FB-893A-7430-C23D7973469B}"/>
              </a:ext>
            </a:extLst>
          </p:cNvPr>
          <p:cNvSpPr txBox="1"/>
          <p:nvPr/>
        </p:nvSpPr>
        <p:spPr>
          <a:xfrm>
            <a:off x="9519505" y="1249616"/>
            <a:ext cx="132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 Add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908C0-4395-CA83-06F5-661B15129A07}"/>
              </a:ext>
            </a:extLst>
          </p:cNvPr>
          <p:cNvSpPr txBox="1"/>
          <p:nvPr/>
        </p:nvSpPr>
        <p:spPr>
          <a:xfrm>
            <a:off x="1773848" y="337441"/>
            <a:ext cx="197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Company and service category option interchange area. </a:t>
            </a:r>
            <a:endParaRPr lang="en-IN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0043E1-E296-9225-D816-F3436CBBB343}"/>
              </a:ext>
            </a:extLst>
          </p:cNvPr>
          <p:cNvCxnSpPr>
            <a:cxnSpLocks/>
          </p:cNvCxnSpPr>
          <p:nvPr/>
        </p:nvCxnSpPr>
        <p:spPr>
          <a:xfrm flipH="1" flipV="1">
            <a:off x="2805662" y="919153"/>
            <a:ext cx="1199052" cy="160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59190-CEF8-9165-D0B5-769F7474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093954"/>
            <a:ext cx="11790485" cy="46700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FF45DE-E251-9080-CDDE-B03C82B79E72}"/>
              </a:ext>
            </a:extLst>
          </p:cNvPr>
          <p:cNvCxnSpPr/>
          <p:nvPr/>
        </p:nvCxnSpPr>
        <p:spPr>
          <a:xfrm flipV="1">
            <a:off x="8238392" y="844062"/>
            <a:ext cx="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324DC7-98B9-4F11-D742-01A133179CC0}"/>
              </a:ext>
            </a:extLst>
          </p:cNvPr>
          <p:cNvSpPr txBox="1"/>
          <p:nvPr/>
        </p:nvSpPr>
        <p:spPr>
          <a:xfrm>
            <a:off x="6071088" y="197731"/>
            <a:ext cx="426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not working, auto reset, its not fixed with service type like service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8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 link create for Hyundai Division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Priyabrata Rout</dc:creator>
  <cp:lastModifiedBy>Priyabrata Rout</cp:lastModifiedBy>
  <cp:revision>8</cp:revision>
  <dcterms:created xsi:type="dcterms:W3CDTF">2023-08-19T04:42:02Z</dcterms:created>
  <dcterms:modified xsi:type="dcterms:W3CDTF">2023-08-19T05:19:12Z</dcterms:modified>
</cp:coreProperties>
</file>