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B388-2DEA-F240-A32E-AF052E88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5DA7-C74F-C14F-A8CF-F6A9F88E7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4D20-D0D6-1144-94CB-57539BC8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1B23-7110-2F47-86FB-176FF2AF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25FB-EC0D-AA48-BA8A-0774BCFA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2F7D-D2E8-CD4E-AB34-DEE2E12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9FF77-0CE3-EA42-9367-CC5FE262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989F-FB76-7A4A-82DA-2C76544B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7C6-23B6-6444-832E-1407C24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0F59-ACD6-8F4D-98A9-23127213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93B96-6F2C-9B4B-881F-87652F74B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A59CF-A6EB-FF41-A444-8F1553EF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71A7-278A-3A4F-8F9B-94146214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66E4-7478-5149-84B9-3EBBC89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04E3-FC3B-9C4F-9D22-59C267E3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2A5-1B8C-A946-BFB8-C12FE55A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4025-943F-7247-A4BE-22422E0B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0021-C716-EC47-A556-BAE1ADBF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E0FF-9776-6946-8A63-9FD3A5F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4DBD-8CC1-924D-88F0-8BD86B3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10C-FAB0-5242-A156-7DDB03AA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A05F-475A-F84D-A414-FCDFB004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5767-F2EC-A94D-98F1-3B23F7A8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0577-1948-5D4F-984B-2252733D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F8C9-1B3E-AB49-B931-4FF4B0A1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9DF4-0C10-0941-BBD1-2D8767F9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E969-636C-9548-B5D4-FB8F60B59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EA5D-2AA8-1145-971E-0C6388D1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35AF-7978-B248-96C6-D220FC01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2614-3A84-AB47-9FD4-DD11868C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B3A4-4B9A-A943-B71F-D81BD53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95F-6CBA-4540-8FBD-61A833C5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321E-5A7F-364F-8492-D8462BF8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EE04-0777-1141-8C6D-F90E1D1E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2FAD2-306B-8A47-AA61-C380FEEE2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DAF4F-27DC-114E-A7B0-FDA2CCBC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7BFEB-F30A-4D45-9E93-2572887D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5A7A7-BE62-2446-9B8C-88C9B1DC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00601-AA16-B147-8F0D-C4165473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E529-C28F-7540-9D21-347F9880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F8F3B-39E6-4840-A7B3-D763A29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BC98-D338-4D4A-B4D0-F881C887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4AB5-6E0D-2F43-BF2A-495636F3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8AEA3-5002-364B-9E2C-609EF599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E245F-0693-B747-9287-9E6CA7F5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907B0-BC29-5146-BB60-2BDA446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5553-F0B7-6B46-8C08-B05EDCD7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B812-5A2F-9749-8F6E-EE568581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8DC68-141C-9E4E-B9A2-1E396CC6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5904-882A-B645-80DD-BC645D58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0FA76-DBE8-5C48-8D86-CE7BBFA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1D98-C31B-734E-A0AF-B7FE2A8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CB9-FAC5-4144-9F3A-1C687E6D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881A4-869E-FB4D-A19D-3C7D30C0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6883-0029-074B-912D-3DD25E41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70EB9-4D40-4743-92FB-6CF097BF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E291-57CF-394B-B85F-FAE43D6E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F158-D265-274C-86CB-1E78294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D6A96-C4AF-3E40-8284-76D635E1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430B-454F-1A4F-956F-F2E156E6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40E8-0EAF-034A-AF22-8D31466D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6FE-907F-DE4E-9A94-4BA3B8519B36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06C0-C58F-5C4D-9B9F-929AFAF4A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D99E-6404-0F44-98D6-45FD47EA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4838-4F7C-9443-BD46-CA3659A80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6A954-6837-5443-9A52-D88F65E0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E07DB-494F-EF48-9C73-09EAA0E9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564000" cy="70672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66E219-6DAD-B74C-80E4-CADED48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325"/>
            <a:ext cx="10515600" cy="5959475"/>
          </a:xfrm>
        </p:spPr>
        <p:txBody>
          <a:bodyPr anchor="t">
            <a:norm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Bhavika Baweja</dc:creator>
  <cp:lastModifiedBy>Bhavika Baweja</cp:lastModifiedBy>
  <cp:revision>2</cp:revision>
  <dcterms:created xsi:type="dcterms:W3CDTF">2022-08-23T10:22:42Z</dcterms:created>
  <dcterms:modified xsi:type="dcterms:W3CDTF">2022-09-13T06:32:06Z</dcterms:modified>
</cp:coreProperties>
</file>