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0"/>
  </p:notesMasterIdLst>
  <p:sldIdLst>
    <p:sldId id="256" r:id="rId2"/>
    <p:sldId id="257" r:id="rId3"/>
    <p:sldId id="281" r:id="rId4"/>
    <p:sldId id="282" r:id="rId5"/>
    <p:sldId id="283" r:id="rId6"/>
    <p:sldId id="287" r:id="rId7"/>
    <p:sldId id="286" r:id="rId8"/>
    <p:sldId id="28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E6FBD-80C3-4F92-B91F-B9B7D6245229}" v="965" dt="2022-12-07T18:11:03.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068"/>
        <p:cNvGrpSpPr/>
        <p:nvPr/>
      </p:nvGrpSpPr>
      <p:grpSpPr>
        <a:xfrm>
          <a:off x="0" y="0"/>
          <a:ext cx="0" cy="0"/>
          <a:chOff x="0" y="0"/>
          <a:chExt cx="0" cy="0"/>
        </a:xfrm>
      </p:grpSpPr>
      <p:sp>
        <p:nvSpPr>
          <p:cNvPr id="88069" name="Google Shape;88069;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070" name="Google Shape;88070;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071" name="Google Shape;88071;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072" name="Google Shape;88072;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8073" name="Google Shape;88073;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074" name="Google Shape;88074;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69"/>
        <p:cNvGrpSpPr/>
        <p:nvPr/>
      </p:nvGrpSpPr>
      <p:grpSpPr>
        <a:xfrm>
          <a:off x="0" y="0"/>
          <a:ext cx="0" cy="0"/>
          <a:chOff x="0" y="0"/>
          <a:chExt cx="0" cy="0"/>
        </a:xfrm>
      </p:grpSpPr>
      <p:sp>
        <p:nvSpPr>
          <p:cNvPr id="88170" name="Google Shape;8817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1" name="Google Shape;881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5"/>
        <p:cNvGrpSpPr/>
        <p:nvPr/>
      </p:nvGrpSpPr>
      <p:grpSpPr>
        <a:xfrm>
          <a:off x="0" y="0"/>
          <a:ext cx="0" cy="0"/>
          <a:chOff x="0" y="0"/>
          <a:chExt cx="0" cy="0"/>
        </a:xfrm>
      </p:grpSpPr>
      <p:sp>
        <p:nvSpPr>
          <p:cNvPr id="88176" name="Google Shape;881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7" name="Google Shape;88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5"/>
        <p:cNvGrpSpPr/>
        <p:nvPr/>
      </p:nvGrpSpPr>
      <p:grpSpPr>
        <a:xfrm>
          <a:off x="0" y="0"/>
          <a:ext cx="0" cy="0"/>
          <a:chOff x="0" y="0"/>
          <a:chExt cx="0" cy="0"/>
        </a:xfrm>
      </p:grpSpPr>
      <p:sp>
        <p:nvSpPr>
          <p:cNvPr id="88176" name="Google Shape;881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7" name="Google Shape;88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51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5"/>
        <p:cNvGrpSpPr/>
        <p:nvPr/>
      </p:nvGrpSpPr>
      <p:grpSpPr>
        <a:xfrm>
          <a:off x="0" y="0"/>
          <a:ext cx="0" cy="0"/>
          <a:chOff x="0" y="0"/>
          <a:chExt cx="0" cy="0"/>
        </a:xfrm>
      </p:grpSpPr>
      <p:sp>
        <p:nvSpPr>
          <p:cNvPr id="88176" name="Google Shape;881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7" name="Google Shape;88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54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5"/>
        <p:cNvGrpSpPr/>
        <p:nvPr/>
      </p:nvGrpSpPr>
      <p:grpSpPr>
        <a:xfrm>
          <a:off x="0" y="0"/>
          <a:ext cx="0" cy="0"/>
          <a:chOff x="0" y="0"/>
          <a:chExt cx="0" cy="0"/>
        </a:xfrm>
      </p:grpSpPr>
      <p:sp>
        <p:nvSpPr>
          <p:cNvPr id="88176" name="Google Shape;881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7" name="Google Shape;88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15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5"/>
        <p:cNvGrpSpPr/>
        <p:nvPr/>
      </p:nvGrpSpPr>
      <p:grpSpPr>
        <a:xfrm>
          <a:off x="0" y="0"/>
          <a:ext cx="0" cy="0"/>
          <a:chOff x="0" y="0"/>
          <a:chExt cx="0" cy="0"/>
        </a:xfrm>
      </p:grpSpPr>
      <p:sp>
        <p:nvSpPr>
          <p:cNvPr id="88176" name="Google Shape;881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7" name="Google Shape;88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34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5"/>
        <p:cNvGrpSpPr/>
        <p:nvPr/>
      </p:nvGrpSpPr>
      <p:grpSpPr>
        <a:xfrm>
          <a:off x="0" y="0"/>
          <a:ext cx="0" cy="0"/>
          <a:chOff x="0" y="0"/>
          <a:chExt cx="0" cy="0"/>
        </a:xfrm>
      </p:grpSpPr>
      <p:sp>
        <p:nvSpPr>
          <p:cNvPr id="88176" name="Google Shape;881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177" name="Google Shape;88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25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13"/>
        <p:cNvGrpSpPr/>
        <p:nvPr/>
      </p:nvGrpSpPr>
      <p:grpSpPr>
        <a:xfrm>
          <a:off x="0" y="0"/>
          <a:ext cx="0" cy="0"/>
          <a:chOff x="0" y="0"/>
          <a:chExt cx="0" cy="0"/>
        </a:xfrm>
      </p:grpSpPr>
      <p:sp>
        <p:nvSpPr>
          <p:cNvPr id="88314" name="Google Shape;8831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88315" name="Google Shape;8831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8081"/>
        <p:cNvGrpSpPr/>
        <p:nvPr/>
      </p:nvGrpSpPr>
      <p:grpSpPr>
        <a:xfrm>
          <a:off x="0" y="0"/>
          <a:ext cx="0" cy="0"/>
          <a:chOff x="0" y="0"/>
          <a:chExt cx="0" cy="0"/>
        </a:xfrm>
      </p:grpSpPr>
      <p:cxnSp>
        <p:nvCxnSpPr>
          <p:cNvPr id="88082" name="Google Shape;88082;p2"/>
          <p:cNvCxnSpPr/>
          <p:nvPr/>
        </p:nvCxnSpPr>
        <p:spPr>
          <a:xfrm rot="10800000">
            <a:off x="2057288" y="6492875"/>
            <a:ext cx="9539400" cy="0"/>
          </a:xfrm>
          <a:prstGeom prst="straightConnector1">
            <a:avLst/>
          </a:prstGeom>
          <a:noFill/>
          <a:ln w="12700" cap="flat" cmpd="sng">
            <a:solidFill>
              <a:srgbClr val="A5A5A5"/>
            </a:solidFill>
            <a:prstDash val="solid"/>
            <a:miter lim="800000"/>
            <a:headEnd type="none" w="sm" len="sm"/>
            <a:tailEnd type="none" w="sm" len="sm"/>
          </a:ln>
        </p:spPr>
      </p:cxnSp>
      <p:sp>
        <p:nvSpPr>
          <p:cNvPr id="88083" name="Google Shape;88083;p2"/>
          <p:cNvSpPr/>
          <p:nvPr/>
        </p:nvSpPr>
        <p:spPr>
          <a:xfrm>
            <a:off x="0" y="0"/>
            <a:ext cx="12192000" cy="66600"/>
          </a:xfrm>
          <a:prstGeom prst="rect">
            <a:avLst/>
          </a:prstGeom>
          <a:solidFill>
            <a:srgbClr val="C437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084" name="Google Shape;88084;p2"/>
          <p:cNvSpPr/>
          <p:nvPr/>
        </p:nvSpPr>
        <p:spPr>
          <a:xfrm>
            <a:off x="0" y="190500"/>
            <a:ext cx="779464"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8085" name="Google Shape;88085;p2"/>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8086" name="Google Shape;88086;p2"/>
          <p:cNvSpPr/>
          <p:nvPr/>
        </p:nvSpPr>
        <p:spPr>
          <a:xfrm>
            <a:off x="11596688" y="6483350"/>
            <a:ext cx="615949"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8087" name="Google Shape;88087;p2"/>
          <p:cNvSpPr txBox="1"/>
          <p:nvPr/>
        </p:nvSpPr>
        <p:spPr>
          <a:xfrm>
            <a:off x="11622088" y="6530975"/>
            <a:ext cx="406500" cy="365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300" b="0" i="0" u="none" strike="noStrike" cap="none">
                <a:solidFill>
                  <a:schemeClr val="lt1"/>
                </a:solidFill>
                <a:latin typeface="Calibri"/>
                <a:ea typeface="Calibri"/>
                <a:cs typeface="Calibri"/>
                <a:sym typeface="Calibri"/>
              </a:rPr>
              <a:t>‹#›</a:t>
            </a:fld>
            <a:endParaRPr sz="1300" b="0" i="0" u="none" strike="noStrike" cap="none">
              <a:solidFill>
                <a:schemeClr val="lt1"/>
              </a:solidFill>
              <a:latin typeface="Calibri"/>
              <a:ea typeface="Calibri"/>
              <a:cs typeface="Calibri"/>
              <a:sym typeface="Calibri"/>
            </a:endParaRPr>
          </a:p>
        </p:txBody>
      </p:sp>
      <p:pic>
        <p:nvPicPr>
          <p:cNvPr id="88088" name="Google Shape;88088;p2"/>
          <p:cNvPicPr preferRelativeResize="0"/>
          <p:nvPr/>
        </p:nvPicPr>
        <p:blipFill rotWithShape="1">
          <a:blip r:embed="rId2">
            <a:alphaModFix/>
          </a:blip>
          <a:srcRect/>
          <a:stretch/>
        </p:blipFill>
        <p:spPr>
          <a:xfrm>
            <a:off x="185738" y="6096000"/>
            <a:ext cx="1803401" cy="5889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143"/>
        <p:cNvGrpSpPr/>
        <p:nvPr/>
      </p:nvGrpSpPr>
      <p:grpSpPr>
        <a:xfrm>
          <a:off x="0" y="0"/>
          <a:ext cx="0" cy="0"/>
          <a:chOff x="0" y="0"/>
          <a:chExt cx="0" cy="0"/>
        </a:xfrm>
      </p:grpSpPr>
      <p:sp>
        <p:nvSpPr>
          <p:cNvPr id="88144" name="Google Shape;88144;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1400"/>
              <a:buNone/>
              <a:defRPr sz="32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45" name="Google Shape;88145;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88146" name="Google Shape;88146;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88147" name="Google Shape;88147;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48" name="Google Shape;88148;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49" name="Google Shape;88149;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150"/>
        <p:cNvGrpSpPr/>
        <p:nvPr/>
      </p:nvGrpSpPr>
      <p:grpSpPr>
        <a:xfrm>
          <a:off x="0" y="0"/>
          <a:ext cx="0" cy="0"/>
          <a:chOff x="0" y="0"/>
          <a:chExt cx="0" cy="0"/>
        </a:xfrm>
      </p:grpSpPr>
      <p:sp>
        <p:nvSpPr>
          <p:cNvPr id="88151" name="Google Shape;88151;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1400"/>
              <a:buNone/>
              <a:defRPr sz="32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52" name="Google Shape;88152;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8153" name="Google Shape;88153;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88154" name="Google Shape;88154;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55" name="Google Shape;88155;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56" name="Google Shape;88156;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157"/>
        <p:cNvGrpSpPr/>
        <p:nvPr/>
      </p:nvGrpSpPr>
      <p:grpSpPr>
        <a:xfrm>
          <a:off x="0" y="0"/>
          <a:ext cx="0" cy="0"/>
          <a:chOff x="0" y="0"/>
          <a:chExt cx="0" cy="0"/>
        </a:xfrm>
      </p:grpSpPr>
      <p:sp>
        <p:nvSpPr>
          <p:cNvPr id="88158" name="Google Shape;88158;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59" name="Google Shape;88159;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60" name="Google Shape;88160;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61" name="Google Shape;88161;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62" name="Google Shape;88162;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163"/>
        <p:cNvGrpSpPr/>
        <p:nvPr/>
      </p:nvGrpSpPr>
      <p:grpSpPr>
        <a:xfrm>
          <a:off x="0" y="0"/>
          <a:ext cx="0" cy="0"/>
          <a:chOff x="0" y="0"/>
          <a:chExt cx="0" cy="0"/>
        </a:xfrm>
      </p:grpSpPr>
      <p:sp>
        <p:nvSpPr>
          <p:cNvPr id="88164" name="Google Shape;88164;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65" name="Google Shape;88165;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66" name="Google Shape;88166;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67" name="Google Shape;88167;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68" name="Google Shape;88168;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88089"/>
        <p:cNvGrpSpPr/>
        <p:nvPr/>
      </p:nvGrpSpPr>
      <p:grpSpPr>
        <a:xfrm>
          <a:off x="0" y="0"/>
          <a:ext cx="0" cy="0"/>
          <a:chOff x="0" y="0"/>
          <a:chExt cx="0" cy="0"/>
        </a:xfrm>
      </p:grpSpPr>
      <p:cxnSp>
        <p:nvCxnSpPr>
          <p:cNvPr id="88090" name="Google Shape;88090;p3"/>
          <p:cNvCxnSpPr/>
          <p:nvPr/>
        </p:nvCxnSpPr>
        <p:spPr>
          <a:xfrm rot="10800000">
            <a:off x="2057288" y="6492875"/>
            <a:ext cx="9539400" cy="0"/>
          </a:xfrm>
          <a:prstGeom prst="straightConnector1">
            <a:avLst/>
          </a:prstGeom>
          <a:noFill/>
          <a:ln w="12700" cap="flat" cmpd="sng">
            <a:solidFill>
              <a:srgbClr val="A5A5A5"/>
            </a:solidFill>
            <a:prstDash val="solid"/>
            <a:miter lim="800000"/>
            <a:headEnd type="none" w="sm" len="sm"/>
            <a:tailEnd type="none" w="sm" len="sm"/>
          </a:ln>
        </p:spPr>
      </p:cxnSp>
      <p:sp>
        <p:nvSpPr>
          <p:cNvPr id="88091" name="Google Shape;88091;p3"/>
          <p:cNvSpPr/>
          <p:nvPr/>
        </p:nvSpPr>
        <p:spPr>
          <a:xfrm>
            <a:off x="0" y="0"/>
            <a:ext cx="12192000" cy="66600"/>
          </a:xfrm>
          <a:prstGeom prst="rect">
            <a:avLst/>
          </a:prstGeom>
          <a:solidFill>
            <a:srgbClr val="C437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092" name="Google Shape;88092;p3"/>
          <p:cNvSpPr/>
          <p:nvPr/>
        </p:nvSpPr>
        <p:spPr>
          <a:xfrm>
            <a:off x="0" y="190500"/>
            <a:ext cx="779464"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8093" name="Google Shape;88093;p3"/>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8094" name="Google Shape;88094;p3"/>
          <p:cNvSpPr/>
          <p:nvPr/>
        </p:nvSpPr>
        <p:spPr>
          <a:xfrm>
            <a:off x="11596688" y="6483350"/>
            <a:ext cx="615949"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8095" name="Google Shape;88095;p3"/>
          <p:cNvSpPr txBox="1"/>
          <p:nvPr/>
        </p:nvSpPr>
        <p:spPr>
          <a:xfrm>
            <a:off x="11622088" y="6530975"/>
            <a:ext cx="406500" cy="365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300" b="0" i="0" u="none" strike="noStrike" cap="none">
                <a:solidFill>
                  <a:schemeClr val="lt1"/>
                </a:solidFill>
                <a:latin typeface="Calibri"/>
                <a:ea typeface="Calibri"/>
                <a:cs typeface="Calibri"/>
                <a:sym typeface="Calibri"/>
              </a:rPr>
              <a:t>‹#›</a:t>
            </a:fld>
            <a:endParaRPr sz="1300" b="0" i="0" u="none" strike="noStrike" cap="none">
              <a:solidFill>
                <a:schemeClr val="lt1"/>
              </a:solidFill>
              <a:latin typeface="Calibri"/>
              <a:ea typeface="Calibri"/>
              <a:cs typeface="Calibri"/>
              <a:sym typeface="Calibri"/>
            </a:endParaRPr>
          </a:p>
        </p:txBody>
      </p:sp>
      <p:sp>
        <p:nvSpPr>
          <p:cNvPr id="88096" name="Google Shape;88096;p3"/>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88097" name="Google Shape;88097;p3"/>
          <p:cNvPicPr preferRelativeResize="0"/>
          <p:nvPr/>
        </p:nvPicPr>
        <p:blipFill rotWithShape="1">
          <a:blip r:embed="rId2">
            <a:alphaModFix/>
          </a:blip>
          <a:srcRect/>
          <a:stretch/>
        </p:blipFill>
        <p:spPr>
          <a:xfrm>
            <a:off x="0" y="5715000"/>
            <a:ext cx="1981200" cy="1143000"/>
          </a:xfrm>
          <a:prstGeom prst="rect">
            <a:avLst/>
          </a:prstGeom>
          <a:noFill/>
          <a:ln>
            <a:noFill/>
          </a:ln>
        </p:spPr>
      </p:pic>
      <p:sp>
        <p:nvSpPr>
          <p:cNvPr id="88098" name="Google Shape;88098;p3"/>
          <p:cNvSpPr txBox="1">
            <a:spLocks noGrp="1"/>
          </p:cNvSpPr>
          <p:nvPr>
            <p:ph type="title"/>
          </p:nvPr>
        </p:nvSpPr>
        <p:spPr>
          <a:xfrm>
            <a:off x="1981200" y="365125"/>
            <a:ext cx="9372600" cy="13257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SzPts val="1400"/>
              <a:buNone/>
              <a:defRPr b="1"/>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099" name="Google Shape;88099;p3"/>
          <p:cNvSpPr txBox="1">
            <a:spLocks noGrp="1"/>
          </p:cNvSpPr>
          <p:nvPr>
            <p:ph type="body" idx="1"/>
          </p:nvPr>
        </p:nvSpPr>
        <p:spPr>
          <a:xfrm>
            <a:off x="1981200" y="1825625"/>
            <a:ext cx="9372600" cy="4351200"/>
          </a:xfrm>
          <a:prstGeom prst="rect">
            <a:avLst/>
          </a:prstGeom>
          <a:noFill/>
          <a:ln>
            <a:noFill/>
          </a:ln>
        </p:spPr>
        <p:txBody>
          <a:bodyPr spcFirstLastPara="1" wrap="square" lIns="91425" tIns="45700" rIns="91425" bIns="45700" anchor="t" anchorCtr="0">
            <a:noAutofit/>
          </a:bodyPr>
          <a:lstStyle>
            <a:lvl1pPr marL="457200" lvl="0" indent="-406400" algn="l" rtl="0">
              <a:lnSpc>
                <a:spcPct val="90000"/>
              </a:lnSpc>
              <a:spcBef>
                <a:spcPts val="1000"/>
              </a:spcBef>
              <a:spcAft>
                <a:spcPts val="0"/>
              </a:spcAft>
              <a:buClr>
                <a:schemeClr val="dk1"/>
              </a:buClr>
              <a:buSzPts val="2800"/>
              <a:buChar char="•"/>
              <a:defRPr sz="2800"/>
            </a:lvl1pPr>
            <a:lvl2pPr marL="914400" lvl="1" indent="-406400" algn="l" rtl="0">
              <a:lnSpc>
                <a:spcPct val="90000"/>
              </a:lnSpc>
              <a:spcBef>
                <a:spcPts val="500"/>
              </a:spcBef>
              <a:spcAft>
                <a:spcPts val="0"/>
              </a:spcAft>
              <a:buClr>
                <a:schemeClr val="dk1"/>
              </a:buClr>
              <a:buSzPts val="2800"/>
              <a:buChar char="•"/>
              <a:defRPr sz="2800"/>
            </a:lvl2pPr>
            <a:lvl3pPr marL="1371600" lvl="2" indent="-406400" algn="l" rtl="0">
              <a:lnSpc>
                <a:spcPct val="90000"/>
              </a:lnSpc>
              <a:spcBef>
                <a:spcPts val="500"/>
              </a:spcBef>
              <a:spcAft>
                <a:spcPts val="0"/>
              </a:spcAft>
              <a:buClr>
                <a:schemeClr val="dk1"/>
              </a:buClr>
              <a:buSzPts val="2800"/>
              <a:buChar char="•"/>
              <a:defRPr sz="2800"/>
            </a:lvl3pPr>
            <a:lvl4pPr marL="1828800" lvl="3" indent="-406400" algn="l" rtl="0">
              <a:lnSpc>
                <a:spcPct val="90000"/>
              </a:lnSpc>
              <a:spcBef>
                <a:spcPts val="500"/>
              </a:spcBef>
              <a:spcAft>
                <a:spcPts val="0"/>
              </a:spcAft>
              <a:buClr>
                <a:schemeClr val="dk1"/>
              </a:buClr>
              <a:buSzPts val="2800"/>
              <a:buChar char="•"/>
              <a:defRPr sz="2800"/>
            </a:lvl4pPr>
            <a:lvl5pPr marL="2286000" lvl="4" indent="-406400" algn="l" rtl="0">
              <a:lnSpc>
                <a:spcPct val="90000"/>
              </a:lnSpc>
              <a:spcBef>
                <a:spcPts val="500"/>
              </a:spcBef>
              <a:spcAft>
                <a:spcPts val="0"/>
              </a:spcAft>
              <a:buClr>
                <a:schemeClr val="dk1"/>
              </a:buClr>
              <a:buSzPts val="2800"/>
              <a:buChar char="•"/>
              <a:defRPr sz="2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100"/>
        <p:cNvGrpSpPr/>
        <p:nvPr/>
      </p:nvGrpSpPr>
      <p:grpSpPr>
        <a:xfrm>
          <a:off x="0" y="0"/>
          <a:ext cx="0" cy="0"/>
          <a:chOff x="0" y="0"/>
          <a:chExt cx="0" cy="0"/>
        </a:xfrm>
      </p:grpSpPr>
      <p:sp>
        <p:nvSpPr>
          <p:cNvPr id="88101" name="Google Shape;88101;p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SzPts val="1400"/>
              <a:buNone/>
              <a:defRPr sz="60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02" name="Google Shape;88102;p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88103" name="Google Shape;88103;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04" name="Google Shape;88104;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05" name="Google Shape;88105;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106"/>
        <p:cNvGrpSpPr/>
        <p:nvPr/>
      </p:nvGrpSpPr>
      <p:grpSpPr>
        <a:xfrm>
          <a:off x="0" y="0"/>
          <a:ext cx="0" cy="0"/>
          <a:chOff x="0" y="0"/>
          <a:chExt cx="0" cy="0"/>
        </a:xfrm>
      </p:grpSpPr>
      <p:sp>
        <p:nvSpPr>
          <p:cNvPr id="88107" name="Google Shape;88107;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08" name="Google Shape;88108;p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09" name="Google Shape;88109;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10" name="Google Shape;88110;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11" name="Google Shape;88111;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112"/>
        <p:cNvGrpSpPr/>
        <p:nvPr/>
      </p:nvGrpSpPr>
      <p:grpSpPr>
        <a:xfrm>
          <a:off x="0" y="0"/>
          <a:ext cx="0" cy="0"/>
          <a:chOff x="0" y="0"/>
          <a:chExt cx="0" cy="0"/>
        </a:xfrm>
      </p:grpSpPr>
      <p:sp>
        <p:nvSpPr>
          <p:cNvPr id="88113" name="Google Shape;88113;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1400"/>
              <a:buNone/>
              <a:defRPr sz="6000"/>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14" name="Google Shape;88114;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8115" name="Google Shape;88115;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16" name="Google Shape;88116;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17" name="Google Shape;88117;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118"/>
        <p:cNvGrpSpPr/>
        <p:nvPr/>
      </p:nvGrpSpPr>
      <p:grpSpPr>
        <a:xfrm>
          <a:off x="0" y="0"/>
          <a:ext cx="0" cy="0"/>
          <a:chOff x="0" y="0"/>
          <a:chExt cx="0" cy="0"/>
        </a:xfrm>
      </p:grpSpPr>
      <p:sp>
        <p:nvSpPr>
          <p:cNvPr id="88119" name="Google Shape;88119;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20" name="Google Shape;88120;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21" name="Google Shape;88121;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22" name="Google Shape;88122;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23" name="Google Shape;88123;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24" name="Google Shape;88124;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125"/>
        <p:cNvGrpSpPr/>
        <p:nvPr/>
      </p:nvGrpSpPr>
      <p:grpSpPr>
        <a:xfrm>
          <a:off x="0" y="0"/>
          <a:ext cx="0" cy="0"/>
          <a:chOff x="0" y="0"/>
          <a:chExt cx="0" cy="0"/>
        </a:xfrm>
      </p:grpSpPr>
      <p:sp>
        <p:nvSpPr>
          <p:cNvPr id="88126" name="Google Shape;88126;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27" name="Google Shape;88127;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88128" name="Google Shape;88128;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29" name="Google Shape;88129;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88130" name="Google Shape;88130;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131" name="Google Shape;8813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32" name="Google Shape;8813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33" name="Google Shape;8813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134"/>
        <p:cNvGrpSpPr/>
        <p:nvPr/>
      </p:nvGrpSpPr>
      <p:grpSpPr>
        <a:xfrm>
          <a:off x="0" y="0"/>
          <a:ext cx="0" cy="0"/>
          <a:chOff x="0" y="0"/>
          <a:chExt cx="0" cy="0"/>
        </a:xfrm>
      </p:grpSpPr>
      <p:sp>
        <p:nvSpPr>
          <p:cNvPr id="88135" name="Google Shape;88135;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1400"/>
              <a:buNone/>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endParaRPr/>
          </a:p>
        </p:txBody>
      </p:sp>
      <p:sp>
        <p:nvSpPr>
          <p:cNvPr id="88136" name="Google Shape;88136;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37" name="Google Shape;88137;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38" name="Google Shape;88138;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139"/>
        <p:cNvGrpSpPr/>
        <p:nvPr/>
      </p:nvGrpSpPr>
      <p:grpSpPr>
        <a:xfrm>
          <a:off x="0" y="0"/>
          <a:ext cx="0" cy="0"/>
          <a:chOff x="0" y="0"/>
          <a:chExt cx="0" cy="0"/>
        </a:xfrm>
      </p:grpSpPr>
      <p:sp>
        <p:nvSpPr>
          <p:cNvPr id="88140" name="Google Shape;88140;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41" name="Google Shape;88141;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42" name="Google Shape;88142;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075"/>
        <p:cNvGrpSpPr/>
        <p:nvPr/>
      </p:nvGrpSpPr>
      <p:grpSpPr>
        <a:xfrm>
          <a:off x="0" y="0"/>
          <a:ext cx="0" cy="0"/>
          <a:chOff x="0" y="0"/>
          <a:chExt cx="0" cy="0"/>
        </a:xfrm>
      </p:grpSpPr>
      <p:sp>
        <p:nvSpPr>
          <p:cNvPr id="88076" name="Google Shape;8807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8077" name="Google Shape;8807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078" name="Google Shape;8807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079" name="Google Shape;8807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080" name="Google Shape;8808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1wqtxts1xzle7.cloudfront.net/47644285/IJIRSTV3I2024-libre.pdf?1469879548=&amp;response-content-disposition=inline%3B+filename%3DE_FIR_using_E_Governance.pdf&amp;Expires=1670439319&amp;Signature=fNJWuHWjq0GFWnQ2zsC7c1m1UHBz-ZHgklSgDmwulzoTcBJQSkhrAUXEVILudiyS3qJduhIZKTpqFRaWQiiO4TlRDTdDhHUAk~PXfi~ubw5KAJaWQ2INt2OE78vMr3Ej44FxLmtpeuajTVfx7yGWdLtS2Ie8mHNKRtPrIpikQIniUOvhVWq9MYXlMv7qoKGHZeI5L-o~nlAomau0n36b4Kwe2dVIAwcas81wpL1JPQqnbXe6JJpqbRWWgn9RpN6LFIoAdBZzyQh7ZboBnb-OUbE9~tmst477tv47sWgVLr0uZF~fhQRvzJB08Uqro~r8VHLOyTC5C5KPr5a3PUCqhQ__&amp;Key-Pair-Id=APKAJLOHF5GGSLRBV4Z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1wqtxts1xzle7.cloudfront.net/54561367/IRJET-V3I4235-libre.pdf?1506594738=&amp;response-content-disposition=inline%3B+filename%3DE_Police_System_FIR_Registration_and_Tra.pdf&amp;Expires=1670439262&amp;Signature=Ux2CIXFtHS0biKhhUBVJie1ez5nr-lQwI9p3jIqwqUzjsj9tldAsPJJmfFJliV~f1ot2mgPbJI7n8GDXZODGrfeCSWbCUy~fFk1FFpX8kfhYt5VqoC-~KmdQ7u-XGzSvfbwbSfVReUhdB20qtbp-RE6eyaELggytq6ktiZlzNoAWbQsgnLVfFR04RzVeqUy4vb~jiibcJVBNGtgX~hRttEqOLXDfnpUVNSaopHXiEbT2LwXjyYvOkZOdDnlh8B2tWVivSBOjT1mVgOW1V17~EWO0tsX89vTz7fh-h33TjAGxnzy-6YpjVoB8IvNnfh0RrGlPj7adMjw6n98~7dFCTw__&amp;Key-Pair-Id=APKAJLOHF5GGSLRBV4ZA"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172"/>
        <p:cNvGrpSpPr/>
        <p:nvPr/>
      </p:nvGrpSpPr>
      <p:grpSpPr>
        <a:xfrm>
          <a:off x="0" y="0"/>
          <a:ext cx="0" cy="0"/>
          <a:chOff x="0" y="0"/>
          <a:chExt cx="0" cy="0"/>
        </a:xfrm>
      </p:grpSpPr>
      <p:sp>
        <p:nvSpPr>
          <p:cNvPr id="88173" name="Google Shape;88173;p15"/>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88174" name="Google Shape;88174;p15"/>
          <p:cNvPicPr preferRelativeResize="0"/>
          <p:nvPr/>
        </p:nvPicPr>
        <p:blipFill rotWithShape="1">
          <a:blip r:embed="rId3">
            <a:alphaModFix/>
          </a:blip>
          <a:srcRect/>
          <a:stretch/>
        </p:blipFill>
        <p:spPr>
          <a:xfrm>
            <a:off x="0" y="5715000"/>
            <a:ext cx="1981200" cy="1143000"/>
          </a:xfrm>
          <a:prstGeom prst="rect">
            <a:avLst/>
          </a:prstGeom>
          <a:noFill/>
          <a:ln>
            <a:noFill/>
          </a:ln>
        </p:spPr>
      </p:pic>
      <p:pic>
        <p:nvPicPr>
          <p:cNvPr id="2" name="Picture 1">
            <a:extLst>
              <a:ext uri="{FF2B5EF4-FFF2-40B4-BE49-F238E27FC236}">
                <a16:creationId xmlns:a16="http://schemas.microsoft.com/office/drawing/2014/main" id="{6C7265BF-A28C-D40E-278F-89CDCA7CBD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8274" y="81513"/>
            <a:ext cx="3110737" cy="1571403"/>
          </a:xfrm>
          <a:prstGeom prst="rect">
            <a:avLst/>
          </a:prstGeom>
        </p:spPr>
      </p:pic>
      <p:sp>
        <p:nvSpPr>
          <p:cNvPr id="3" name="Freeform 20">
            <a:extLst>
              <a:ext uri="{FF2B5EF4-FFF2-40B4-BE49-F238E27FC236}">
                <a16:creationId xmlns:a16="http://schemas.microsoft.com/office/drawing/2014/main" id="{4D839C18-CB15-B1F9-22CA-DE92C26CCA77}"/>
              </a:ext>
            </a:extLst>
          </p:cNvPr>
          <p:cNvSpPr>
            <a:spLocks/>
          </p:cNvSpPr>
          <p:nvPr/>
        </p:nvSpPr>
        <p:spPr bwMode="auto">
          <a:xfrm>
            <a:off x="3017210" y="1950914"/>
            <a:ext cx="5427543" cy="494369"/>
          </a:xfrm>
          <a:custGeom>
            <a:avLst/>
            <a:gdLst>
              <a:gd name="T0" fmla="*/ 3318 w 3392"/>
              <a:gd name="T1" fmla="*/ 0 h 100"/>
              <a:gd name="T2" fmla="*/ 0 w 3392"/>
              <a:gd name="T3" fmla="*/ 0 h 100"/>
              <a:gd name="T4" fmla="*/ 0 w 3392"/>
              <a:gd name="T5" fmla="*/ 100 h 100"/>
              <a:gd name="T6" fmla="*/ 3392 w 3392"/>
              <a:gd name="T7" fmla="*/ 100 h 100"/>
              <a:gd name="T8" fmla="*/ 3318 w 3392"/>
              <a:gd name="T9" fmla="*/ 0 h 100"/>
            </a:gdLst>
            <a:ahLst/>
            <a:cxnLst>
              <a:cxn ang="0">
                <a:pos x="T0" y="T1"/>
              </a:cxn>
              <a:cxn ang="0">
                <a:pos x="T2" y="T3"/>
              </a:cxn>
              <a:cxn ang="0">
                <a:pos x="T4" y="T5"/>
              </a:cxn>
              <a:cxn ang="0">
                <a:pos x="T6" y="T7"/>
              </a:cxn>
              <a:cxn ang="0">
                <a:pos x="T8" y="T9"/>
              </a:cxn>
            </a:cxnLst>
            <a:rect l="0" t="0" r="r" b="b"/>
            <a:pathLst>
              <a:path w="3392" h="100">
                <a:moveTo>
                  <a:pt x="3318" y="0"/>
                </a:moveTo>
                <a:lnTo>
                  <a:pt x="0" y="0"/>
                </a:lnTo>
                <a:lnTo>
                  <a:pt x="0" y="100"/>
                </a:lnTo>
                <a:lnTo>
                  <a:pt x="3392" y="100"/>
                </a:lnTo>
                <a:lnTo>
                  <a:pt x="3318" y="0"/>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C00000"/>
                </a:solidFill>
                <a:effectLst/>
                <a:uLnTx/>
                <a:uFillTx/>
                <a:latin typeface="Museo 300" pitchFamily="50" charset="0"/>
                <a:ea typeface="+mn-ea"/>
                <a:cs typeface="+mn-cs"/>
              </a:rPr>
              <a:t>Affiliated to VTU, </a:t>
            </a:r>
            <a:r>
              <a:rPr kumimoji="0" lang="en-IN" sz="1600" b="0" i="0" u="none" strike="noStrike" kern="1200" cap="none" spc="0" normalizeH="0" baseline="0" noProof="0" dirty="0" err="1">
                <a:ln>
                  <a:noFill/>
                </a:ln>
                <a:solidFill>
                  <a:srgbClr val="C00000"/>
                </a:solidFill>
                <a:effectLst/>
                <a:uLnTx/>
                <a:uFillTx/>
                <a:latin typeface="Museo 300" pitchFamily="50" charset="0"/>
                <a:ea typeface="+mn-ea"/>
                <a:cs typeface="+mn-cs"/>
              </a:rPr>
              <a:t>Belagavi</a:t>
            </a:r>
            <a:endParaRPr kumimoji="0" lang="en-IN" sz="1600" b="0" i="0" u="none" strike="noStrike" kern="1200" cap="none" spc="0" normalizeH="0" baseline="0" noProof="0" dirty="0">
              <a:ln>
                <a:noFill/>
              </a:ln>
              <a:solidFill>
                <a:srgbClr val="C00000"/>
              </a:solidFill>
              <a:effectLst/>
              <a:uLnTx/>
              <a:uFillTx/>
              <a:latin typeface="Museo 300" pitchFamily="50"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C00000"/>
                </a:solidFill>
                <a:effectLst/>
                <a:uLnTx/>
                <a:uFillTx/>
                <a:latin typeface="Museo 300" pitchFamily="50" charset="0"/>
                <a:ea typeface="+mn-ea"/>
                <a:cs typeface="+mn-cs"/>
              </a:rPr>
              <a:t>Approved by AICTE, New Delhi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C00000"/>
                </a:solidFill>
                <a:effectLst/>
                <a:uLnTx/>
                <a:uFillTx/>
                <a:latin typeface="Museo 300" pitchFamily="50" charset="0"/>
                <a:ea typeface="+mn-ea"/>
                <a:cs typeface="+mn-cs"/>
              </a:rPr>
              <a:t>Recognised by UGC with 2(f) &amp; 12(B)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C00000"/>
                </a:solidFill>
                <a:effectLst/>
                <a:uLnTx/>
                <a:uFillTx/>
                <a:latin typeface="Museo 300" pitchFamily="50" charset="0"/>
                <a:ea typeface="+mn-ea"/>
                <a:cs typeface="+mn-cs"/>
              </a:rPr>
              <a:t>Accredited by NBA &amp; NAAC</a:t>
            </a:r>
          </a:p>
        </p:txBody>
      </p:sp>
      <p:sp>
        <p:nvSpPr>
          <p:cNvPr id="5" name="Freeform 16">
            <a:extLst>
              <a:ext uri="{FF2B5EF4-FFF2-40B4-BE49-F238E27FC236}">
                <a16:creationId xmlns:a16="http://schemas.microsoft.com/office/drawing/2014/main" id="{62BE3D64-855F-C42C-6AA2-250A38B42D7C}"/>
              </a:ext>
            </a:extLst>
          </p:cNvPr>
          <p:cNvSpPr>
            <a:spLocks/>
          </p:cNvSpPr>
          <p:nvPr/>
        </p:nvSpPr>
        <p:spPr bwMode="auto">
          <a:xfrm flipH="1">
            <a:off x="2658508" y="5847274"/>
            <a:ext cx="8936006" cy="515942"/>
          </a:xfrm>
          <a:custGeom>
            <a:avLst/>
            <a:gdLst>
              <a:gd name="T0" fmla="*/ 0 w 4583"/>
              <a:gd name="T1" fmla="*/ 0 h 727"/>
              <a:gd name="T2" fmla="*/ 0 w 4583"/>
              <a:gd name="T3" fmla="*/ 727 h 727"/>
              <a:gd name="T4" fmla="*/ 4583 w 4583"/>
              <a:gd name="T5" fmla="*/ 727 h 727"/>
              <a:gd name="T6" fmla="*/ 4028 w 4583"/>
              <a:gd name="T7" fmla="*/ 0 h 727"/>
              <a:gd name="T8" fmla="*/ 0 w 4583"/>
              <a:gd name="T9" fmla="*/ 0 h 727"/>
            </a:gdLst>
            <a:ahLst/>
            <a:cxnLst>
              <a:cxn ang="0">
                <a:pos x="T0" y="T1"/>
              </a:cxn>
              <a:cxn ang="0">
                <a:pos x="T2" y="T3"/>
              </a:cxn>
              <a:cxn ang="0">
                <a:pos x="T4" y="T5"/>
              </a:cxn>
              <a:cxn ang="0">
                <a:pos x="T6" y="T7"/>
              </a:cxn>
              <a:cxn ang="0">
                <a:pos x="T8" y="T9"/>
              </a:cxn>
            </a:cxnLst>
            <a:rect l="0" t="0" r="r" b="b"/>
            <a:pathLst>
              <a:path w="4583" h="727">
                <a:moveTo>
                  <a:pt x="0" y="0"/>
                </a:moveTo>
                <a:lnTo>
                  <a:pt x="0" y="727"/>
                </a:lnTo>
                <a:lnTo>
                  <a:pt x="4583" y="727"/>
                </a:lnTo>
                <a:lnTo>
                  <a:pt x="4028" y="0"/>
                </a:lnTo>
                <a:lnTo>
                  <a:pt x="0" y="0"/>
                </a:lnTo>
                <a:close/>
              </a:path>
            </a:pathLst>
          </a:custGeom>
          <a:solidFill>
            <a:srgbClr val="F18B17">
              <a:alpha val="85000"/>
            </a:srgbClr>
          </a:solid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latin typeface="Museo 300"/>
              </a:rPr>
              <a:t>OCI</a:t>
            </a:r>
            <a:endParaRPr kumimoji="0" lang="en-IN" sz="1400" b="1" i="0" u="none" strike="noStrike" kern="1200" cap="none" spc="0" normalizeH="0" baseline="0" noProof="0" dirty="0">
              <a:ln>
                <a:noFill/>
              </a:ln>
              <a:effectLst/>
              <a:uLnTx/>
              <a:uFillTx/>
              <a:latin typeface="Museo 300"/>
            </a:endParaRPr>
          </a:p>
        </p:txBody>
      </p:sp>
      <p:sp>
        <p:nvSpPr>
          <p:cNvPr id="6" name="TextBox 5">
            <a:extLst>
              <a:ext uri="{FF2B5EF4-FFF2-40B4-BE49-F238E27FC236}">
                <a16:creationId xmlns:a16="http://schemas.microsoft.com/office/drawing/2014/main" id="{D10CE4C0-6798-8FFE-E33E-86C74DA6A571}"/>
              </a:ext>
            </a:extLst>
          </p:cNvPr>
          <p:cNvSpPr txBox="1"/>
          <p:nvPr/>
        </p:nvSpPr>
        <p:spPr>
          <a:xfrm>
            <a:off x="4570051" y="1617266"/>
            <a:ext cx="3255465" cy="30777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C53927"/>
                </a:solidFill>
                <a:effectLst/>
                <a:uLnTx/>
                <a:uFillTx/>
                <a:latin typeface="Museo 300" pitchFamily="50" charset="0"/>
                <a:ea typeface="+mn-ea"/>
                <a:cs typeface="+mn-cs"/>
              </a:rPr>
              <a:t>An Autonomous Institution</a:t>
            </a:r>
          </a:p>
        </p:txBody>
      </p:sp>
      <p:sp>
        <p:nvSpPr>
          <p:cNvPr id="7" name="Title 1">
            <a:extLst>
              <a:ext uri="{FF2B5EF4-FFF2-40B4-BE49-F238E27FC236}">
                <a16:creationId xmlns:a16="http://schemas.microsoft.com/office/drawing/2014/main" id="{C3630B17-BB29-8F0D-F7FC-0B3DA2B9FDBB}"/>
              </a:ext>
            </a:extLst>
          </p:cNvPr>
          <p:cNvSpPr txBox="1">
            <a:spLocks/>
          </p:cNvSpPr>
          <p:nvPr/>
        </p:nvSpPr>
        <p:spPr>
          <a:xfrm>
            <a:off x="1973032" y="3571054"/>
            <a:ext cx="8268393" cy="132371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spcBef>
                <a:spcPct val="0"/>
              </a:spcBef>
              <a:buClrTx/>
              <a:defRPr/>
            </a:pPr>
            <a:r>
              <a:rPr lang="en-IN" sz="6000" dirty="0">
                <a:solidFill>
                  <a:schemeClr val="bg1"/>
                </a:solidFill>
                <a:latin typeface="Calibri" panose="020F0502020204030204"/>
              </a:rPr>
              <a:t>Open Crime Investigator </a:t>
            </a:r>
            <a:endParaRPr lang="en-IN" sz="6000" dirty="0">
              <a:solidFill>
                <a:schemeClr val="bg1"/>
              </a:solidFill>
              <a:latin typeface="Calibri"/>
              <a:cs typeface="Calibri"/>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78"/>
        <p:cNvGrpSpPr/>
        <p:nvPr/>
      </p:nvGrpSpPr>
      <p:grpSpPr>
        <a:xfrm>
          <a:off x="0" y="0"/>
          <a:ext cx="0" cy="0"/>
          <a:chOff x="0" y="0"/>
          <a:chExt cx="0" cy="0"/>
        </a:xfrm>
      </p:grpSpPr>
      <p:sp>
        <p:nvSpPr>
          <p:cNvPr id="16" name="Title 15">
            <a:extLst>
              <a:ext uri="{FF2B5EF4-FFF2-40B4-BE49-F238E27FC236}">
                <a16:creationId xmlns:a16="http://schemas.microsoft.com/office/drawing/2014/main" id="{4493973B-888E-504D-F571-87C2751361E9}"/>
              </a:ext>
            </a:extLst>
          </p:cNvPr>
          <p:cNvSpPr>
            <a:spLocks noGrp="1"/>
          </p:cNvSpPr>
          <p:nvPr>
            <p:ph type="title"/>
          </p:nvPr>
        </p:nvSpPr>
        <p:spPr>
          <a:xfrm>
            <a:off x="972355" y="365125"/>
            <a:ext cx="10542430" cy="1325700"/>
          </a:xfrm>
        </p:spPr>
        <p:txBody>
          <a:bodyPr/>
          <a:lstStyle/>
          <a:p>
            <a:r>
              <a:rPr lang="en-US" dirty="0">
                <a:solidFill>
                  <a:srgbClr val="C00000"/>
                </a:solidFill>
                <a:latin typeface="Times New Roman"/>
              </a:rPr>
              <a:t>Abstract</a:t>
            </a:r>
          </a:p>
        </p:txBody>
      </p:sp>
      <p:sp>
        <p:nvSpPr>
          <p:cNvPr id="17" name="Text Placeholder 16">
            <a:extLst>
              <a:ext uri="{FF2B5EF4-FFF2-40B4-BE49-F238E27FC236}">
                <a16:creationId xmlns:a16="http://schemas.microsoft.com/office/drawing/2014/main" id="{C1EB17B0-74DC-0CE4-B7A2-C1DDAB3DAE01}"/>
              </a:ext>
            </a:extLst>
          </p:cNvPr>
          <p:cNvSpPr>
            <a:spLocks noGrp="1"/>
          </p:cNvSpPr>
          <p:nvPr>
            <p:ph type="body" idx="1"/>
          </p:nvPr>
        </p:nvSpPr>
        <p:spPr>
          <a:xfrm>
            <a:off x="972355" y="1825625"/>
            <a:ext cx="10542430" cy="4351200"/>
          </a:xfrm>
        </p:spPr>
        <p:txBody>
          <a:bodyPr/>
          <a:lstStyle/>
          <a:p>
            <a:pPr marL="50800" indent="0">
              <a:buNone/>
            </a:pPr>
            <a:r>
              <a:rPr lang="en-US" dirty="0"/>
              <a:t>The criminal activities in India are increasing at a rapid rate. Many of these activities go unreported. Even after having an online portal for the police for storing FIRs and NCRs, most of the FIRs are handwritten as a traditional practice. In most of the cases, the complainant has to be present in the police station to file a cognizable offense. An effective system for e-governance was started in 2009 named Crime and Criminal Tracking Network and Systems (CCTNS) for the entire country. However, it is a centralized system for a particular state with complete access of data limited to some specific category of peoples with privilege to modify or delete data. Thus there is a need for a </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78"/>
        <p:cNvGrpSpPr/>
        <p:nvPr/>
      </p:nvGrpSpPr>
      <p:grpSpPr>
        <a:xfrm>
          <a:off x="0" y="0"/>
          <a:ext cx="0" cy="0"/>
          <a:chOff x="0" y="0"/>
          <a:chExt cx="0" cy="0"/>
        </a:xfrm>
      </p:grpSpPr>
      <p:sp>
        <p:nvSpPr>
          <p:cNvPr id="16" name="Title 15">
            <a:extLst>
              <a:ext uri="{FF2B5EF4-FFF2-40B4-BE49-F238E27FC236}">
                <a16:creationId xmlns:a16="http://schemas.microsoft.com/office/drawing/2014/main" id="{4493973B-888E-504D-F571-87C2751361E9}"/>
              </a:ext>
            </a:extLst>
          </p:cNvPr>
          <p:cNvSpPr>
            <a:spLocks noGrp="1"/>
          </p:cNvSpPr>
          <p:nvPr>
            <p:ph type="title"/>
          </p:nvPr>
        </p:nvSpPr>
        <p:spPr>
          <a:xfrm>
            <a:off x="972355" y="365125"/>
            <a:ext cx="10542430" cy="1325700"/>
          </a:xfrm>
        </p:spPr>
        <p:txBody>
          <a:bodyPr/>
          <a:lstStyle/>
          <a:p>
            <a:r>
              <a:rPr lang="en-US" dirty="0">
                <a:solidFill>
                  <a:srgbClr val="C00000"/>
                </a:solidFill>
                <a:latin typeface="Times New Roman"/>
              </a:rPr>
              <a:t>Abstract (cont.)</a:t>
            </a:r>
          </a:p>
        </p:txBody>
      </p:sp>
      <p:sp>
        <p:nvSpPr>
          <p:cNvPr id="17" name="Text Placeholder 16">
            <a:extLst>
              <a:ext uri="{FF2B5EF4-FFF2-40B4-BE49-F238E27FC236}">
                <a16:creationId xmlns:a16="http://schemas.microsoft.com/office/drawing/2014/main" id="{C1EB17B0-74DC-0CE4-B7A2-C1DDAB3DAE01}"/>
              </a:ext>
            </a:extLst>
          </p:cNvPr>
          <p:cNvSpPr>
            <a:spLocks noGrp="1"/>
          </p:cNvSpPr>
          <p:nvPr>
            <p:ph type="body" idx="1"/>
          </p:nvPr>
        </p:nvSpPr>
        <p:spPr>
          <a:xfrm>
            <a:off x="972355" y="1825625"/>
            <a:ext cx="10542430" cy="4351200"/>
          </a:xfrm>
        </p:spPr>
        <p:txBody>
          <a:bodyPr/>
          <a:lstStyle/>
          <a:p>
            <a:pPr marL="50800" indent="0">
              <a:buNone/>
            </a:pPr>
            <a:r>
              <a:rPr lang="en-US" dirty="0"/>
              <a:t>completely transparent system for assuring that there is no central point of failure in the system and proper action is taken for complaints without being influenced by interest of specific person. Our aim is to propose an online portal for registering a complaint against crime where anyone can file report of crime and action on crime will not be limited to police personals but anyone on internet can access the report and investigate on it by authenticating themself on portal. On other hand victim can track and close the investigation in real time online.  </a:t>
            </a:r>
            <a:endParaRPr lang="en-US"/>
          </a:p>
        </p:txBody>
      </p:sp>
    </p:spTree>
    <p:extLst>
      <p:ext uri="{BB962C8B-B14F-4D97-AF65-F5344CB8AC3E}">
        <p14:creationId xmlns:p14="http://schemas.microsoft.com/office/powerpoint/2010/main" val="79326095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178"/>
        <p:cNvGrpSpPr/>
        <p:nvPr/>
      </p:nvGrpSpPr>
      <p:grpSpPr>
        <a:xfrm>
          <a:off x="0" y="0"/>
          <a:ext cx="0" cy="0"/>
          <a:chOff x="0" y="0"/>
          <a:chExt cx="0" cy="0"/>
        </a:xfrm>
      </p:grpSpPr>
      <p:sp>
        <p:nvSpPr>
          <p:cNvPr id="16" name="Title 15">
            <a:extLst>
              <a:ext uri="{FF2B5EF4-FFF2-40B4-BE49-F238E27FC236}">
                <a16:creationId xmlns:a16="http://schemas.microsoft.com/office/drawing/2014/main" id="{4493973B-888E-504D-F571-87C2751361E9}"/>
              </a:ext>
            </a:extLst>
          </p:cNvPr>
          <p:cNvSpPr>
            <a:spLocks noGrp="1"/>
          </p:cNvSpPr>
          <p:nvPr>
            <p:ph type="title"/>
          </p:nvPr>
        </p:nvSpPr>
        <p:spPr>
          <a:xfrm>
            <a:off x="972355" y="365125"/>
            <a:ext cx="10542430" cy="1325700"/>
          </a:xfrm>
        </p:spPr>
        <p:txBody>
          <a:bodyPr/>
          <a:lstStyle/>
          <a:p>
            <a:r>
              <a:rPr lang="en-US" dirty="0">
                <a:solidFill>
                  <a:srgbClr val="C00000"/>
                </a:solidFill>
                <a:latin typeface="Times New Roman"/>
              </a:rPr>
              <a:t>Features</a:t>
            </a:r>
          </a:p>
        </p:txBody>
      </p:sp>
      <p:sp>
        <p:nvSpPr>
          <p:cNvPr id="17" name="Text Placeholder 16">
            <a:extLst>
              <a:ext uri="{FF2B5EF4-FFF2-40B4-BE49-F238E27FC236}">
                <a16:creationId xmlns:a16="http://schemas.microsoft.com/office/drawing/2014/main" id="{C1EB17B0-74DC-0CE4-B7A2-C1DDAB3DAE01}"/>
              </a:ext>
            </a:extLst>
          </p:cNvPr>
          <p:cNvSpPr>
            <a:spLocks noGrp="1"/>
          </p:cNvSpPr>
          <p:nvPr>
            <p:ph type="body" idx="1"/>
          </p:nvPr>
        </p:nvSpPr>
        <p:spPr>
          <a:xfrm>
            <a:off x="972355" y="1825625"/>
            <a:ext cx="10542430" cy="4351200"/>
          </a:xfrm>
        </p:spPr>
        <p:txBody>
          <a:bodyPr/>
          <a:lstStyle/>
          <a:p>
            <a:r>
              <a:rPr lang="en-US" dirty="0"/>
              <a:t>Open Investigation</a:t>
            </a:r>
          </a:p>
          <a:p>
            <a:r>
              <a:rPr lang="en-US" dirty="0"/>
              <a:t>Report lost/Found Documents</a:t>
            </a:r>
          </a:p>
          <a:p>
            <a:r>
              <a:rPr lang="en-US" dirty="0"/>
              <a:t>Motor Vehicle Enquiry</a:t>
            </a:r>
          </a:p>
          <a:p>
            <a:r>
              <a:rPr lang="en-US" dirty="0"/>
              <a:t>Stolen Gadgets Tracking</a:t>
            </a:r>
          </a:p>
          <a:p>
            <a:r>
              <a:rPr lang="en-US" dirty="0"/>
              <a:t>Evidence submission from open community group</a:t>
            </a:r>
          </a:p>
          <a:p>
            <a:r>
              <a:rPr lang="en-US" dirty="0"/>
              <a:t>People Find</a:t>
            </a:r>
          </a:p>
          <a:p>
            <a:r>
              <a:rPr lang="en-US" dirty="0"/>
              <a:t>Online Investigation Tracking</a:t>
            </a:r>
          </a:p>
          <a:p>
            <a:r>
              <a:rPr lang="en-US" dirty="0"/>
              <a:t>Rewards &amp; Citizen Loyalty Points</a:t>
            </a:r>
          </a:p>
          <a:p>
            <a:endParaRPr lang="en-US" dirty="0"/>
          </a:p>
          <a:p>
            <a:endParaRPr lang="en-US" dirty="0"/>
          </a:p>
          <a:p>
            <a:endParaRPr lang="en-US" dirty="0"/>
          </a:p>
        </p:txBody>
      </p:sp>
    </p:spTree>
    <p:extLst>
      <p:ext uri="{BB962C8B-B14F-4D97-AF65-F5344CB8AC3E}">
        <p14:creationId xmlns:p14="http://schemas.microsoft.com/office/powerpoint/2010/main" val="12302820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178"/>
        <p:cNvGrpSpPr/>
        <p:nvPr/>
      </p:nvGrpSpPr>
      <p:grpSpPr>
        <a:xfrm>
          <a:off x="0" y="0"/>
          <a:ext cx="0" cy="0"/>
          <a:chOff x="0" y="0"/>
          <a:chExt cx="0" cy="0"/>
        </a:xfrm>
      </p:grpSpPr>
      <p:sp>
        <p:nvSpPr>
          <p:cNvPr id="16" name="Title 15">
            <a:extLst>
              <a:ext uri="{FF2B5EF4-FFF2-40B4-BE49-F238E27FC236}">
                <a16:creationId xmlns:a16="http://schemas.microsoft.com/office/drawing/2014/main" id="{4493973B-888E-504D-F571-87C2751361E9}"/>
              </a:ext>
            </a:extLst>
          </p:cNvPr>
          <p:cNvSpPr>
            <a:spLocks noGrp="1"/>
          </p:cNvSpPr>
          <p:nvPr>
            <p:ph type="title"/>
          </p:nvPr>
        </p:nvSpPr>
        <p:spPr>
          <a:xfrm>
            <a:off x="972355" y="365125"/>
            <a:ext cx="10542430" cy="1325700"/>
          </a:xfrm>
        </p:spPr>
        <p:txBody>
          <a:bodyPr/>
          <a:lstStyle/>
          <a:p>
            <a:r>
              <a:rPr lang="en-US" dirty="0">
                <a:solidFill>
                  <a:srgbClr val="C00000"/>
                </a:solidFill>
                <a:latin typeface="Times New Roman"/>
              </a:rPr>
              <a:t>Advantages</a:t>
            </a:r>
            <a:endParaRPr lang="en-US" dirty="0"/>
          </a:p>
        </p:txBody>
      </p:sp>
      <p:sp>
        <p:nvSpPr>
          <p:cNvPr id="17" name="Text Placeholder 16">
            <a:extLst>
              <a:ext uri="{FF2B5EF4-FFF2-40B4-BE49-F238E27FC236}">
                <a16:creationId xmlns:a16="http://schemas.microsoft.com/office/drawing/2014/main" id="{C1EB17B0-74DC-0CE4-B7A2-C1DDAB3DAE01}"/>
              </a:ext>
            </a:extLst>
          </p:cNvPr>
          <p:cNvSpPr>
            <a:spLocks noGrp="1"/>
          </p:cNvSpPr>
          <p:nvPr>
            <p:ph type="body" idx="1"/>
          </p:nvPr>
        </p:nvSpPr>
        <p:spPr>
          <a:xfrm>
            <a:off x="972355" y="1825625"/>
            <a:ext cx="10542430" cy="4351200"/>
          </a:xfrm>
        </p:spPr>
        <p:txBody>
          <a:bodyPr/>
          <a:lstStyle/>
          <a:p>
            <a:r>
              <a:rPr lang="en-US" dirty="0"/>
              <a:t>Transparency</a:t>
            </a:r>
          </a:p>
          <a:p>
            <a:r>
              <a:rPr lang="en-US" dirty="0"/>
              <a:t>One portal for country</a:t>
            </a:r>
          </a:p>
          <a:p>
            <a:r>
              <a:rPr lang="en-US" dirty="0"/>
              <a:t>Fast Investigation</a:t>
            </a:r>
          </a:p>
          <a:p>
            <a:r>
              <a:rPr lang="en-US" dirty="0"/>
              <a:t>Investigation not influenced by any single person</a:t>
            </a:r>
          </a:p>
          <a:p>
            <a:r>
              <a:rPr lang="en-US" dirty="0"/>
              <a:t>Real Time Tracking</a:t>
            </a:r>
          </a:p>
          <a:p>
            <a:r>
              <a:rPr lang="en-US" dirty="0"/>
              <a:t>Report about crime from home</a:t>
            </a:r>
          </a:p>
          <a:p>
            <a:r>
              <a:rPr lang="en-US" dirty="0"/>
              <a:t>No denial for FIR</a:t>
            </a:r>
          </a:p>
          <a:p>
            <a:r>
              <a:rPr lang="en-US" dirty="0"/>
              <a:t>Less possibility for Corruption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644018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178"/>
        <p:cNvGrpSpPr/>
        <p:nvPr/>
      </p:nvGrpSpPr>
      <p:grpSpPr>
        <a:xfrm>
          <a:off x="0" y="0"/>
          <a:ext cx="0" cy="0"/>
          <a:chOff x="0" y="0"/>
          <a:chExt cx="0" cy="0"/>
        </a:xfrm>
      </p:grpSpPr>
      <p:sp>
        <p:nvSpPr>
          <p:cNvPr id="16" name="Title 15">
            <a:extLst>
              <a:ext uri="{FF2B5EF4-FFF2-40B4-BE49-F238E27FC236}">
                <a16:creationId xmlns:a16="http://schemas.microsoft.com/office/drawing/2014/main" id="{4493973B-888E-504D-F571-87C2751361E9}"/>
              </a:ext>
            </a:extLst>
          </p:cNvPr>
          <p:cNvSpPr>
            <a:spLocks noGrp="1"/>
          </p:cNvSpPr>
          <p:nvPr>
            <p:ph type="title"/>
          </p:nvPr>
        </p:nvSpPr>
        <p:spPr>
          <a:xfrm>
            <a:off x="972355" y="365125"/>
            <a:ext cx="10542430" cy="1325700"/>
          </a:xfrm>
        </p:spPr>
        <p:txBody>
          <a:bodyPr/>
          <a:lstStyle/>
          <a:p>
            <a:r>
              <a:rPr lang="en-US" dirty="0">
                <a:solidFill>
                  <a:srgbClr val="C00000"/>
                </a:solidFill>
                <a:latin typeface="Times New Roman"/>
              </a:rPr>
              <a:t>Disadvantages</a:t>
            </a:r>
            <a:endParaRPr lang="en-US" dirty="0"/>
          </a:p>
        </p:txBody>
      </p:sp>
      <p:sp>
        <p:nvSpPr>
          <p:cNvPr id="17" name="Text Placeholder 16">
            <a:extLst>
              <a:ext uri="{FF2B5EF4-FFF2-40B4-BE49-F238E27FC236}">
                <a16:creationId xmlns:a16="http://schemas.microsoft.com/office/drawing/2014/main" id="{C1EB17B0-74DC-0CE4-B7A2-C1DDAB3DAE01}"/>
              </a:ext>
            </a:extLst>
          </p:cNvPr>
          <p:cNvSpPr>
            <a:spLocks noGrp="1"/>
          </p:cNvSpPr>
          <p:nvPr>
            <p:ph type="body" idx="1"/>
          </p:nvPr>
        </p:nvSpPr>
        <p:spPr>
          <a:xfrm>
            <a:off x="972355" y="1825625"/>
            <a:ext cx="10542430" cy="4351200"/>
          </a:xfrm>
        </p:spPr>
        <p:txBody>
          <a:bodyPr/>
          <a:lstStyle/>
          <a:p>
            <a:r>
              <a:rPr lang="en-US" dirty="0"/>
              <a:t>Fake Report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005779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178"/>
        <p:cNvGrpSpPr/>
        <p:nvPr/>
      </p:nvGrpSpPr>
      <p:grpSpPr>
        <a:xfrm>
          <a:off x="0" y="0"/>
          <a:ext cx="0" cy="0"/>
          <a:chOff x="0" y="0"/>
          <a:chExt cx="0" cy="0"/>
        </a:xfrm>
      </p:grpSpPr>
      <p:sp>
        <p:nvSpPr>
          <p:cNvPr id="16" name="Title 15">
            <a:extLst>
              <a:ext uri="{FF2B5EF4-FFF2-40B4-BE49-F238E27FC236}">
                <a16:creationId xmlns:a16="http://schemas.microsoft.com/office/drawing/2014/main" id="{4493973B-888E-504D-F571-87C2751361E9}"/>
              </a:ext>
            </a:extLst>
          </p:cNvPr>
          <p:cNvSpPr>
            <a:spLocks noGrp="1"/>
          </p:cNvSpPr>
          <p:nvPr>
            <p:ph type="title"/>
          </p:nvPr>
        </p:nvSpPr>
        <p:spPr>
          <a:xfrm>
            <a:off x="972355" y="365125"/>
            <a:ext cx="10542430" cy="1325700"/>
          </a:xfrm>
        </p:spPr>
        <p:txBody>
          <a:bodyPr/>
          <a:lstStyle/>
          <a:p>
            <a:r>
              <a:rPr lang="en-US" dirty="0">
                <a:solidFill>
                  <a:srgbClr val="C00000"/>
                </a:solidFill>
                <a:latin typeface="Times New Roman"/>
              </a:rPr>
              <a:t>Reference Paper</a:t>
            </a:r>
            <a:endParaRPr lang="en-US" dirty="0"/>
          </a:p>
        </p:txBody>
      </p:sp>
      <p:sp>
        <p:nvSpPr>
          <p:cNvPr id="17" name="Text Placeholder 16">
            <a:extLst>
              <a:ext uri="{FF2B5EF4-FFF2-40B4-BE49-F238E27FC236}">
                <a16:creationId xmlns:a16="http://schemas.microsoft.com/office/drawing/2014/main" id="{C1EB17B0-74DC-0CE4-B7A2-C1DDAB3DAE01}"/>
              </a:ext>
            </a:extLst>
          </p:cNvPr>
          <p:cNvSpPr>
            <a:spLocks noGrp="1"/>
          </p:cNvSpPr>
          <p:nvPr>
            <p:ph type="body" idx="1"/>
          </p:nvPr>
        </p:nvSpPr>
        <p:spPr>
          <a:xfrm>
            <a:off x="972355" y="1825625"/>
            <a:ext cx="10542430" cy="4351200"/>
          </a:xfrm>
        </p:spPr>
        <p:txBody>
          <a:bodyPr/>
          <a:lstStyle/>
          <a:p>
            <a:r>
              <a:rPr lang="en-US" dirty="0">
                <a:hlinkClick r:id="rId3"/>
              </a:rPr>
              <a:t>E- FIR using E-Governance</a:t>
            </a:r>
            <a:endParaRPr lang="en-US" dirty="0"/>
          </a:p>
          <a:p>
            <a:r>
              <a:rPr lang="en-US" dirty="0">
                <a:hlinkClick r:id="rId4"/>
              </a:rPr>
              <a:t>E-Police System- FIR Registration and Tracking through Android</a:t>
            </a:r>
            <a:br>
              <a:rPr lang="en-US" dirty="0">
                <a:hlinkClick r:id="rId4"/>
              </a:rPr>
            </a:br>
            <a:r>
              <a:rPr lang="en-US" dirty="0">
                <a:hlinkClick r:id="rId4"/>
              </a:rPr>
              <a:t>Application</a:t>
            </a:r>
          </a:p>
          <a:p>
            <a:pPr marL="5080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336440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316"/>
        <p:cNvGrpSpPr/>
        <p:nvPr/>
      </p:nvGrpSpPr>
      <p:grpSpPr>
        <a:xfrm>
          <a:off x="0" y="0"/>
          <a:ext cx="0" cy="0"/>
          <a:chOff x="0" y="0"/>
          <a:chExt cx="0" cy="0"/>
        </a:xfrm>
      </p:grpSpPr>
      <p:sp>
        <p:nvSpPr>
          <p:cNvPr id="88317" name="Google Shape;88317;p39"/>
          <p:cNvSpPr txBox="1">
            <a:spLocks noGrp="1"/>
          </p:cNvSpPr>
          <p:nvPr>
            <p:ph type="title"/>
          </p:nvPr>
        </p:nvSpPr>
        <p:spPr>
          <a:xfrm>
            <a:off x="1006475" y="27654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a:solidFill>
                  <a:srgbClr val="C00000"/>
                </a:solidFill>
                <a:latin typeface="Algerian"/>
                <a:ea typeface="Algerian"/>
                <a:cs typeface="Algerian"/>
                <a:sym typeface="Algerian"/>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Abstract</vt:lpstr>
      <vt:lpstr>Abstract (cont.)</vt:lpstr>
      <vt:lpstr>Features</vt:lpstr>
      <vt:lpstr>Advantages</vt:lpstr>
      <vt:lpstr>Disadvantages</vt:lpstr>
      <vt:lpstr>Reference Paper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271</cp:revision>
  <dcterms:modified xsi:type="dcterms:W3CDTF">2022-12-07T18:13:24Z</dcterms:modified>
</cp:coreProperties>
</file>