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914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57" y="0"/>
            <a:ext cx="9109486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4111799"/>
            <a:ext cx="9095105" cy="1031875"/>
          </a:xfrm>
          <a:custGeom>
            <a:avLst/>
            <a:gdLst/>
            <a:ahLst/>
            <a:cxnLst/>
            <a:rect l="l" t="t" r="r" b="b"/>
            <a:pathLst>
              <a:path w="9095105" h="1031875">
                <a:moveTo>
                  <a:pt x="9094499" y="1031699"/>
                </a:moveTo>
                <a:lnTo>
                  <a:pt x="0" y="1031699"/>
                </a:lnTo>
                <a:lnTo>
                  <a:pt x="0" y="0"/>
                </a:lnTo>
                <a:lnTo>
                  <a:pt x="9094499" y="0"/>
                </a:lnTo>
                <a:lnTo>
                  <a:pt x="9094499" y="103169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025" y="4154091"/>
            <a:ext cx="8848725" cy="989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JavaScript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architecture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refers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to the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structured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organization of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code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and the interaction between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various components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to deliver 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functionality.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focuses on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modularity,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enabling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reusable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components,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event-driven design for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efficient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asynchronous handling, and ensuring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maintainability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for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easy updates and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scaling.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Performance optimization and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clear separation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concerns—keeping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logic, presentation, and data handling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distinct—are also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key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aspects.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well-designed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JavaScript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architecture ensures 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efficiency, adaptability,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scalability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for future growth and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development.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380"/>
            <a:ext cx="9143999" cy="51107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  ARCHITECTURE</dc:title>
  <dcterms:created xsi:type="dcterms:W3CDTF">2024-10-23T05:47:30Z</dcterms:created>
  <dcterms:modified xsi:type="dcterms:W3CDTF">2024-10-23T05:47:30Z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