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96" r:id="rId4"/>
    <p:sldId id="266" r:id="rId5"/>
    <p:sldId id="275" r:id="rId6"/>
    <p:sldId id="297" r:id="rId7"/>
    <p:sldId id="299" r:id="rId8"/>
    <p:sldId id="278" r:id="rId9"/>
    <p:sldId id="298" r:id="rId10"/>
    <p:sldId id="301" r:id="rId11"/>
    <p:sldId id="303" r:id="rId12"/>
    <p:sldId id="304" r:id="rId13"/>
    <p:sldId id="305" r:id="rId14"/>
    <p:sldId id="300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419E47-7E51-EF4F-A50D-E150A8C2EADB}" v="40" dt="2023-07-05T19:58:22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64"/>
    <p:restoredTop sz="94557"/>
  </p:normalViewPr>
  <p:slideViewPr>
    <p:cSldViewPr snapToGrid="0" snapToObjects="1" showGuides="1">
      <p:cViewPr varScale="1">
        <p:scale>
          <a:sx n="111" d="100"/>
          <a:sy n="111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Yadav" userId="b278caa4-986d-46e9-986d-43aa80842853" providerId="ADAL" clId="{33C8CBED-84F0-B14A-B323-F7DD3C6ED5DC}"/>
    <pc:docChg chg="undo redo custSel addSld delSld modSld sldOrd">
      <pc:chgData name="Rahul Yadav" userId="b278caa4-986d-46e9-986d-43aa80842853" providerId="ADAL" clId="{33C8CBED-84F0-B14A-B323-F7DD3C6ED5DC}" dt="2023-06-21T20:29:43.977" v="2219" actId="14100"/>
      <pc:docMkLst>
        <pc:docMk/>
      </pc:docMkLst>
      <pc:sldChg chg="addSp delSp modSp mod">
        <pc:chgData name="Rahul Yadav" userId="b278caa4-986d-46e9-986d-43aa80842853" providerId="ADAL" clId="{33C8CBED-84F0-B14A-B323-F7DD3C6ED5DC}" dt="2023-06-21T18:41:44.876" v="1773" actId="20577"/>
        <pc:sldMkLst>
          <pc:docMk/>
          <pc:sldMk cId="407818404" sldId="257"/>
        </pc:sldMkLst>
        <pc:spChg chg="add del mod">
          <ac:chgData name="Rahul Yadav" userId="b278caa4-986d-46e9-986d-43aa80842853" providerId="ADAL" clId="{33C8CBED-84F0-B14A-B323-F7DD3C6ED5DC}" dt="2023-06-21T18:40:08.352" v="1722"/>
          <ac:spMkLst>
            <pc:docMk/>
            <pc:sldMk cId="407818404" sldId="257"/>
            <ac:spMk id="2" creationId="{115F7471-2293-8155-C2DD-D86BB265D41A}"/>
          </ac:spMkLst>
        </pc:spChg>
        <pc:spChg chg="add mod">
          <ac:chgData name="Rahul Yadav" userId="b278caa4-986d-46e9-986d-43aa80842853" providerId="ADAL" clId="{33C8CBED-84F0-B14A-B323-F7DD3C6ED5DC}" dt="2023-06-21T18:41:12.310" v="1735" actId="20577"/>
          <ac:spMkLst>
            <pc:docMk/>
            <pc:sldMk cId="407818404" sldId="257"/>
            <ac:spMk id="3" creationId="{49CF1500-91A5-9B31-2B5E-47A95A6D067D}"/>
          </ac:spMkLst>
        </pc:spChg>
        <pc:spChg chg="add del mod">
          <ac:chgData name="Rahul Yadav" userId="b278caa4-986d-46e9-986d-43aa80842853" providerId="ADAL" clId="{33C8CBED-84F0-B14A-B323-F7DD3C6ED5DC}" dt="2023-06-21T18:40:24.518" v="1726"/>
          <ac:spMkLst>
            <pc:docMk/>
            <pc:sldMk cId="407818404" sldId="257"/>
            <ac:spMk id="4" creationId="{2EAAF988-40E6-CE5E-70C7-F079C9F94106}"/>
          </ac:spMkLst>
        </pc:spChg>
        <pc:spChg chg="add del mod">
          <ac:chgData name="Rahul Yadav" userId="b278caa4-986d-46e9-986d-43aa80842853" providerId="ADAL" clId="{33C8CBED-84F0-B14A-B323-F7DD3C6ED5DC}" dt="2023-06-21T18:40:32.126" v="1728"/>
          <ac:spMkLst>
            <pc:docMk/>
            <pc:sldMk cId="407818404" sldId="257"/>
            <ac:spMk id="5" creationId="{61229AA4-C033-5E5D-283F-1BDE5BBAC1C0}"/>
          </ac:spMkLst>
        </pc:spChg>
        <pc:spChg chg="mod">
          <ac:chgData name="Rahul Yadav" userId="b278caa4-986d-46e9-986d-43aa80842853" providerId="ADAL" clId="{33C8CBED-84F0-B14A-B323-F7DD3C6ED5DC}" dt="2023-06-21T18:41:21.379" v="1737" actId="20577"/>
          <ac:spMkLst>
            <pc:docMk/>
            <pc:sldMk cId="407818404" sldId="257"/>
            <ac:spMk id="6" creationId="{1089AC9A-5D7D-5A4C-8605-7607252D4FA1}"/>
          </ac:spMkLst>
        </pc:spChg>
        <pc:spChg chg="mod">
          <ac:chgData name="Rahul Yadav" userId="b278caa4-986d-46e9-986d-43aa80842853" providerId="ADAL" clId="{33C8CBED-84F0-B14A-B323-F7DD3C6ED5DC}" dt="2023-06-21T18:41:44.876" v="1773" actId="20577"/>
          <ac:spMkLst>
            <pc:docMk/>
            <pc:sldMk cId="407818404" sldId="257"/>
            <ac:spMk id="7" creationId="{9C71998B-4791-F94C-B599-D1D76743645B}"/>
          </ac:spMkLst>
        </pc:spChg>
        <pc:spChg chg="add del mod">
          <ac:chgData name="Rahul Yadav" userId="b278caa4-986d-46e9-986d-43aa80842853" providerId="ADAL" clId="{33C8CBED-84F0-B14A-B323-F7DD3C6ED5DC}" dt="2023-06-21T18:41:29.259" v="1739" actId="478"/>
          <ac:spMkLst>
            <pc:docMk/>
            <pc:sldMk cId="407818404" sldId="257"/>
            <ac:spMk id="8" creationId="{25942756-9AE2-8AB5-B9C2-A4183982F24B}"/>
          </ac:spMkLst>
        </pc:spChg>
      </pc:sldChg>
      <pc:sldChg chg="addSp delSp modSp del mod">
        <pc:chgData name="Rahul Yadav" userId="b278caa4-986d-46e9-986d-43aa80842853" providerId="ADAL" clId="{33C8CBED-84F0-B14A-B323-F7DD3C6ED5DC}" dt="2023-06-21T18:40:43.262" v="1731" actId="2696"/>
        <pc:sldMkLst>
          <pc:docMk/>
          <pc:sldMk cId="565184169" sldId="258"/>
        </pc:sldMkLst>
        <pc:spChg chg="add mod">
          <ac:chgData name="Rahul Yadav" userId="b278caa4-986d-46e9-986d-43aa80842853" providerId="ADAL" clId="{33C8CBED-84F0-B14A-B323-F7DD3C6ED5DC}" dt="2023-06-21T16:36:18.439" v="79" actId="14100"/>
          <ac:spMkLst>
            <pc:docMk/>
            <pc:sldMk cId="565184169" sldId="258"/>
            <ac:spMk id="2" creationId="{D72DE2B8-FAF3-1DBC-8A7B-AB26F38BEEBE}"/>
          </ac:spMkLst>
        </pc:spChg>
        <pc:spChg chg="del mod">
          <ac:chgData name="Rahul Yadav" userId="b278caa4-986d-46e9-986d-43aa80842853" providerId="ADAL" clId="{33C8CBED-84F0-B14A-B323-F7DD3C6ED5DC}" dt="2023-06-21T16:35:09.842" v="48" actId="478"/>
          <ac:spMkLst>
            <pc:docMk/>
            <pc:sldMk cId="565184169" sldId="258"/>
            <ac:spMk id="4" creationId="{B0882130-6200-324C-8A79-B506D34288AC}"/>
          </ac:spMkLst>
        </pc:spChg>
        <pc:spChg chg="mod">
          <ac:chgData name="Rahul Yadav" userId="b278caa4-986d-46e9-986d-43aa80842853" providerId="ADAL" clId="{33C8CBED-84F0-B14A-B323-F7DD3C6ED5DC}" dt="2023-06-21T16:35:48.557" v="68" actId="14100"/>
          <ac:spMkLst>
            <pc:docMk/>
            <pc:sldMk cId="565184169" sldId="258"/>
            <ac:spMk id="5" creationId="{F57E7746-DDC4-614A-A7D1-B72950AB5208}"/>
          </ac:spMkLst>
        </pc:spChg>
        <pc:spChg chg="add del mod">
          <ac:chgData name="Rahul Yadav" userId="b278caa4-986d-46e9-986d-43aa80842853" providerId="ADAL" clId="{33C8CBED-84F0-B14A-B323-F7DD3C6ED5DC}" dt="2023-06-21T16:35:12.140" v="49" actId="478"/>
          <ac:spMkLst>
            <pc:docMk/>
            <pc:sldMk cId="565184169" sldId="258"/>
            <ac:spMk id="6" creationId="{2473CA09-1F2C-991E-806E-C1EFBEFDB1E8}"/>
          </ac:spMkLst>
        </pc:spChg>
        <pc:spChg chg="add del mod">
          <ac:chgData name="Rahul Yadav" userId="b278caa4-986d-46e9-986d-43aa80842853" providerId="ADAL" clId="{33C8CBED-84F0-B14A-B323-F7DD3C6ED5DC}" dt="2023-06-21T16:36:10.470" v="70"/>
          <ac:spMkLst>
            <pc:docMk/>
            <pc:sldMk cId="565184169" sldId="258"/>
            <ac:spMk id="7" creationId="{FF0C29AB-EC53-4064-CCDB-75EC6B63B621}"/>
          </ac:spMkLst>
        </pc:spChg>
        <pc:spChg chg="add del mod">
          <ac:chgData name="Rahul Yadav" userId="b278caa4-986d-46e9-986d-43aa80842853" providerId="ADAL" clId="{33C8CBED-84F0-B14A-B323-F7DD3C6ED5DC}" dt="2023-06-21T16:36:20.250" v="81"/>
          <ac:spMkLst>
            <pc:docMk/>
            <pc:sldMk cId="565184169" sldId="258"/>
            <ac:spMk id="8" creationId="{BD8CED7F-B8D3-36AA-53CF-DCCBF2441DBE}"/>
          </ac:spMkLst>
        </pc:spChg>
      </pc:sldChg>
      <pc:sldChg chg="delSp modSp mod">
        <pc:chgData name="Rahul Yadav" userId="b278caa4-986d-46e9-986d-43aa80842853" providerId="ADAL" clId="{33C8CBED-84F0-B14A-B323-F7DD3C6ED5DC}" dt="2023-06-21T16:47:43.739" v="463" actId="20577"/>
        <pc:sldMkLst>
          <pc:docMk/>
          <pc:sldMk cId="916806505" sldId="259"/>
        </pc:sldMkLst>
        <pc:spChg chg="mod">
          <ac:chgData name="Rahul Yadav" userId="b278caa4-986d-46e9-986d-43aa80842853" providerId="ADAL" clId="{33C8CBED-84F0-B14A-B323-F7DD3C6ED5DC}" dt="2023-06-21T16:37:14.623" v="82"/>
          <ac:spMkLst>
            <pc:docMk/>
            <pc:sldMk cId="916806505" sldId="259"/>
            <ac:spMk id="2" creationId="{6EFFE0B3-6566-3F48-9291-A6A8E30E2D62}"/>
          </ac:spMkLst>
        </pc:spChg>
        <pc:spChg chg="mod">
          <ac:chgData name="Rahul Yadav" userId="b278caa4-986d-46e9-986d-43aa80842853" providerId="ADAL" clId="{33C8CBED-84F0-B14A-B323-F7DD3C6ED5DC}" dt="2023-06-21T16:47:43.739" v="463" actId="20577"/>
          <ac:spMkLst>
            <pc:docMk/>
            <pc:sldMk cId="916806505" sldId="259"/>
            <ac:spMk id="5" creationId="{C69252C7-A6C4-2849-AD0F-63A6BD9AFA47}"/>
          </ac:spMkLst>
        </pc:spChg>
        <pc:spChg chg="del">
          <ac:chgData name="Rahul Yadav" userId="b278caa4-986d-46e9-986d-43aa80842853" providerId="ADAL" clId="{33C8CBED-84F0-B14A-B323-F7DD3C6ED5DC}" dt="2023-06-21T16:37:56.944" v="83" actId="478"/>
          <ac:spMkLst>
            <pc:docMk/>
            <pc:sldMk cId="916806505" sldId="259"/>
            <ac:spMk id="6" creationId="{1E50738D-7032-9E47-B0B9-7BBDC1E9132A}"/>
          </ac:spMkLst>
        </pc:spChg>
        <pc:spChg chg="del">
          <ac:chgData name="Rahul Yadav" userId="b278caa4-986d-46e9-986d-43aa80842853" providerId="ADAL" clId="{33C8CBED-84F0-B14A-B323-F7DD3C6ED5DC}" dt="2023-06-21T16:37:59.066" v="84" actId="478"/>
          <ac:spMkLst>
            <pc:docMk/>
            <pc:sldMk cId="916806505" sldId="259"/>
            <ac:spMk id="7" creationId="{9F853175-EF70-DC43-A2FF-9AF57465D425}"/>
          </ac:spMkLst>
        </pc:spChg>
      </pc:sldChg>
      <pc:sldChg chg="del">
        <pc:chgData name="Rahul Yadav" userId="b278caa4-986d-46e9-986d-43aa80842853" providerId="ADAL" clId="{33C8CBED-84F0-B14A-B323-F7DD3C6ED5DC}" dt="2023-06-21T20:06:51.291" v="2111" actId="2696"/>
        <pc:sldMkLst>
          <pc:docMk/>
          <pc:sldMk cId="2873966446" sldId="260"/>
        </pc:sldMkLst>
      </pc:sldChg>
      <pc:sldChg chg="del">
        <pc:chgData name="Rahul Yadav" userId="b278caa4-986d-46e9-986d-43aa80842853" providerId="ADAL" clId="{33C8CBED-84F0-B14A-B323-F7DD3C6ED5DC}" dt="2023-06-21T20:06:58.108" v="2112" actId="2696"/>
        <pc:sldMkLst>
          <pc:docMk/>
          <pc:sldMk cId="1082579568" sldId="261"/>
        </pc:sldMkLst>
      </pc:sldChg>
      <pc:sldChg chg="addSp delSp modSp mod ord">
        <pc:chgData name="Rahul Yadav" userId="b278caa4-986d-46e9-986d-43aa80842853" providerId="ADAL" clId="{33C8CBED-84F0-B14A-B323-F7DD3C6ED5DC}" dt="2023-06-21T17:34:05.980" v="896" actId="20577"/>
        <pc:sldMkLst>
          <pc:docMk/>
          <pc:sldMk cId="3397677549" sldId="266"/>
        </pc:sldMkLst>
        <pc:spChg chg="mod">
          <ac:chgData name="Rahul Yadav" userId="b278caa4-986d-46e9-986d-43aa80842853" providerId="ADAL" clId="{33C8CBED-84F0-B14A-B323-F7DD3C6ED5DC}" dt="2023-06-21T17:14:59.401" v="581" actId="20577"/>
          <ac:spMkLst>
            <pc:docMk/>
            <pc:sldMk cId="3397677549" sldId="266"/>
            <ac:spMk id="2" creationId="{88DBE833-A922-5747-A36B-4314D3116822}"/>
          </ac:spMkLst>
        </pc:spChg>
        <pc:spChg chg="del">
          <ac:chgData name="Rahul Yadav" userId="b278caa4-986d-46e9-986d-43aa80842853" providerId="ADAL" clId="{33C8CBED-84F0-B14A-B323-F7DD3C6ED5DC}" dt="2023-06-21T17:15:13.592" v="582" actId="478"/>
          <ac:spMkLst>
            <pc:docMk/>
            <pc:sldMk cId="3397677549" sldId="266"/>
            <ac:spMk id="3" creationId="{38F3A7AD-BFCA-B14B-8363-A4C1A4B746A2}"/>
          </ac:spMkLst>
        </pc:spChg>
        <pc:spChg chg="add del mod">
          <ac:chgData name="Rahul Yadav" userId="b278caa4-986d-46e9-986d-43aa80842853" providerId="ADAL" clId="{33C8CBED-84F0-B14A-B323-F7DD3C6ED5DC}" dt="2023-06-21T17:15:16.054" v="583"/>
          <ac:spMkLst>
            <pc:docMk/>
            <pc:sldMk cId="3397677549" sldId="266"/>
            <ac:spMk id="5" creationId="{15DB6400-6C01-24D3-A5D5-56D7F4C7A40D}"/>
          </ac:spMkLst>
        </pc:spChg>
        <pc:spChg chg="add mod">
          <ac:chgData name="Rahul Yadav" userId="b278caa4-986d-46e9-986d-43aa80842853" providerId="ADAL" clId="{33C8CBED-84F0-B14A-B323-F7DD3C6ED5DC}" dt="2023-06-21T17:34:05.980" v="896" actId="20577"/>
          <ac:spMkLst>
            <pc:docMk/>
            <pc:sldMk cId="3397677549" sldId="266"/>
            <ac:spMk id="6" creationId="{3B5F6CA3-041F-2EFA-EB59-C5ECB853BB81}"/>
          </ac:spMkLst>
        </pc:spChg>
      </pc:sldChg>
      <pc:sldChg chg="del">
        <pc:chgData name="Rahul Yadav" userId="b278caa4-986d-46e9-986d-43aa80842853" providerId="ADAL" clId="{33C8CBED-84F0-B14A-B323-F7DD3C6ED5DC}" dt="2023-06-21T20:07:29.874" v="2117" actId="2696"/>
        <pc:sldMkLst>
          <pc:docMk/>
          <pc:sldMk cId="671732486" sldId="267"/>
        </pc:sldMkLst>
      </pc:sldChg>
      <pc:sldChg chg="del">
        <pc:chgData name="Rahul Yadav" userId="b278caa4-986d-46e9-986d-43aa80842853" providerId="ADAL" clId="{33C8CBED-84F0-B14A-B323-F7DD3C6ED5DC}" dt="2023-06-21T20:07:29.866" v="2116" actId="2696"/>
        <pc:sldMkLst>
          <pc:docMk/>
          <pc:sldMk cId="2801579389" sldId="268"/>
        </pc:sldMkLst>
      </pc:sldChg>
      <pc:sldChg chg="del">
        <pc:chgData name="Rahul Yadav" userId="b278caa4-986d-46e9-986d-43aa80842853" providerId="ADAL" clId="{33C8CBED-84F0-B14A-B323-F7DD3C6ED5DC}" dt="2023-06-21T20:07:29.862" v="2115" actId="2696"/>
        <pc:sldMkLst>
          <pc:docMk/>
          <pc:sldMk cId="1508258539" sldId="269"/>
        </pc:sldMkLst>
      </pc:sldChg>
      <pc:sldChg chg="del">
        <pc:chgData name="Rahul Yadav" userId="b278caa4-986d-46e9-986d-43aa80842853" providerId="ADAL" clId="{33C8CBED-84F0-B14A-B323-F7DD3C6ED5DC}" dt="2023-06-21T20:07:29.856" v="2114" actId="2696"/>
        <pc:sldMkLst>
          <pc:docMk/>
          <pc:sldMk cId="2921135351" sldId="270"/>
        </pc:sldMkLst>
      </pc:sldChg>
      <pc:sldChg chg="del">
        <pc:chgData name="Rahul Yadav" userId="b278caa4-986d-46e9-986d-43aa80842853" providerId="ADAL" clId="{33C8CBED-84F0-B14A-B323-F7DD3C6ED5DC}" dt="2023-06-21T20:07:29.848" v="2113" actId="2696"/>
        <pc:sldMkLst>
          <pc:docMk/>
          <pc:sldMk cId="278288693" sldId="273"/>
        </pc:sldMkLst>
      </pc:sldChg>
      <pc:sldChg chg="addSp delSp modSp add mod setBg">
        <pc:chgData name="Rahul Yadav" userId="b278caa4-986d-46e9-986d-43aa80842853" providerId="ADAL" clId="{33C8CBED-84F0-B14A-B323-F7DD3C6ED5DC}" dt="2023-06-21T18:14:11.385" v="1246" actId="208"/>
        <pc:sldMkLst>
          <pc:docMk/>
          <pc:sldMk cId="1513389713" sldId="274"/>
        </pc:sldMkLst>
        <pc:spChg chg="mod ord">
          <ac:chgData name="Rahul Yadav" userId="b278caa4-986d-46e9-986d-43aa80842853" providerId="ADAL" clId="{33C8CBED-84F0-B14A-B323-F7DD3C6ED5DC}" dt="2023-06-21T18:14:11.385" v="1246" actId="208"/>
          <ac:spMkLst>
            <pc:docMk/>
            <pc:sldMk cId="1513389713" sldId="274"/>
            <ac:spMk id="2" creationId="{6EFFE0B3-6566-3F48-9291-A6A8E30E2D62}"/>
          </ac:spMkLst>
        </pc:spChg>
        <pc:spChg chg="add del mod">
          <ac:chgData name="Rahul Yadav" userId="b278caa4-986d-46e9-986d-43aa80842853" providerId="ADAL" clId="{33C8CBED-84F0-B14A-B323-F7DD3C6ED5DC}" dt="2023-06-21T17:58:28.695" v="1171" actId="931"/>
          <ac:spMkLst>
            <pc:docMk/>
            <pc:sldMk cId="1513389713" sldId="274"/>
            <ac:spMk id="5" creationId="{C69252C7-A6C4-2849-AD0F-63A6BD9AFA47}"/>
          </ac:spMkLst>
        </pc:spChg>
        <pc:spChg chg="add del mod">
          <ac:chgData name="Rahul Yadav" userId="b278caa4-986d-46e9-986d-43aa80842853" providerId="ADAL" clId="{33C8CBED-84F0-B14A-B323-F7DD3C6ED5DC}" dt="2023-06-21T17:54:32.798" v="1137" actId="478"/>
          <ac:spMkLst>
            <pc:docMk/>
            <pc:sldMk cId="1513389713" sldId="274"/>
            <ac:spMk id="13" creationId="{173E1A58-4361-46CB-8C1E-B3223AC612B7}"/>
          </ac:spMkLst>
        </pc:spChg>
        <pc:spChg chg="mod ord">
          <ac:chgData name="Rahul Yadav" userId="b278caa4-986d-46e9-986d-43aa80842853" providerId="ADAL" clId="{33C8CBED-84F0-B14A-B323-F7DD3C6ED5DC}" dt="2023-06-21T17:58:31.836" v="1180" actId="26606"/>
          <ac:spMkLst>
            <pc:docMk/>
            <pc:sldMk cId="1513389713" sldId="274"/>
            <ac:spMk id="16" creationId="{4603F0F3-CF76-774D-86D8-DB88B362524A}"/>
          </ac:spMkLst>
        </pc:spChg>
        <pc:spChg chg="add del mod ord">
          <ac:chgData name="Rahul Yadav" userId="b278caa4-986d-46e9-986d-43aa80842853" providerId="ADAL" clId="{33C8CBED-84F0-B14A-B323-F7DD3C6ED5DC}" dt="2023-06-21T17:56:19.680" v="1164" actId="478"/>
          <ac:spMkLst>
            <pc:docMk/>
            <pc:sldMk cId="1513389713" sldId="274"/>
            <ac:spMk id="24" creationId="{8E494E68-5D76-B9E1-99E9-0A8ECA6D149C}"/>
          </ac:spMkLst>
        </pc:spChg>
        <pc:spChg chg="add del">
          <ac:chgData name="Rahul Yadav" userId="b278caa4-986d-46e9-986d-43aa80842853" providerId="ADAL" clId="{33C8CBED-84F0-B14A-B323-F7DD3C6ED5DC}" dt="2023-06-21T17:56:20.118" v="1165" actId="26606"/>
          <ac:spMkLst>
            <pc:docMk/>
            <pc:sldMk cId="1513389713" sldId="274"/>
            <ac:spMk id="27" creationId="{94BFCCA4-109C-4B21-816E-144FE75C38EE}"/>
          </ac:spMkLst>
        </pc:spChg>
        <pc:spChg chg="add del">
          <ac:chgData name="Rahul Yadav" userId="b278caa4-986d-46e9-986d-43aa80842853" providerId="ADAL" clId="{33C8CBED-84F0-B14A-B323-F7DD3C6ED5DC}" dt="2023-06-21T17:56:20.118" v="1165" actId="26606"/>
          <ac:spMkLst>
            <pc:docMk/>
            <pc:sldMk cId="1513389713" sldId="274"/>
            <ac:spMk id="29" creationId="{0059B5C0-FEC8-4370-AF45-02E3AEF6FA6D}"/>
          </ac:spMkLst>
        </pc:spChg>
        <pc:spChg chg="add del">
          <ac:chgData name="Rahul Yadav" userId="b278caa4-986d-46e9-986d-43aa80842853" providerId="ADAL" clId="{33C8CBED-84F0-B14A-B323-F7DD3C6ED5DC}" dt="2023-06-21T17:55:46.818" v="1155" actId="26606"/>
          <ac:spMkLst>
            <pc:docMk/>
            <pc:sldMk cId="1513389713" sldId="274"/>
            <ac:spMk id="34" creationId="{61293230-B0F6-45B1-96D1-13D18E242995}"/>
          </ac:spMkLst>
        </pc:spChg>
        <pc:spChg chg="add del">
          <ac:chgData name="Rahul Yadav" userId="b278caa4-986d-46e9-986d-43aa80842853" providerId="ADAL" clId="{33C8CBED-84F0-B14A-B323-F7DD3C6ED5DC}" dt="2023-06-21T17:55:46.818" v="1155" actId="26606"/>
          <ac:spMkLst>
            <pc:docMk/>
            <pc:sldMk cId="1513389713" sldId="274"/>
            <ac:spMk id="36" creationId="{DB74BAD7-F0FC-4719-A31F-1ABDB62116DA}"/>
          </ac:spMkLst>
        </pc:spChg>
        <pc:spChg chg="add">
          <ac:chgData name="Rahul Yadav" userId="b278caa4-986d-46e9-986d-43aa80842853" providerId="ADAL" clId="{33C8CBED-84F0-B14A-B323-F7DD3C6ED5DC}" dt="2023-06-21T17:58:31.836" v="1180" actId="26606"/>
          <ac:spMkLst>
            <pc:docMk/>
            <pc:sldMk cId="1513389713" sldId="274"/>
            <ac:spMk id="37" creationId="{6753252F-4873-4F63-801D-CC719279A7D5}"/>
          </ac:spMkLst>
        </pc:spChg>
        <pc:spChg chg="add del">
          <ac:chgData name="Rahul Yadav" userId="b278caa4-986d-46e9-986d-43aa80842853" providerId="ADAL" clId="{33C8CBED-84F0-B14A-B323-F7DD3C6ED5DC}" dt="2023-06-21T17:55:59.466" v="1157" actId="26606"/>
          <ac:spMkLst>
            <pc:docMk/>
            <pc:sldMk cId="1513389713" sldId="274"/>
            <ac:spMk id="38" creationId="{F7E07B5E-9FB5-4C91-8BE4-6167EB58D0A7}"/>
          </ac:spMkLst>
        </pc:spChg>
        <pc:spChg chg="add del">
          <ac:chgData name="Rahul Yadav" userId="b278caa4-986d-46e9-986d-43aa80842853" providerId="ADAL" clId="{33C8CBED-84F0-B14A-B323-F7DD3C6ED5DC}" dt="2023-06-21T17:55:59.466" v="1157" actId="26606"/>
          <ac:spMkLst>
            <pc:docMk/>
            <pc:sldMk cId="1513389713" sldId="274"/>
            <ac:spMk id="39" creationId="{50D1C5B3-B60D-4696-AE60-100D5EC8AB5D}"/>
          </ac:spMkLst>
        </pc:spChg>
        <pc:spChg chg="add del">
          <ac:chgData name="Rahul Yadav" userId="b278caa4-986d-46e9-986d-43aa80842853" providerId="ADAL" clId="{33C8CBED-84F0-B14A-B323-F7DD3C6ED5DC}" dt="2023-06-21T17:55:59.466" v="1157" actId="26606"/>
          <ac:spMkLst>
            <pc:docMk/>
            <pc:sldMk cId="1513389713" sldId="274"/>
            <ac:spMk id="40" creationId="{37524947-EB09-4DD9-973B-9F75BBCD7269}"/>
          </ac:spMkLst>
        </pc:spChg>
        <pc:spChg chg="add del">
          <ac:chgData name="Rahul Yadav" userId="b278caa4-986d-46e9-986d-43aa80842853" providerId="ADAL" clId="{33C8CBED-84F0-B14A-B323-F7DD3C6ED5DC}" dt="2023-06-21T17:55:59.466" v="1157" actId="26606"/>
          <ac:spMkLst>
            <pc:docMk/>
            <pc:sldMk cId="1513389713" sldId="274"/>
            <ac:spMk id="41" creationId="{5184EE59-3061-456B-9FB5-98A8E0E74B02}"/>
          </ac:spMkLst>
        </pc:spChg>
        <pc:spChg chg="add del">
          <ac:chgData name="Rahul Yadav" userId="b278caa4-986d-46e9-986d-43aa80842853" providerId="ADAL" clId="{33C8CBED-84F0-B14A-B323-F7DD3C6ED5DC}" dt="2023-06-21T17:55:59.466" v="1157" actId="26606"/>
          <ac:spMkLst>
            <pc:docMk/>
            <pc:sldMk cId="1513389713" sldId="274"/>
            <ac:spMk id="42" creationId="{D30C8E25-2DD1-45C6-9F04-0F0CBF666021}"/>
          </ac:spMkLst>
        </pc:spChg>
        <pc:spChg chg="add">
          <ac:chgData name="Rahul Yadav" userId="b278caa4-986d-46e9-986d-43aa80842853" providerId="ADAL" clId="{33C8CBED-84F0-B14A-B323-F7DD3C6ED5DC}" dt="2023-06-21T17:58:31.836" v="1180" actId="26606"/>
          <ac:spMkLst>
            <pc:docMk/>
            <pc:sldMk cId="1513389713" sldId="274"/>
            <ac:spMk id="43" creationId="{047C8CCB-F95D-4249-92DD-651249D3535A}"/>
          </ac:spMkLst>
        </pc:spChg>
        <pc:spChg chg="add del">
          <ac:chgData name="Rahul Yadav" userId="b278caa4-986d-46e9-986d-43aa80842853" providerId="ADAL" clId="{33C8CBED-84F0-B14A-B323-F7DD3C6ED5DC}" dt="2023-06-21T17:55:59.466" v="1157" actId="26606"/>
          <ac:spMkLst>
            <pc:docMk/>
            <pc:sldMk cId="1513389713" sldId="274"/>
            <ac:spMk id="44" creationId="{BC57EA3C-C239-4132-A618-5CBE9F896B2F}"/>
          </ac:spMkLst>
        </pc:spChg>
        <pc:spChg chg="add mod">
          <ac:chgData name="Rahul Yadav" userId="b278caa4-986d-46e9-986d-43aa80842853" providerId="ADAL" clId="{33C8CBED-84F0-B14A-B323-F7DD3C6ED5DC}" dt="2023-06-21T18:00:44.746" v="1210"/>
          <ac:spMkLst>
            <pc:docMk/>
            <pc:sldMk cId="1513389713" sldId="274"/>
            <ac:spMk id="45" creationId="{016B21BB-CD9E-270F-5254-28636DCEE918}"/>
          </ac:spMkLst>
        </pc:spChg>
        <pc:spChg chg="add del">
          <ac:chgData name="Rahul Yadav" userId="b278caa4-986d-46e9-986d-43aa80842853" providerId="ADAL" clId="{33C8CBED-84F0-B14A-B323-F7DD3C6ED5DC}" dt="2023-06-21T17:56:19.177" v="1163" actId="26606"/>
          <ac:spMkLst>
            <pc:docMk/>
            <pc:sldMk cId="1513389713" sldId="274"/>
            <ac:spMk id="46" creationId="{50D1C5B3-B60D-4696-AE60-100D5EC8AB5D}"/>
          </ac:spMkLst>
        </pc:spChg>
        <pc:spChg chg="add del">
          <ac:chgData name="Rahul Yadav" userId="b278caa4-986d-46e9-986d-43aa80842853" providerId="ADAL" clId="{33C8CBED-84F0-B14A-B323-F7DD3C6ED5DC}" dt="2023-06-21T17:56:19.177" v="1163" actId="26606"/>
          <ac:spMkLst>
            <pc:docMk/>
            <pc:sldMk cId="1513389713" sldId="274"/>
            <ac:spMk id="47" creationId="{5184EE59-3061-456B-9FB5-98A8E0E74B02}"/>
          </ac:spMkLst>
        </pc:spChg>
        <pc:spChg chg="add del">
          <ac:chgData name="Rahul Yadav" userId="b278caa4-986d-46e9-986d-43aa80842853" providerId="ADAL" clId="{33C8CBED-84F0-B14A-B323-F7DD3C6ED5DC}" dt="2023-06-21T17:56:19.177" v="1163" actId="26606"/>
          <ac:spMkLst>
            <pc:docMk/>
            <pc:sldMk cId="1513389713" sldId="274"/>
            <ac:spMk id="48" creationId="{F7E07B5E-9FB5-4C91-8BE4-6167EB58D0A7}"/>
          </ac:spMkLst>
        </pc:spChg>
        <pc:spChg chg="add del">
          <ac:chgData name="Rahul Yadav" userId="b278caa4-986d-46e9-986d-43aa80842853" providerId="ADAL" clId="{33C8CBED-84F0-B14A-B323-F7DD3C6ED5DC}" dt="2023-06-21T17:56:19.177" v="1163" actId="26606"/>
          <ac:spMkLst>
            <pc:docMk/>
            <pc:sldMk cId="1513389713" sldId="274"/>
            <ac:spMk id="49" creationId="{37524947-EB09-4DD9-973B-9F75BBCD7269}"/>
          </ac:spMkLst>
        </pc:spChg>
        <pc:spChg chg="add del">
          <ac:chgData name="Rahul Yadav" userId="b278caa4-986d-46e9-986d-43aa80842853" providerId="ADAL" clId="{33C8CBED-84F0-B14A-B323-F7DD3C6ED5DC}" dt="2023-06-21T17:56:19.177" v="1163" actId="26606"/>
          <ac:spMkLst>
            <pc:docMk/>
            <pc:sldMk cId="1513389713" sldId="274"/>
            <ac:spMk id="50" creationId="{D30C8E25-2DD1-45C6-9F04-0F0CBF666021}"/>
          </ac:spMkLst>
        </pc:spChg>
        <pc:spChg chg="add del">
          <ac:chgData name="Rahul Yadav" userId="b278caa4-986d-46e9-986d-43aa80842853" providerId="ADAL" clId="{33C8CBED-84F0-B14A-B323-F7DD3C6ED5DC}" dt="2023-06-21T17:56:19.177" v="1163" actId="26606"/>
          <ac:spMkLst>
            <pc:docMk/>
            <pc:sldMk cId="1513389713" sldId="274"/>
            <ac:spMk id="51" creationId="{BC57EA3C-C239-4132-A618-5CBE9F896B2F}"/>
          </ac:spMkLst>
        </pc:spChg>
        <pc:spChg chg="add del mod">
          <ac:chgData name="Rahul Yadav" userId="b278caa4-986d-46e9-986d-43aa80842853" providerId="ADAL" clId="{33C8CBED-84F0-B14A-B323-F7DD3C6ED5DC}" dt="2023-06-21T18:00:38.662" v="1209"/>
          <ac:spMkLst>
            <pc:docMk/>
            <pc:sldMk cId="1513389713" sldId="274"/>
            <ac:spMk id="52" creationId="{3280D569-FBD2-39D3-8707-8F0147277B12}"/>
          </ac:spMkLst>
        </pc:spChg>
        <pc:spChg chg="add mod">
          <ac:chgData name="Rahul Yadav" userId="b278caa4-986d-46e9-986d-43aa80842853" providerId="ADAL" clId="{33C8CBED-84F0-B14A-B323-F7DD3C6ED5DC}" dt="2023-06-21T18:00:52.784" v="1211"/>
          <ac:spMkLst>
            <pc:docMk/>
            <pc:sldMk cId="1513389713" sldId="274"/>
            <ac:spMk id="53" creationId="{EF14606D-5006-8A74-2034-B98F776CE645}"/>
          </ac:spMkLst>
        </pc:spChg>
        <pc:spChg chg="add mod">
          <ac:chgData name="Rahul Yadav" userId="b278caa4-986d-46e9-986d-43aa80842853" providerId="ADAL" clId="{33C8CBED-84F0-B14A-B323-F7DD3C6ED5DC}" dt="2023-06-21T18:02:04.778" v="1212"/>
          <ac:spMkLst>
            <pc:docMk/>
            <pc:sldMk cId="1513389713" sldId="274"/>
            <ac:spMk id="54" creationId="{11373F93-9682-9893-CF6C-BD977665C709}"/>
          </ac:spMkLst>
        </pc:spChg>
        <pc:spChg chg="add mod">
          <ac:chgData name="Rahul Yadav" userId="b278caa4-986d-46e9-986d-43aa80842853" providerId="ADAL" clId="{33C8CBED-84F0-B14A-B323-F7DD3C6ED5DC}" dt="2023-06-21T18:02:11.697" v="1213"/>
          <ac:spMkLst>
            <pc:docMk/>
            <pc:sldMk cId="1513389713" sldId="274"/>
            <ac:spMk id="55" creationId="{2757AB0C-339D-9E6D-2CBF-190011E8134F}"/>
          </ac:spMkLst>
        </pc:spChg>
        <pc:spChg chg="add del">
          <ac:chgData name="Rahul Yadav" userId="b278caa4-986d-46e9-986d-43aa80842853" providerId="ADAL" clId="{33C8CBED-84F0-B14A-B323-F7DD3C6ED5DC}" dt="2023-06-21T17:56:18.119" v="1161" actId="26606"/>
          <ac:spMkLst>
            <pc:docMk/>
            <pc:sldMk cId="1513389713" sldId="274"/>
            <ac:spMk id="56" creationId="{398F3DEE-0E56-499F-AFAE-C2DA7C2C815B}"/>
          </ac:spMkLst>
        </pc:spChg>
        <pc:spChg chg="add del mod">
          <ac:chgData name="Rahul Yadav" userId="b278caa4-986d-46e9-986d-43aa80842853" providerId="ADAL" clId="{33C8CBED-84F0-B14A-B323-F7DD3C6ED5DC}" dt="2023-06-21T18:13:11.203" v="1239"/>
          <ac:spMkLst>
            <pc:docMk/>
            <pc:sldMk cId="1513389713" sldId="274"/>
            <ac:spMk id="57" creationId="{413D98E7-37AB-6167-91EF-88D0E3A45739}"/>
          </ac:spMkLst>
        </pc:spChg>
        <pc:spChg chg="add del">
          <ac:chgData name="Rahul Yadav" userId="b278caa4-986d-46e9-986d-43aa80842853" providerId="ADAL" clId="{33C8CBED-84F0-B14A-B323-F7DD3C6ED5DC}" dt="2023-06-21T17:56:18.119" v="1161" actId="26606"/>
          <ac:spMkLst>
            <pc:docMk/>
            <pc:sldMk cId="1513389713" sldId="274"/>
            <ac:spMk id="58" creationId="{E85CCF60-79A2-440A-86A2-1A64A59F7B5C}"/>
          </ac:spMkLst>
        </pc:spChg>
        <pc:spChg chg="add del mod">
          <ac:chgData name="Rahul Yadav" userId="b278caa4-986d-46e9-986d-43aa80842853" providerId="ADAL" clId="{33C8CBED-84F0-B14A-B323-F7DD3C6ED5DC}" dt="2023-06-21T18:13:02.848" v="1234" actId="478"/>
          <ac:spMkLst>
            <pc:docMk/>
            <pc:sldMk cId="1513389713" sldId="274"/>
            <ac:spMk id="59" creationId="{DF358109-81EC-E2BA-5ED4-D05A596B4045}"/>
          </ac:spMkLst>
        </pc:spChg>
        <pc:spChg chg="add del">
          <ac:chgData name="Rahul Yadav" userId="b278caa4-986d-46e9-986d-43aa80842853" providerId="ADAL" clId="{33C8CBED-84F0-B14A-B323-F7DD3C6ED5DC}" dt="2023-06-21T17:56:18.119" v="1161" actId="26606"/>
          <ac:spMkLst>
            <pc:docMk/>
            <pc:sldMk cId="1513389713" sldId="274"/>
            <ac:spMk id="60" creationId="{3F2162BA-EECD-43E0-99D9-C00B19482E50}"/>
          </ac:spMkLst>
        </pc:spChg>
        <pc:spChg chg="add del mod">
          <ac:chgData name="Rahul Yadav" userId="b278caa4-986d-46e9-986d-43aa80842853" providerId="ADAL" clId="{33C8CBED-84F0-B14A-B323-F7DD3C6ED5DC}" dt="2023-06-21T18:13:10.356" v="1237"/>
          <ac:spMkLst>
            <pc:docMk/>
            <pc:sldMk cId="1513389713" sldId="274"/>
            <ac:spMk id="61" creationId="{D4FA1BE4-EF17-7250-B5BB-7F9052098D10}"/>
          </ac:spMkLst>
        </pc:spChg>
        <pc:spChg chg="add del">
          <ac:chgData name="Rahul Yadav" userId="b278caa4-986d-46e9-986d-43aa80842853" providerId="ADAL" clId="{33C8CBED-84F0-B14A-B323-F7DD3C6ED5DC}" dt="2023-06-21T17:56:18.119" v="1161" actId="26606"/>
          <ac:spMkLst>
            <pc:docMk/>
            <pc:sldMk cId="1513389713" sldId="274"/>
            <ac:spMk id="62" creationId="{160DB805-F71F-46BB-A8CC-74F6D8306F98}"/>
          </ac:spMkLst>
        </pc:spChg>
        <pc:spChg chg="add del mod">
          <ac:chgData name="Rahul Yadav" userId="b278caa4-986d-46e9-986d-43aa80842853" providerId="ADAL" clId="{33C8CBED-84F0-B14A-B323-F7DD3C6ED5DC}" dt="2023-06-21T18:14:06.338" v="1245" actId="478"/>
          <ac:spMkLst>
            <pc:docMk/>
            <pc:sldMk cId="1513389713" sldId="274"/>
            <ac:spMk id="63" creationId="{D33636F9-4736-474E-FFF0-208B46B804F3}"/>
          </ac:spMkLst>
        </pc:spChg>
        <pc:spChg chg="add del">
          <ac:chgData name="Rahul Yadav" userId="b278caa4-986d-46e9-986d-43aa80842853" providerId="ADAL" clId="{33C8CBED-84F0-B14A-B323-F7DD3C6ED5DC}" dt="2023-06-21T17:56:18.119" v="1161" actId="26606"/>
          <ac:spMkLst>
            <pc:docMk/>
            <pc:sldMk cId="1513389713" sldId="274"/>
            <ac:spMk id="64" creationId="{6F91054C-3439-420E-88EB-F0A5637EC5C4}"/>
          </ac:spMkLst>
        </pc:spChg>
        <pc:picChg chg="add del mod ord">
          <ac:chgData name="Rahul Yadav" userId="b278caa4-986d-46e9-986d-43aa80842853" providerId="ADAL" clId="{33C8CBED-84F0-B14A-B323-F7DD3C6ED5DC}" dt="2023-06-21T17:54:36.832" v="1141" actId="931"/>
          <ac:picMkLst>
            <pc:docMk/>
            <pc:sldMk cId="1513389713" sldId="274"/>
            <ac:picMk id="4" creationId="{67D83435-9A79-4C31-4432-7152C9209813}"/>
          </ac:picMkLst>
        </pc:picChg>
        <pc:picChg chg="add del mod">
          <ac:chgData name="Rahul Yadav" userId="b278caa4-986d-46e9-986d-43aa80842853" providerId="ADAL" clId="{33C8CBED-84F0-B14A-B323-F7DD3C6ED5DC}" dt="2023-06-21T17:54:36.832" v="1141" actId="931"/>
          <ac:picMkLst>
            <pc:docMk/>
            <pc:sldMk cId="1513389713" sldId="274"/>
            <ac:picMk id="7" creationId="{0A0D99F8-5647-F205-E626-6E70D5D2ACF2}"/>
          </ac:picMkLst>
        </pc:picChg>
        <pc:picChg chg="add del mod">
          <ac:chgData name="Rahul Yadav" userId="b278caa4-986d-46e9-986d-43aa80842853" providerId="ADAL" clId="{33C8CBED-84F0-B14A-B323-F7DD3C6ED5DC}" dt="2023-06-21T17:54:36.832" v="1141" actId="931"/>
          <ac:picMkLst>
            <pc:docMk/>
            <pc:sldMk cId="1513389713" sldId="274"/>
            <ac:picMk id="9" creationId="{4FF97636-BAD8-EC2F-6A8B-4197C71A359E}"/>
          </ac:picMkLst>
        </pc:picChg>
        <pc:picChg chg="add del mod">
          <ac:chgData name="Rahul Yadav" userId="b278caa4-986d-46e9-986d-43aa80842853" providerId="ADAL" clId="{33C8CBED-84F0-B14A-B323-F7DD3C6ED5DC}" dt="2023-06-21T17:54:36.832" v="1141" actId="931"/>
          <ac:picMkLst>
            <pc:docMk/>
            <pc:sldMk cId="1513389713" sldId="274"/>
            <ac:picMk id="11" creationId="{42580CF1-37AA-ABF0-9796-6472AEF88F81}"/>
          </ac:picMkLst>
        </pc:picChg>
        <pc:picChg chg="add del mod ord">
          <ac:chgData name="Rahul Yadav" userId="b278caa4-986d-46e9-986d-43aa80842853" providerId="ADAL" clId="{33C8CBED-84F0-B14A-B323-F7DD3C6ED5DC}" dt="2023-06-21T17:56:20.940" v="1167" actId="931"/>
          <ac:picMkLst>
            <pc:docMk/>
            <pc:sldMk cId="1513389713" sldId="274"/>
            <ac:picMk id="15" creationId="{C9D259D3-7752-1838-A26D-ABCB7A03B549}"/>
          </ac:picMkLst>
        </pc:picChg>
        <pc:picChg chg="add del mod">
          <ac:chgData name="Rahul Yadav" userId="b278caa4-986d-46e9-986d-43aa80842853" providerId="ADAL" clId="{33C8CBED-84F0-B14A-B323-F7DD3C6ED5DC}" dt="2023-06-21T17:56:20.940" v="1167" actId="931"/>
          <ac:picMkLst>
            <pc:docMk/>
            <pc:sldMk cId="1513389713" sldId="274"/>
            <ac:picMk id="18" creationId="{7022F596-C676-01F1-697F-5EDF3FD2B59D}"/>
          </ac:picMkLst>
        </pc:picChg>
        <pc:picChg chg="add del mod ord">
          <ac:chgData name="Rahul Yadav" userId="b278caa4-986d-46e9-986d-43aa80842853" providerId="ADAL" clId="{33C8CBED-84F0-B14A-B323-F7DD3C6ED5DC}" dt="2023-06-21T17:56:20.940" v="1167" actId="931"/>
          <ac:picMkLst>
            <pc:docMk/>
            <pc:sldMk cId="1513389713" sldId="274"/>
            <ac:picMk id="20" creationId="{59BD4DD6-5158-3F50-F028-5DD4F5F40EA5}"/>
          </ac:picMkLst>
        </pc:picChg>
        <pc:picChg chg="add del mod ord">
          <ac:chgData name="Rahul Yadav" userId="b278caa4-986d-46e9-986d-43aa80842853" providerId="ADAL" clId="{33C8CBED-84F0-B14A-B323-F7DD3C6ED5DC}" dt="2023-06-21T17:56:20.940" v="1167" actId="931"/>
          <ac:picMkLst>
            <pc:docMk/>
            <pc:sldMk cId="1513389713" sldId="274"/>
            <ac:picMk id="22" creationId="{C6AE1BB9-E57F-CE4F-B68C-DAEEFA16E114}"/>
          </ac:picMkLst>
        </pc:picChg>
        <pc:picChg chg="add mod ord">
          <ac:chgData name="Rahul Yadav" userId="b278caa4-986d-46e9-986d-43aa80842853" providerId="ADAL" clId="{33C8CBED-84F0-B14A-B323-F7DD3C6ED5DC}" dt="2023-06-21T17:59:33.417" v="1189" actId="1076"/>
          <ac:picMkLst>
            <pc:docMk/>
            <pc:sldMk cId="1513389713" sldId="274"/>
            <ac:picMk id="26" creationId="{51CC6C76-A2BA-B1B9-101F-E4D2C70CA0F4}"/>
          </ac:picMkLst>
        </pc:picChg>
        <pc:picChg chg="add mod">
          <ac:chgData name="Rahul Yadav" userId="b278caa4-986d-46e9-986d-43aa80842853" providerId="ADAL" clId="{33C8CBED-84F0-B14A-B323-F7DD3C6ED5DC}" dt="2023-06-21T18:02:18.372" v="1214" actId="1076"/>
          <ac:picMkLst>
            <pc:docMk/>
            <pc:sldMk cId="1513389713" sldId="274"/>
            <ac:picMk id="30" creationId="{61018E3E-9B8D-FC97-587D-462BFE0FB1AC}"/>
          </ac:picMkLst>
        </pc:picChg>
        <pc:picChg chg="add mod">
          <ac:chgData name="Rahul Yadav" userId="b278caa4-986d-46e9-986d-43aa80842853" providerId="ADAL" clId="{33C8CBED-84F0-B14A-B323-F7DD3C6ED5DC}" dt="2023-06-21T18:02:22.296" v="1215" actId="1076"/>
          <ac:picMkLst>
            <pc:docMk/>
            <pc:sldMk cId="1513389713" sldId="274"/>
            <ac:picMk id="32" creationId="{3ABABDFE-5F94-19E7-8931-993C865D8A3F}"/>
          </ac:picMkLst>
        </pc:picChg>
        <pc:picChg chg="add mod">
          <ac:chgData name="Rahul Yadav" userId="b278caa4-986d-46e9-986d-43aa80842853" providerId="ADAL" clId="{33C8CBED-84F0-B14A-B323-F7DD3C6ED5DC}" dt="2023-06-21T17:59:22.203" v="1186" actId="1076"/>
          <ac:picMkLst>
            <pc:docMk/>
            <pc:sldMk cId="1513389713" sldId="274"/>
            <ac:picMk id="35" creationId="{BA525B19-8FCE-BA95-D415-A24648C81DA4}"/>
          </ac:picMkLst>
        </pc:picChg>
      </pc:sldChg>
      <pc:sldChg chg="modSp add mod">
        <pc:chgData name="Rahul Yadav" userId="b278caa4-986d-46e9-986d-43aa80842853" providerId="ADAL" clId="{33C8CBED-84F0-B14A-B323-F7DD3C6ED5DC}" dt="2023-06-21T17:43:46.048" v="958" actId="20577"/>
        <pc:sldMkLst>
          <pc:docMk/>
          <pc:sldMk cId="541867273" sldId="275"/>
        </pc:sldMkLst>
        <pc:spChg chg="mod">
          <ac:chgData name="Rahul Yadav" userId="b278caa4-986d-46e9-986d-43aa80842853" providerId="ADAL" clId="{33C8CBED-84F0-B14A-B323-F7DD3C6ED5DC}" dt="2023-06-21T17:40:55.563" v="931"/>
          <ac:spMkLst>
            <pc:docMk/>
            <pc:sldMk cId="541867273" sldId="275"/>
            <ac:spMk id="2" creationId="{88DBE833-A922-5747-A36B-4314D3116822}"/>
          </ac:spMkLst>
        </pc:spChg>
        <pc:spChg chg="mod">
          <ac:chgData name="Rahul Yadav" userId="b278caa4-986d-46e9-986d-43aa80842853" providerId="ADAL" clId="{33C8CBED-84F0-B14A-B323-F7DD3C6ED5DC}" dt="2023-06-21T17:43:46.048" v="958" actId="20577"/>
          <ac:spMkLst>
            <pc:docMk/>
            <pc:sldMk cId="541867273" sldId="275"/>
            <ac:spMk id="3" creationId="{38F3A7AD-BFCA-B14B-8363-A4C1A4B746A2}"/>
          </ac:spMkLst>
        </pc:spChg>
      </pc:sldChg>
      <pc:sldChg chg="modSp add mod">
        <pc:chgData name="Rahul Yadav" userId="b278caa4-986d-46e9-986d-43aa80842853" providerId="ADAL" clId="{33C8CBED-84F0-B14A-B323-F7DD3C6ED5DC}" dt="2023-06-21T17:44:11.141" v="961" actId="12"/>
        <pc:sldMkLst>
          <pc:docMk/>
          <pc:sldMk cId="1006472540" sldId="276"/>
        </pc:sldMkLst>
        <pc:spChg chg="mod">
          <ac:chgData name="Rahul Yadav" userId="b278caa4-986d-46e9-986d-43aa80842853" providerId="ADAL" clId="{33C8CBED-84F0-B14A-B323-F7DD3C6ED5DC}" dt="2023-06-21T17:41:26.580" v="955" actId="20577"/>
          <ac:spMkLst>
            <pc:docMk/>
            <pc:sldMk cId="1006472540" sldId="276"/>
            <ac:spMk id="2" creationId="{88DBE833-A922-5747-A36B-4314D3116822}"/>
          </ac:spMkLst>
        </pc:spChg>
        <pc:spChg chg="mod">
          <ac:chgData name="Rahul Yadav" userId="b278caa4-986d-46e9-986d-43aa80842853" providerId="ADAL" clId="{33C8CBED-84F0-B14A-B323-F7DD3C6ED5DC}" dt="2023-06-21T17:44:11.141" v="961" actId="12"/>
          <ac:spMkLst>
            <pc:docMk/>
            <pc:sldMk cId="1006472540" sldId="276"/>
            <ac:spMk id="3" creationId="{38F3A7AD-BFCA-B14B-8363-A4C1A4B746A2}"/>
          </ac:spMkLst>
        </pc:spChg>
      </pc:sldChg>
      <pc:sldChg chg="addSp modSp add mod setBg">
        <pc:chgData name="Rahul Yadav" userId="b278caa4-986d-46e9-986d-43aa80842853" providerId="ADAL" clId="{33C8CBED-84F0-B14A-B323-F7DD3C6ED5DC}" dt="2023-06-21T17:48:03.218" v="1065" actId="11"/>
        <pc:sldMkLst>
          <pc:docMk/>
          <pc:sldMk cId="2336718707" sldId="277"/>
        </pc:sldMkLst>
        <pc:spChg chg="mod">
          <ac:chgData name="Rahul Yadav" userId="b278caa4-986d-46e9-986d-43aa80842853" providerId="ADAL" clId="{33C8CBED-84F0-B14A-B323-F7DD3C6ED5DC}" dt="2023-06-21T17:47:49.218" v="1064" actId="26606"/>
          <ac:spMkLst>
            <pc:docMk/>
            <pc:sldMk cId="2336718707" sldId="277"/>
            <ac:spMk id="2" creationId="{88DBE833-A922-5747-A36B-4314D3116822}"/>
          </ac:spMkLst>
        </pc:spChg>
        <pc:spChg chg="mod">
          <ac:chgData name="Rahul Yadav" userId="b278caa4-986d-46e9-986d-43aa80842853" providerId="ADAL" clId="{33C8CBED-84F0-B14A-B323-F7DD3C6ED5DC}" dt="2023-06-21T17:48:03.218" v="1065" actId="11"/>
          <ac:spMkLst>
            <pc:docMk/>
            <pc:sldMk cId="2336718707" sldId="277"/>
            <ac:spMk id="6" creationId="{3B5F6CA3-041F-2EFA-EB59-C5ECB853BB81}"/>
          </ac:spMkLst>
        </pc:spChg>
        <pc:spChg chg="mod ord">
          <ac:chgData name="Rahul Yadav" userId="b278caa4-986d-46e9-986d-43aa80842853" providerId="ADAL" clId="{33C8CBED-84F0-B14A-B323-F7DD3C6ED5DC}" dt="2023-06-21T17:47:49.218" v="1064" actId="26606"/>
          <ac:spMkLst>
            <pc:docMk/>
            <pc:sldMk cId="2336718707" sldId="277"/>
            <ac:spMk id="8" creationId="{1E758566-FAE7-1B41-AABE-FDB3CDFB0BC2}"/>
          </ac:spMkLst>
        </pc:spChg>
        <pc:spChg chg="add">
          <ac:chgData name="Rahul Yadav" userId="b278caa4-986d-46e9-986d-43aa80842853" providerId="ADAL" clId="{33C8CBED-84F0-B14A-B323-F7DD3C6ED5DC}" dt="2023-06-21T17:47:49.218" v="1064" actId="26606"/>
          <ac:spMkLst>
            <pc:docMk/>
            <pc:sldMk cId="2336718707" sldId="277"/>
            <ac:spMk id="13" creationId="{2B97F24A-32CE-4C1C-A50D-3016B394DCFB}"/>
          </ac:spMkLst>
        </pc:spChg>
        <pc:spChg chg="add">
          <ac:chgData name="Rahul Yadav" userId="b278caa4-986d-46e9-986d-43aa80842853" providerId="ADAL" clId="{33C8CBED-84F0-B14A-B323-F7DD3C6ED5DC}" dt="2023-06-21T17:47:49.218" v="1064" actId="26606"/>
          <ac:spMkLst>
            <pc:docMk/>
            <pc:sldMk cId="2336718707" sldId="277"/>
            <ac:spMk id="15" creationId="{CD8B4F24-440B-49E9-B85D-733523DC064B}"/>
          </ac:spMkLst>
        </pc:spChg>
        <pc:picChg chg="add mod">
          <ac:chgData name="Rahul Yadav" userId="b278caa4-986d-46e9-986d-43aa80842853" providerId="ADAL" clId="{33C8CBED-84F0-B14A-B323-F7DD3C6ED5DC}" dt="2023-06-21T17:47:49.218" v="1064" actId="26606"/>
          <ac:picMkLst>
            <pc:docMk/>
            <pc:sldMk cId="2336718707" sldId="277"/>
            <ac:picMk id="4" creationId="{5D13509D-34CC-9C58-0263-A7CCFEABD1BD}"/>
          </ac:picMkLst>
        </pc:picChg>
      </pc:sldChg>
      <pc:sldChg chg="modSp add mod">
        <pc:chgData name="Rahul Yadav" userId="b278caa4-986d-46e9-986d-43aa80842853" providerId="ADAL" clId="{33C8CBED-84F0-B14A-B323-F7DD3C6ED5DC}" dt="2023-06-21T17:51:04.800" v="1092" actId="113"/>
        <pc:sldMkLst>
          <pc:docMk/>
          <pc:sldMk cId="377896130" sldId="278"/>
        </pc:sldMkLst>
        <pc:spChg chg="mod">
          <ac:chgData name="Rahul Yadav" userId="b278caa4-986d-46e9-986d-43aa80842853" providerId="ADAL" clId="{33C8CBED-84F0-B14A-B323-F7DD3C6ED5DC}" dt="2023-06-21T17:50:11.051" v="1085" actId="20577"/>
          <ac:spMkLst>
            <pc:docMk/>
            <pc:sldMk cId="377896130" sldId="278"/>
            <ac:spMk id="2" creationId="{88DBE833-A922-5747-A36B-4314D3116822}"/>
          </ac:spMkLst>
        </pc:spChg>
        <pc:spChg chg="mod">
          <ac:chgData name="Rahul Yadav" userId="b278caa4-986d-46e9-986d-43aa80842853" providerId="ADAL" clId="{33C8CBED-84F0-B14A-B323-F7DD3C6ED5DC}" dt="2023-06-21T17:51:04.800" v="1092" actId="113"/>
          <ac:spMkLst>
            <pc:docMk/>
            <pc:sldMk cId="377896130" sldId="278"/>
            <ac:spMk id="3" creationId="{38F3A7AD-BFCA-B14B-8363-A4C1A4B746A2}"/>
          </ac:spMkLst>
        </pc:spChg>
      </pc:sldChg>
      <pc:sldChg chg="new del">
        <pc:chgData name="Rahul Yadav" userId="b278caa4-986d-46e9-986d-43aa80842853" providerId="ADAL" clId="{33C8CBED-84F0-B14A-B323-F7DD3C6ED5DC}" dt="2023-06-21T18:11:30.996" v="1217" actId="2696"/>
        <pc:sldMkLst>
          <pc:docMk/>
          <pc:sldMk cId="2232003749" sldId="279"/>
        </pc:sldMkLst>
      </pc:sldChg>
      <pc:sldChg chg="addSp delSp modSp add mod setBg">
        <pc:chgData name="Rahul Yadav" userId="b278caa4-986d-46e9-986d-43aa80842853" providerId="ADAL" clId="{33C8CBED-84F0-B14A-B323-F7DD3C6ED5DC}" dt="2023-06-21T18:15:09.402" v="1360" actId="20577"/>
        <pc:sldMkLst>
          <pc:docMk/>
          <pc:sldMk cId="4044409790" sldId="279"/>
        </pc:sldMkLst>
        <pc:spChg chg="mod">
          <ac:chgData name="Rahul Yadav" userId="b278caa4-986d-46e9-986d-43aa80842853" providerId="ADAL" clId="{33C8CBED-84F0-B14A-B323-F7DD3C6ED5DC}" dt="2023-06-21T18:15:09.402" v="1360" actId="20577"/>
          <ac:spMkLst>
            <pc:docMk/>
            <pc:sldMk cId="4044409790" sldId="279"/>
            <ac:spMk id="2" creationId="{88DBE833-A922-5747-A36B-4314D3116822}"/>
          </ac:spMkLst>
        </pc:spChg>
        <pc:spChg chg="del">
          <ac:chgData name="Rahul Yadav" userId="b278caa4-986d-46e9-986d-43aa80842853" providerId="ADAL" clId="{33C8CBED-84F0-B14A-B323-F7DD3C6ED5DC}" dt="2023-06-21T18:11:42.530" v="1219" actId="478"/>
          <ac:spMkLst>
            <pc:docMk/>
            <pc:sldMk cId="4044409790" sldId="279"/>
            <ac:spMk id="3" creationId="{38F3A7AD-BFCA-B14B-8363-A4C1A4B746A2}"/>
          </ac:spMkLst>
        </pc:spChg>
        <pc:spChg chg="add del mod">
          <ac:chgData name="Rahul Yadav" userId="b278caa4-986d-46e9-986d-43aa80842853" providerId="ADAL" clId="{33C8CBED-84F0-B14A-B323-F7DD3C6ED5DC}" dt="2023-06-21T18:11:50.986" v="1220" actId="931"/>
          <ac:spMkLst>
            <pc:docMk/>
            <pc:sldMk cId="4044409790" sldId="279"/>
            <ac:spMk id="5" creationId="{B701F2AA-23C5-C48A-E9D6-7BEF228650C2}"/>
          </ac:spMkLst>
        </pc:spChg>
        <pc:spChg chg="mod ord">
          <ac:chgData name="Rahul Yadav" userId="b278caa4-986d-46e9-986d-43aa80842853" providerId="ADAL" clId="{33C8CBED-84F0-B14A-B323-F7DD3C6ED5DC}" dt="2023-06-21T18:12:30.066" v="1228" actId="26606"/>
          <ac:spMkLst>
            <pc:docMk/>
            <pc:sldMk cId="4044409790" sldId="279"/>
            <ac:spMk id="8" creationId="{1E758566-FAE7-1B41-AABE-FDB3CDFB0BC2}"/>
          </ac:spMkLst>
        </pc:spChg>
        <pc:spChg chg="add del">
          <ac:chgData name="Rahul Yadav" userId="b278caa4-986d-46e9-986d-43aa80842853" providerId="ADAL" clId="{33C8CBED-84F0-B14A-B323-F7DD3C6ED5DC}" dt="2023-06-21T18:12:30.066" v="1228" actId="26606"/>
          <ac:spMkLst>
            <pc:docMk/>
            <pc:sldMk cId="4044409790" sldId="279"/>
            <ac:spMk id="12" creationId="{74BC7382-3162-EB89-A871-11DA21F1B8D2}"/>
          </ac:spMkLst>
        </pc:spChg>
        <pc:spChg chg="add del">
          <ac:chgData name="Rahul Yadav" userId="b278caa4-986d-46e9-986d-43aa80842853" providerId="ADAL" clId="{33C8CBED-84F0-B14A-B323-F7DD3C6ED5DC}" dt="2023-06-21T18:12:16.573" v="1224" actId="26606"/>
          <ac:spMkLst>
            <pc:docMk/>
            <pc:sldMk cId="4044409790" sldId="279"/>
            <ac:spMk id="13" creationId="{6753252F-4873-4F63-801D-CC719279A7D5}"/>
          </ac:spMkLst>
        </pc:spChg>
        <pc:spChg chg="add del">
          <ac:chgData name="Rahul Yadav" userId="b278caa4-986d-46e9-986d-43aa80842853" providerId="ADAL" clId="{33C8CBED-84F0-B14A-B323-F7DD3C6ED5DC}" dt="2023-06-21T18:12:16.573" v="1224" actId="26606"/>
          <ac:spMkLst>
            <pc:docMk/>
            <pc:sldMk cId="4044409790" sldId="279"/>
            <ac:spMk id="15" creationId="{047C8CCB-F95D-4249-92DD-651249D3535A}"/>
          </ac:spMkLst>
        </pc:spChg>
        <pc:spChg chg="add del">
          <ac:chgData name="Rahul Yadav" userId="b278caa4-986d-46e9-986d-43aa80842853" providerId="ADAL" clId="{33C8CBED-84F0-B14A-B323-F7DD3C6ED5DC}" dt="2023-06-21T18:12:22.455" v="1226" actId="26606"/>
          <ac:spMkLst>
            <pc:docMk/>
            <pc:sldMk cId="4044409790" sldId="279"/>
            <ac:spMk id="17" creationId="{84A8DE83-DE75-4B41-9DB4-A7EC0B0DEC0B}"/>
          </ac:spMkLst>
        </pc:spChg>
        <pc:spChg chg="add del">
          <ac:chgData name="Rahul Yadav" userId="b278caa4-986d-46e9-986d-43aa80842853" providerId="ADAL" clId="{33C8CBED-84F0-B14A-B323-F7DD3C6ED5DC}" dt="2023-06-21T18:12:22.455" v="1226" actId="26606"/>
          <ac:spMkLst>
            <pc:docMk/>
            <pc:sldMk cId="4044409790" sldId="279"/>
            <ac:spMk id="18" creationId="{A8384FB5-9ADC-4DDC-881B-597D56F5B15D}"/>
          </ac:spMkLst>
        </pc:spChg>
        <pc:spChg chg="add del">
          <ac:chgData name="Rahul Yadav" userId="b278caa4-986d-46e9-986d-43aa80842853" providerId="ADAL" clId="{33C8CBED-84F0-B14A-B323-F7DD3C6ED5DC}" dt="2023-06-21T18:12:22.455" v="1226" actId="26606"/>
          <ac:spMkLst>
            <pc:docMk/>
            <pc:sldMk cId="4044409790" sldId="279"/>
            <ac:spMk id="19" creationId="{A7009A0A-BEF5-4EAC-AF15-E4F9F002E239}"/>
          </ac:spMkLst>
        </pc:spChg>
        <pc:spChg chg="add del">
          <ac:chgData name="Rahul Yadav" userId="b278caa4-986d-46e9-986d-43aa80842853" providerId="ADAL" clId="{33C8CBED-84F0-B14A-B323-F7DD3C6ED5DC}" dt="2023-06-21T18:12:22.455" v="1226" actId="26606"/>
          <ac:spMkLst>
            <pc:docMk/>
            <pc:sldMk cId="4044409790" sldId="279"/>
            <ac:spMk id="20" creationId="{1199E1B1-A8C0-4FE8-A5A8-1CB41D69F857}"/>
          </ac:spMkLst>
        </pc:spChg>
        <pc:spChg chg="add del">
          <ac:chgData name="Rahul Yadav" userId="b278caa4-986d-46e9-986d-43aa80842853" providerId="ADAL" clId="{33C8CBED-84F0-B14A-B323-F7DD3C6ED5DC}" dt="2023-06-21T18:12:30.066" v="1228" actId="26606"/>
          <ac:spMkLst>
            <pc:docMk/>
            <pc:sldMk cId="4044409790" sldId="279"/>
            <ac:spMk id="22" creationId="{2B97F24A-32CE-4C1C-A50D-3016B394DCFB}"/>
          </ac:spMkLst>
        </pc:spChg>
        <pc:spChg chg="add del">
          <ac:chgData name="Rahul Yadav" userId="b278caa4-986d-46e9-986d-43aa80842853" providerId="ADAL" clId="{33C8CBED-84F0-B14A-B323-F7DD3C6ED5DC}" dt="2023-06-21T18:12:30.066" v="1228" actId="26606"/>
          <ac:spMkLst>
            <pc:docMk/>
            <pc:sldMk cId="4044409790" sldId="279"/>
            <ac:spMk id="23" creationId="{CD8B4F24-440B-49E9-B85D-733523DC064B}"/>
          </ac:spMkLst>
        </pc:spChg>
        <pc:picChg chg="add mod">
          <ac:chgData name="Rahul Yadav" userId="b278caa4-986d-46e9-986d-43aa80842853" providerId="ADAL" clId="{33C8CBED-84F0-B14A-B323-F7DD3C6ED5DC}" dt="2023-06-21T18:12:30.066" v="1228" actId="26606"/>
          <ac:picMkLst>
            <pc:docMk/>
            <pc:sldMk cId="4044409790" sldId="279"/>
            <ac:picMk id="7" creationId="{6B5E08B8-2ADF-2687-4CB2-9A6C7BC64A89}"/>
          </ac:picMkLst>
        </pc:picChg>
      </pc:sldChg>
      <pc:sldChg chg="modSp add mod ord">
        <pc:chgData name="Rahul Yadav" userId="b278caa4-986d-46e9-986d-43aa80842853" providerId="ADAL" clId="{33C8CBED-84F0-B14A-B323-F7DD3C6ED5DC}" dt="2023-06-21T18:27:11.365" v="1618" actId="20577"/>
        <pc:sldMkLst>
          <pc:docMk/>
          <pc:sldMk cId="2499964222" sldId="280"/>
        </pc:sldMkLst>
        <pc:spChg chg="mod">
          <ac:chgData name="Rahul Yadav" userId="b278caa4-986d-46e9-986d-43aa80842853" providerId="ADAL" clId="{33C8CBED-84F0-B14A-B323-F7DD3C6ED5DC}" dt="2023-06-21T18:23:44.279" v="1365" actId="20577"/>
          <ac:spMkLst>
            <pc:docMk/>
            <pc:sldMk cId="2499964222" sldId="280"/>
            <ac:spMk id="2" creationId="{88DBE833-A922-5747-A36B-4314D3116822}"/>
          </ac:spMkLst>
        </pc:spChg>
        <pc:spChg chg="mod">
          <ac:chgData name="Rahul Yadav" userId="b278caa4-986d-46e9-986d-43aa80842853" providerId="ADAL" clId="{33C8CBED-84F0-B14A-B323-F7DD3C6ED5DC}" dt="2023-06-21T18:27:11.365" v="1618" actId="20577"/>
          <ac:spMkLst>
            <pc:docMk/>
            <pc:sldMk cId="2499964222" sldId="280"/>
            <ac:spMk id="3" creationId="{38F3A7AD-BFCA-B14B-8363-A4C1A4B746A2}"/>
          </ac:spMkLst>
        </pc:spChg>
      </pc:sldChg>
      <pc:sldChg chg="addSp modSp add mod setBg">
        <pc:chgData name="Rahul Yadav" userId="b278caa4-986d-46e9-986d-43aa80842853" providerId="ADAL" clId="{33C8CBED-84F0-B14A-B323-F7DD3C6ED5DC}" dt="2023-06-21T19:27:41.107" v="1882" actId="20577"/>
        <pc:sldMkLst>
          <pc:docMk/>
          <pc:sldMk cId="531257283" sldId="281"/>
        </pc:sldMkLst>
        <pc:spChg chg="mod">
          <ac:chgData name="Rahul Yadav" userId="b278caa4-986d-46e9-986d-43aa80842853" providerId="ADAL" clId="{33C8CBED-84F0-B14A-B323-F7DD3C6ED5DC}" dt="2023-06-21T19:27:41.107" v="1882" actId="20577"/>
          <ac:spMkLst>
            <pc:docMk/>
            <pc:sldMk cId="531257283" sldId="281"/>
            <ac:spMk id="2" creationId="{88DBE833-A922-5747-A36B-4314D3116822}"/>
          </ac:spMkLst>
        </pc:spChg>
        <pc:spChg chg="mod">
          <ac:chgData name="Rahul Yadav" userId="b278caa4-986d-46e9-986d-43aa80842853" providerId="ADAL" clId="{33C8CBED-84F0-B14A-B323-F7DD3C6ED5DC}" dt="2023-06-21T18:38:37.226" v="1681" actId="1076"/>
          <ac:spMkLst>
            <pc:docMk/>
            <pc:sldMk cId="531257283" sldId="281"/>
            <ac:spMk id="3" creationId="{38F3A7AD-BFCA-B14B-8363-A4C1A4B746A2}"/>
          </ac:spMkLst>
        </pc:spChg>
        <pc:spChg chg="mod ord">
          <ac:chgData name="Rahul Yadav" userId="b278caa4-986d-46e9-986d-43aa80842853" providerId="ADAL" clId="{33C8CBED-84F0-B14A-B323-F7DD3C6ED5DC}" dt="2023-06-21T18:33:00.385" v="1643" actId="26606"/>
          <ac:spMkLst>
            <pc:docMk/>
            <pc:sldMk cId="531257283" sldId="281"/>
            <ac:spMk id="8" creationId="{1E758566-FAE7-1B41-AABE-FDB3CDFB0BC2}"/>
          </ac:spMkLst>
        </pc:spChg>
        <pc:spChg chg="add">
          <ac:chgData name="Rahul Yadav" userId="b278caa4-986d-46e9-986d-43aa80842853" providerId="ADAL" clId="{33C8CBED-84F0-B14A-B323-F7DD3C6ED5DC}" dt="2023-06-21T18:33:00.385" v="1643" actId="26606"/>
          <ac:spMkLst>
            <pc:docMk/>
            <pc:sldMk cId="531257283" sldId="281"/>
            <ac:spMk id="13" creationId="{2B97F24A-32CE-4C1C-A50D-3016B394DCFB}"/>
          </ac:spMkLst>
        </pc:spChg>
        <pc:spChg chg="add">
          <ac:chgData name="Rahul Yadav" userId="b278caa4-986d-46e9-986d-43aa80842853" providerId="ADAL" clId="{33C8CBED-84F0-B14A-B323-F7DD3C6ED5DC}" dt="2023-06-21T18:33:00.385" v="1643" actId="26606"/>
          <ac:spMkLst>
            <pc:docMk/>
            <pc:sldMk cId="531257283" sldId="281"/>
            <ac:spMk id="15" creationId="{CD8B4F24-440B-49E9-B85D-733523DC064B}"/>
          </ac:spMkLst>
        </pc:spChg>
        <pc:picChg chg="add mod">
          <ac:chgData name="Rahul Yadav" userId="b278caa4-986d-46e9-986d-43aa80842853" providerId="ADAL" clId="{33C8CBED-84F0-B14A-B323-F7DD3C6ED5DC}" dt="2023-06-21T18:33:00.385" v="1643" actId="26606"/>
          <ac:picMkLst>
            <pc:docMk/>
            <pc:sldMk cId="531257283" sldId="281"/>
            <ac:picMk id="5" creationId="{10F70AE6-1334-D200-7383-314BF83AB379}"/>
          </ac:picMkLst>
        </pc:picChg>
      </pc:sldChg>
      <pc:sldChg chg="modSp add mod">
        <pc:chgData name="Rahul Yadav" userId="b278caa4-986d-46e9-986d-43aa80842853" providerId="ADAL" clId="{33C8CBED-84F0-B14A-B323-F7DD3C6ED5DC}" dt="2023-06-21T19:27:45.289" v="1885" actId="20577"/>
        <pc:sldMkLst>
          <pc:docMk/>
          <pc:sldMk cId="2321874442" sldId="282"/>
        </pc:sldMkLst>
        <pc:spChg chg="mod">
          <ac:chgData name="Rahul Yadav" userId="b278caa4-986d-46e9-986d-43aa80842853" providerId="ADAL" clId="{33C8CBED-84F0-B14A-B323-F7DD3C6ED5DC}" dt="2023-06-21T19:27:45.289" v="1885" actId="20577"/>
          <ac:spMkLst>
            <pc:docMk/>
            <pc:sldMk cId="2321874442" sldId="282"/>
            <ac:spMk id="2" creationId="{88DBE833-A922-5747-A36B-4314D3116822}"/>
          </ac:spMkLst>
        </pc:spChg>
        <pc:spChg chg="mod">
          <ac:chgData name="Rahul Yadav" userId="b278caa4-986d-46e9-986d-43aa80842853" providerId="ADAL" clId="{33C8CBED-84F0-B14A-B323-F7DD3C6ED5DC}" dt="2023-06-21T18:37:48.075" v="1670" actId="20577"/>
          <ac:spMkLst>
            <pc:docMk/>
            <pc:sldMk cId="2321874442" sldId="282"/>
            <ac:spMk id="3" creationId="{38F3A7AD-BFCA-B14B-8363-A4C1A4B746A2}"/>
          </ac:spMkLst>
        </pc:spChg>
        <pc:picChg chg="mod">
          <ac:chgData name="Rahul Yadav" userId="b278caa4-986d-46e9-986d-43aa80842853" providerId="ADAL" clId="{33C8CBED-84F0-B14A-B323-F7DD3C6ED5DC}" dt="2023-06-21T18:36:55.211" v="1663" actId="14826"/>
          <ac:picMkLst>
            <pc:docMk/>
            <pc:sldMk cId="2321874442" sldId="282"/>
            <ac:picMk id="5" creationId="{10F70AE6-1334-D200-7383-314BF83AB379}"/>
          </ac:picMkLst>
        </pc:picChg>
      </pc:sldChg>
      <pc:sldChg chg="addSp delSp modSp add mod">
        <pc:chgData name="Rahul Yadav" userId="b278caa4-986d-46e9-986d-43aa80842853" providerId="ADAL" clId="{33C8CBED-84F0-B14A-B323-F7DD3C6ED5DC}" dt="2023-06-21T19:27:50.670" v="1887" actId="20577"/>
        <pc:sldMkLst>
          <pc:docMk/>
          <pc:sldMk cId="1961223529" sldId="283"/>
        </pc:sldMkLst>
        <pc:spChg chg="mod">
          <ac:chgData name="Rahul Yadav" userId="b278caa4-986d-46e9-986d-43aa80842853" providerId="ADAL" clId="{33C8CBED-84F0-B14A-B323-F7DD3C6ED5DC}" dt="2023-06-21T19:27:50.670" v="1887" actId="20577"/>
          <ac:spMkLst>
            <pc:docMk/>
            <pc:sldMk cId="1961223529" sldId="283"/>
            <ac:spMk id="2" creationId="{88DBE833-A922-5747-A36B-4314D3116822}"/>
          </ac:spMkLst>
        </pc:spChg>
        <pc:spChg chg="mod">
          <ac:chgData name="Rahul Yadav" userId="b278caa4-986d-46e9-986d-43aa80842853" providerId="ADAL" clId="{33C8CBED-84F0-B14A-B323-F7DD3C6ED5DC}" dt="2023-06-21T19:19:45.103" v="1855" actId="255"/>
          <ac:spMkLst>
            <pc:docMk/>
            <pc:sldMk cId="1961223529" sldId="283"/>
            <ac:spMk id="3" creationId="{38F3A7AD-BFCA-B14B-8363-A4C1A4B746A2}"/>
          </ac:spMkLst>
        </pc:spChg>
        <pc:spChg chg="add del mod">
          <ac:chgData name="Rahul Yadav" userId="b278caa4-986d-46e9-986d-43aa80842853" providerId="ADAL" clId="{33C8CBED-84F0-B14A-B323-F7DD3C6ED5DC}" dt="2023-06-21T19:15:56.871" v="1834"/>
          <ac:spMkLst>
            <pc:docMk/>
            <pc:sldMk cId="1961223529" sldId="283"/>
            <ac:spMk id="4" creationId="{948DC2E9-D377-25D5-5784-CF074A48A37E}"/>
          </ac:spMkLst>
        </pc:spChg>
        <pc:spChg chg="add mod">
          <ac:chgData name="Rahul Yadav" userId="b278caa4-986d-46e9-986d-43aa80842853" providerId="ADAL" clId="{33C8CBED-84F0-B14A-B323-F7DD3C6ED5DC}" dt="2023-06-21T19:19:18.450" v="1852" actId="14100"/>
          <ac:spMkLst>
            <pc:docMk/>
            <pc:sldMk cId="1961223529" sldId="283"/>
            <ac:spMk id="6" creationId="{B045342C-33F3-985C-9766-0F54ADDA6F44}"/>
          </ac:spMkLst>
        </pc:spChg>
        <pc:picChg chg="mod">
          <ac:chgData name="Rahul Yadav" userId="b278caa4-986d-46e9-986d-43aa80842853" providerId="ADAL" clId="{33C8CBED-84F0-B14A-B323-F7DD3C6ED5DC}" dt="2023-06-21T19:11:33.434" v="1792" actId="14100"/>
          <ac:picMkLst>
            <pc:docMk/>
            <pc:sldMk cId="1961223529" sldId="283"/>
            <ac:picMk id="5" creationId="{10F70AE6-1334-D200-7383-314BF83AB379}"/>
          </ac:picMkLst>
        </pc:picChg>
      </pc:sldChg>
      <pc:sldChg chg="addSp modSp add mod ord">
        <pc:chgData name="Rahul Yadav" userId="b278caa4-986d-46e9-986d-43aa80842853" providerId="ADAL" clId="{33C8CBED-84F0-B14A-B323-F7DD3C6ED5DC}" dt="2023-06-21T19:28:02.364" v="1890" actId="20577"/>
        <pc:sldMkLst>
          <pc:docMk/>
          <pc:sldMk cId="921403731" sldId="284"/>
        </pc:sldMkLst>
        <pc:spChg chg="mod">
          <ac:chgData name="Rahul Yadav" userId="b278caa4-986d-46e9-986d-43aa80842853" providerId="ADAL" clId="{33C8CBED-84F0-B14A-B323-F7DD3C6ED5DC}" dt="2023-06-21T19:28:02.364" v="1890" actId="20577"/>
          <ac:spMkLst>
            <pc:docMk/>
            <pc:sldMk cId="921403731" sldId="284"/>
            <ac:spMk id="2" creationId="{88DBE833-A922-5747-A36B-4314D3116822}"/>
          </ac:spMkLst>
        </pc:spChg>
        <pc:spChg chg="mod">
          <ac:chgData name="Rahul Yadav" userId="b278caa4-986d-46e9-986d-43aa80842853" providerId="ADAL" clId="{33C8CBED-84F0-B14A-B323-F7DD3C6ED5DC}" dt="2023-06-21T19:18:01.828" v="1839" actId="14100"/>
          <ac:spMkLst>
            <pc:docMk/>
            <pc:sldMk cId="921403731" sldId="284"/>
            <ac:spMk id="3" creationId="{38F3A7AD-BFCA-B14B-8363-A4C1A4B746A2}"/>
          </ac:spMkLst>
        </pc:spChg>
        <pc:spChg chg="add mod">
          <ac:chgData name="Rahul Yadav" userId="b278caa4-986d-46e9-986d-43aa80842853" providerId="ADAL" clId="{33C8CBED-84F0-B14A-B323-F7DD3C6ED5DC}" dt="2023-06-21T19:20:41.223" v="1858" actId="1076"/>
          <ac:spMkLst>
            <pc:docMk/>
            <pc:sldMk cId="921403731" sldId="284"/>
            <ac:spMk id="4" creationId="{A9736A51-A7EA-AF53-CEF3-62AEF3717442}"/>
          </ac:spMkLst>
        </pc:spChg>
        <pc:picChg chg="mod">
          <ac:chgData name="Rahul Yadav" userId="b278caa4-986d-46e9-986d-43aa80842853" providerId="ADAL" clId="{33C8CBED-84F0-B14A-B323-F7DD3C6ED5DC}" dt="2023-06-21T19:17:54.756" v="1838" actId="14826"/>
          <ac:picMkLst>
            <pc:docMk/>
            <pc:sldMk cId="921403731" sldId="284"/>
            <ac:picMk id="5" creationId="{10F70AE6-1334-D200-7383-314BF83AB379}"/>
          </ac:picMkLst>
        </pc:picChg>
      </pc:sldChg>
      <pc:sldChg chg="delSp modSp add mod">
        <pc:chgData name="Rahul Yadav" userId="b278caa4-986d-46e9-986d-43aa80842853" providerId="ADAL" clId="{33C8CBED-84F0-B14A-B323-F7DD3C6ED5DC}" dt="2023-06-21T19:28:09.271" v="1893" actId="20577"/>
        <pc:sldMkLst>
          <pc:docMk/>
          <pc:sldMk cId="346695932" sldId="285"/>
        </pc:sldMkLst>
        <pc:spChg chg="mod">
          <ac:chgData name="Rahul Yadav" userId="b278caa4-986d-46e9-986d-43aa80842853" providerId="ADAL" clId="{33C8CBED-84F0-B14A-B323-F7DD3C6ED5DC}" dt="2023-06-21T19:28:09.271" v="1893" actId="20577"/>
          <ac:spMkLst>
            <pc:docMk/>
            <pc:sldMk cId="346695932" sldId="285"/>
            <ac:spMk id="2" creationId="{88DBE833-A922-5747-A36B-4314D3116822}"/>
          </ac:spMkLst>
        </pc:spChg>
        <pc:spChg chg="mod">
          <ac:chgData name="Rahul Yadav" userId="b278caa4-986d-46e9-986d-43aa80842853" providerId="ADAL" clId="{33C8CBED-84F0-B14A-B323-F7DD3C6ED5DC}" dt="2023-06-21T19:26:37.425" v="1875" actId="20577"/>
          <ac:spMkLst>
            <pc:docMk/>
            <pc:sldMk cId="346695932" sldId="285"/>
            <ac:spMk id="3" creationId="{38F3A7AD-BFCA-B14B-8363-A4C1A4B746A2}"/>
          </ac:spMkLst>
        </pc:spChg>
        <pc:spChg chg="del">
          <ac:chgData name="Rahul Yadav" userId="b278caa4-986d-46e9-986d-43aa80842853" providerId="ADAL" clId="{33C8CBED-84F0-B14A-B323-F7DD3C6ED5DC}" dt="2023-06-21T19:26:12.752" v="1871" actId="478"/>
          <ac:spMkLst>
            <pc:docMk/>
            <pc:sldMk cId="346695932" sldId="285"/>
            <ac:spMk id="4" creationId="{A9736A51-A7EA-AF53-CEF3-62AEF3717442}"/>
          </ac:spMkLst>
        </pc:spChg>
        <pc:picChg chg="del">
          <ac:chgData name="Rahul Yadav" userId="b278caa4-986d-46e9-986d-43aa80842853" providerId="ADAL" clId="{33C8CBED-84F0-B14A-B323-F7DD3C6ED5DC}" dt="2023-06-21T19:26:10.142" v="1870" actId="478"/>
          <ac:picMkLst>
            <pc:docMk/>
            <pc:sldMk cId="346695932" sldId="285"/>
            <ac:picMk id="5" creationId="{10F70AE6-1334-D200-7383-314BF83AB379}"/>
          </ac:picMkLst>
        </pc:picChg>
      </pc:sldChg>
      <pc:sldChg chg="delSp modSp add mod ord">
        <pc:chgData name="Rahul Yadav" userId="b278caa4-986d-46e9-986d-43aa80842853" providerId="ADAL" clId="{33C8CBED-84F0-B14A-B323-F7DD3C6ED5DC}" dt="2023-06-21T20:29:43.977" v="2219" actId="14100"/>
        <pc:sldMkLst>
          <pc:docMk/>
          <pc:sldMk cId="1079413775" sldId="286"/>
        </pc:sldMkLst>
        <pc:spChg chg="mod">
          <ac:chgData name="Rahul Yadav" userId="b278caa4-986d-46e9-986d-43aa80842853" providerId="ADAL" clId="{33C8CBED-84F0-B14A-B323-F7DD3C6ED5DC}" dt="2023-06-21T19:28:14.532" v="1896" actId="20577"/>
          <ac:spMkLst>
            <pc:docMk/>
            <pc:sldMk cId="1079413775" sldId="286"/>
            <ac:spMk id="2" creationId="{88DBE833-A922-5747-A36B-4314D3116822}"/>
          </ac:spMkLst>
        </pc:spChg>
        <pc:spChg chg="mod">
          <ac:chgData name="Rahul Yadav" userId="b278caa4-986d-46e9-986d-43aa80842853" providerId="ADAL" clId="{33C8CBED-84F0-B14A-B323-F7DD3C6ED5DC}" dt="2023-06-21T20:29:43.977" v="2219" actId="14100"/>
          <ac:spMkLst>
            <pc:docMk/>
            <pc:sldMk cId="1079413775" sldId="286"/>
            <ac:spMk id="3" creationId="{38F3A7AD-BFCA-B14B-8363-A4C1A4B746A2}"/>
          </ac:spMkLst>
        </pc:spChg>
        <pc:spChg chg="del">
          <ac:chgData name="Rahul Yadav" userId="b278caa4-986d-46e9-986d-43aa80842853" providerId="ADAL" clId="{33C8CBED-84F0-B14A-B323-F7DD3C6ED5DC}" dt="2023-06-21T20:29:37.936" v="2217" actId="478"/>
          <ac:spMkLst>
            <pc:docMk/>
            <pc:sldMk cId="1079413775" sldId="286"/>
            <ac:spMk id="4" creationId="{A9736A51-A7EA-AF53-CEF3-62AEF3717442}"/>
          </ac:spMkLst>
        </pc:spChg>
        <pc:picChg chg="del">
          <ac:chgData name="Rahul Yadav" userId="b278caa4-986d-46e9-986d-43aa80842853" providerId="ADAL" clId="{33C8CBED-84F0-B14A-B323-F7DD3C6ED5DC}" dt="2023-06-21T20:29:39.602" v="2218" actId="478"/>
          <ac:picMkLst>
            <pc:docMk/>
            <pc:sldMk cId="1079413775" sldId="286"/>
            <ac:picMk id="5" creationId="{10F70AE6-1334-D200-7383-314BF83AB379}"/>
          </ac:picMkLst>
        </pc:picChg>
      </pc:sldChg>
      <pc:sldChg chg="add del ord">
        <pc:chgData name="Rahul Yadav" userId="b278caa4-986d-46e9-986d-43aa80842853" providerId="ADAL" clId="{33C8CBED-84F0-B14A-B323-F7DD3C6ED5DC}" dt="2023-06-21T19:34:07.731" v="1909" actId="2696"/>
        <pc:sldMkLst>
          <pc:docMk/>
          <pc:sldMk cId="3339538037" sldId="287"/>
        </pc:sldMkLst>
      </pc:sldChg>
      <pc:sldChg chg="add del">
        <pc:chgData name="Rahul Yadav" userId="b278caa4-986d-46e9-986d-43aa80842853" providerId="ADAL" clId="{33C8CBED-84F0-B14A-B323-F7DD3C6ED5DC}" dt="2023-06-21T19:33:56.419" v="1907" actId="2696"/>
        <pc:sldMkLst>
          <pc:docMk/>
          <pc:sldMk cId="1179189322" sldId="288"/>
        </pc:sldMkLst>
      </pc:sldChg>
      <pc:sldChg chg="modSp add mod">
        <pc:chgData name="Rahul Yadav" userId="b278caa4-986d-46e9-986d-43aa80842853" providerId="ADAL" clId="{33C8CBED-84F0-B14A-B323-F7DD3C6ED5DC}" dt="2023-06-21T19:48:21.584" v="2027" actId="20577"/>
        <pc:sldMkLst>
          <pc:docMk/>
          <pc:sldMk cId="3046209229" sldId="288"/>
        </pc:sldMkLst>
        <pc:spChg chg="mod">
          <ac:chgData name="Rahul Yadav" userId="b278caa4-986d-46e9-986d-43aa80842853" providerId="ADAL" clId="{33C8CBED-84F0-B14A-B323-F7DD3C6ED5DC}" dt="2023-06-21T19:34:14.571" v="1919" actId="20577"/>
          <ac:spMkLst>
            <pc:docMk/>
            <pc:sldMk cId="3046209229" sldId="288"/>
            <ac:spMk id="2" creationId="{6EFFE0B3-6566-3F48-9291-A6A8E30E2D62}"/>
          </ac:spMkLst>
        </pc:spChg>
        <pc:spChg chg="mod">
          <ac:chgData name="Rahul Yadav" userId="b278caa4-986d-46e9-986d-43aa80842853" providerId="ADAL" clId="{33C8CBED-84F0-B14A-B323-F7DD3C6ED5DC}" dt="2023-06-21T19:48:21.584" v="2027" actId="20577"/>
          <ac:spMkLst>
            <pc:docMk/>
            <pc:sldMk cId="3046209229" sldId="288"/>
            <ac:spMk id="5" creationId="{C69252C7-A6C4-2849-AD0F-63A6BD9AFA47}"/>
          </ac:spMkLst>
        </pc:spChg>
      </pc:sldChg>
      <pc:sldChg chg="modSp add mod ord">
        <pc:chgData name="Rahul Yadav" userId="b278caa4-986d-46e9-986d-43aa80842853" providerId="ADAL" clId="{33C8CBED-84F0-B14A-B323-F7DD3C6ED5DC}" dt="2023-06-21T19:55:26.014" v="2040" actId="20577"/>
        <pc:sldMkLst>
          <pc:docMk/>
          <pc:sldMk cId="2723404142" sldId="289"/>
        </pc:sldMkLst>
        <pc:spChg chg="mod">
          <ac:chgData name="Rahul Yadav" userId="b278caa4-986d-46e9-986d-43aa80842853" providerId="ADAL" clId="{33C8CBED-84F0-B14A-B323-F7DD3C6ED5DC}" dt="2023-06-21T19:55:26.014" v="2040" actId="20577"/>
          <ac:spMkLst>
            <pc:docMk/>
            <pc:sldMk cId="2723404142" sldId="289"/>
            <ac:spMk id="2" creationId="{88DBE833-A922-5747-A36B-4314D3116822}"/>
          </ac:spMkLst>
        </pc:spChg>
        <pc:spChg chg="mod">
          <ac:chgData name="Rahul Yadav" userId="b278caa4-986d-46e9-986d-43aa80842853" providerId="ADAL" clId="{33C8CBED-84F0-B14A-B323-F7DD3C6ED5DC}" dt="2023-06-21T19:52:18.967" v="2030"/>
          <ac:spMkLst>
            <pc:docMk/>
            <pc:sldMk cId="2723404142" sldId="289"/>
            <ac:spMk id="3" creationId="{38F3A7AD-BFCA-B14B-8363-A4C1A4B746A2}"/>
          </ac:spMkLst>
        </pc:spChg>
        <pc:spChg chg="mod">
          <ac:chgData name="Rahul Yadav" userId="b278caa4-986d-46e9-986d-43aa80842853" providerId="ADAL" clId="{33C8CBED-84F0-B14A-B323-F7DD3C6ED5DC}" dt="2023-06-21T19:54:53.881" v="2037" actId="14100"/>
          <ac:spMkLst>
            <pc:docMk/>
            <pc:sldMk cId="2723404142" sldId="289"/>
            <ac:spMk id="4" creationId="{A9736A51-A7EA-AF53-CEF3-62AEF3717442}"/>
          </ac:spMkLst>
        </pc:spChg>
        <pc:picChg chg="mod">
          <ac:chgData name="Rahul Yadav" userId="b278caa4-986d-46e9-986d-43aa80842853" providerId="ADAL" clId="{33C8CBED-84F0-B14A-B323-F7DD3C6ED5DC}" dt="2023-06-21T19:54:27.580" v="2033" actId="14100"/>
          <ac:picMkLst>
            <pc:docMk/>
            <pc:sldMk cId="2723404142" sldId="289"/>
            <ac:picMk id="5" creationId="{10F70AE6-1334-D200-7383-314BF83AB379}"/>
          </ac:picMkLst>
        </pc:picChg>
      </pc:sldChg>
      <pc:sldChg chg="addSp delSp modSp add mod setBg">
        <pc:chgData name="Rahul Yadav" userId="b278caa4-986d-46e9-986d-43aa80842853" providerId="ADAL" clId="{33C8CBED-84F0-B14A-B323-F7DD3C6ED5DC}" dt="2023-06-21T19:47:23.133" v="2020" actId="14100"/>
        <pc:sldMkLst>
          <pc:docMk/>
          <pc:sldMk cId="2613895161" sldId="290"/>
        </pc:sldMkLst>
        <pc:spChg chg="mod">
          <ac:chgData name="Rahul Yadav" userId="b278caa4-986d-46e9-986d-43aa80842853" providerId="ADAL" clId="{33C8CBED-84F0-B14A-B323-F7DD3C6ED5DC}" dt="2023-06-21T19:47:23.133" v="2020" actId="14100"/>
          <ac:spMkLst>
            <pc:docMk/>
            <pc:sldMk cId="2613895161" sldId="290"/>
            <ac:spMk id="2" creationId="{6EFFE0B3-6566-3F48-9291-A6A8E30E2D62}"/>
          </ac:spMkLst>
        </pc:spChg>
        <pc:spChg chg="del mod">
          <ac:chgData name="Rahul Yadav" userId="b278caa4-986d-46e9-986d-43aa80842853" providerId="ADAL" clId="{33C8CBED-84F0-B14A-B323-F7DD3C6ED5DC}" dt="2023-06-21T19:38:26.013" v="1957" actId="931"/>
          <ac:spMkLst>
            <pc:docMk/>
            <pc:sldMk cId="2613895161" sldId="290"/>
            <ac:spMk id="5" creationId="{C69252C7-A6C4-2849-AD0F-63A6BD9AFA47}"/>
          </ac:spMkLst>
        </pc:spChg>
        <pc:spChg chg="add mod">
          <ac:chgData name="Rahul Yadav" userId="b278caa4-986d-46e9-986d-43aa80842853" providerId="ADAL" clId="{33C8CBED-84F0-B14A-B323-F7DD3C6ED5DC}" dt="2023-06-21T19:44:35.841" v="1990" actId="26606"/>
          <ac:spMkLst>
            <pc:docMk/>
            <pc:sldMk cId="2613895161" sldId="290"/>
            <ac:spMk id="6" creationId="{EC077ABA-4EB5-9152-4370-E31433AB1363}"/>
          </ac:spMkLst>
        </pc:spChg>
        <pc:spChg chg="add mod">
          <ac:chgData name="Rahul Yadav" userId="b278caa4-986d-46e9-986d-43aa80842853" providerId="ADAL" clId="{33C8CBED-84F0-B14A-B323-F7DD3C6ED5DC}" dt="2023-06-21T19:46:30.502" v="2009" actId="14100"/>
          <ac:spMkLst>
            <pc:docMk/>
            <pc:sldMk cId="2613895161" sldId="290"/>
            <ac:spMk id="11" creationId="{A0368116-8FDB-FD98-C0DC-544DE47A2140}"/>
          </ac:spMkLst>
        </pc:spChg>
        <pc:spChg chg="add mod">
          <ac:chgData name="Rahul Yadav" userId="b278caa4-986d-46e9-986d-43aa80842853" providerId="ADAL" clId="{33C8CBED-84F0-B14A-B323-F7DD3C6ED5DC}" dt="2023-06-21T19:47:10.649" v="2015" actId="1076"/>
          <ac:spMkLst>
            <pc:docMk/>
            <pc:sldMk cId="2613895161" sldId="290"/>
            <ac:spMk id="12" creationId="{E6D51659-1EE1-2C29-3009-3FDC4C73449C}"/>
          </ac:spMkLst>
        </pc:spChg>
        <pc:spChg chg="mod ord">
          <ac:chgData name="Rahul Yadav" userId="b278caa4-986d-46e9-986d-43aa80842853" providerId="ADAL" clId="{33C8CBED-84F0-B14A-B323-F7DD3C6ED5DC}" dt="2023-06-21T19:44:35.841" v="1990" actId="26606"/>
          <ac:spMkLst>
            <pc:docMk/>
            <pc:sldMk cId="2613895161" sldId="290"/>
            <ac:spMk id="16" creationId="{4603F0F3-CF76-774D-86D8-DB88B362524A}"/>
          </ac:spMkLst>
        </pc:spChg>
        <pc:spChg chg="add del">
          <ac:chgData name="Rahul Yadav" userId="b278caa4-986d-46e9-986d-43aa80842853" providerId="ADAL" clId="{33C8CBED-84F0-B14A-B323-F7DD3C6ED5DC}" dt="2023-06-21T19:44:35.841" v="1990" actId="26606"/>
          <ac:spMkLst>
            <pc:docMk/>
            <pc:sldMk cId="2613895161" sldId="290"/>
            <ac:spMk id="18" creationId="{AE6CA01B-0DEB-4E9A-9768-B728DA42C1D4}"/>
          </ac:spMkLst>
        </pc:spChg>
        <pc:spChg chg="add del">
          <ac:chgData name="Rahul Yadav" userId="b278caa4-986d-46e9-986d-43aa80842853" providerId="ADAL" clId="{33C8CBED-84F0-B14A-B323-F7DD3C6ED5DC}" dt="2023-06-21T19:42:26.270" v="1980" actId="26606"/>
          <ac:spMkLst>
            <pc:docMk/>
            <pc:sldMk cId="2613895161" sldId="290"/>
            <ac:spMk id="21" creationId="{69D47016-023F-44BD-981C-50E7A10A6609}"/>
          </ac:spMkLst>
        </pc:spChg>
        <pc:spChg chg="add del">
          <ac:chgData name="Rahul Yadav" userId="b278caa4-986d-46e9-986d-43aa80842853" providerId="ADAL" clId="{33C8CBED-84F0-B14A-B323-F7DD3C6ED5DC}" dt="2023-06-21T19:42:26.270" v="1980" actId="26606"/>
          <ac:spMkLst>
            <pc:docMk/>
            <pc:sldMk cId="2613895161" sldId="290"/>
            <ac:spMk id="23" creationId="{6D8B37B0-0682-433E-BC8D-498C04ABD9A7}"/>
          </ac:spMkLst>
        </pc:spChg>
        <pc:grpChg chg="add del">
          <ac:chgData name="Rahul Yadav" userId="b278caa4-986d-46e9-986d-43aa80842853" providerId="ADAL" clId="{33C8CBED-84F0-B14A-B323-F7DD3C6ED5DC}" dt="2023-06-21T19:44:35.841" v="1990" actId="26606"/>
          <ac:grpSpMkLst>
            <pc:docMk/>
            <pc:sldMk cId="2613895161" sldId="290"/>
            <ac:grpSpMk id="19" creationId="{A57D8C8E-634E-4E83-9657-225A4DFE47ED}"/>
          </ac:grpSpMkLst>
        </pc:grpChg>
        <pc:picChg chg="add mod ord">
          <ac:chgData name="Rahul Yadav" userId="b278caa4-986d-46e9-986d-43aa80842853" providerId="ADAL" clId="{33C8CBED-84F0-B14A-B323-F7DD3C6ED5DC}" dt="2023-06-21T19:44:35.841" v="1990" actId="26606"/>
          <ac:picMkLst>
            <pc:docMk/>
            <pc:sldMk cId="2613895161" sldId="290"/>
            <ac:picMk id="4" creationId="{A556BFE9-40B7-0989-F24A-C2645DF52C56}"/>
          </ac:picMkLst>
        </pc:picChg>
        <pc:picChg chg="add mod ord modCrop">
          <ac:chgData name="Rahul Yadav" userId="b278caa4-986d-46e9-986d-43aa80842853" providerId="ADAL" clId="{33C8CBED-84F0-B14A-B323-F7DD3C6ED5DC}" dt="2023-06-21T19:44:35.841" v="1990" actId="26606"/>
          <ac:picMkLst>
            <pc:docMk/>
            <pc:sldMk cId="2613895161" sldId="290"/>
            <ac:picMk id="8" creationId="{CCB172A9-96A6-B197-2BE4-B5D978E954F7}"/>
          </ac:picMkLst>
        </pc:picChg>
        <pc:picChg chg="add mod modCrop">
          <ac:chgData name="Rahul Yadav" userId="b278caa4-986d-46e9-986d-43aa80842853" providerId="ADAL" clId="{33C8CBED-84F0-B14A-B323-F7DD3C6ED5DC}" dt="2023-06-21T19:44:53.827" v="1993" actId="732"/>
          <ac:picMkLst>
            <pc:docMk/>
            <pc:sldMk cId="2613895161" sldId="290"/>
            <ac:picMk id="10" creationId="{6DD21753-F1B7-27C3-9FB3-09B7AD6B2C09}"/>
          </ac:picMkLst>
        </pc:picChg>
      </pc:sldChg>
      <pc:sldChg chg="modSp add mod">
        <pc:chgData name="Rahul Yadav" userId="b278caa4-986d-46e9-986d-43aa80842853" providerId="ADAL" clId="{33C8CBED-84F0-B14A-B323-F7DD3C6ED5DC}" dt="2023-06-21T19:57:45.332" v="2054" actId="1076"/>
        <pc:sldMkLst>
          <pc:docMk/>
          <pc:sldMk cId="1250122431" sldId="291"/>
        </pc:sldMkLst>
        <pc:spChg chg="mod">
          <ac:chgData name="Rahul Yadav" userId="b278caa4-986d-46e9-986d-43aa80842853" providerId="ADAL" clId="{33C8CBED-84F0-B14A-B323-F7DD3C6ED5DC}" dt="2023-06-21T19:56:29.007" v="2047" actId="20577"/>
          <ac:spMkLst>
            <pc:docMk/>
            <pc:sldMk cId="1250122431" sldId="291"/>
            <ac:spMk id="2" creationId="{88DBE833-A922-5747-A36B-4314D3116822}"/>
          </ac:spMkLst>
        </pc:spChg>
        <pc:spChg chg="mod">
          <ac:chgData name="Rahul Yadav" userId="b278caa4-986d-46e9-986d-43aa80842853" providerId="ADAL" clId="{33C8CBED-84F0-B14A-B323-F7DD3C6ED5DC}" dt="2023-06-21T19:56:53.834" v="2050"/>
          <ac:spMkLst>
            <pc:docMk/>
            <pc:sldMk cId="1250122431" sldId="291"/>
            <ac:spMk id="3" creationId="{38F3A7AD-BFCA-B14B-8363-A4C1A4B746A2}"/>
          </ac:spMkLst>
        </pc:spChg>
        <pc:spChg chg="mod">
          <ac:chgData name="Rahul Yadav" userId="b278caa4-986d-46e9-986d-43aa80842853" providerId="ADAL" clId="{33C8CBED-84F0-B14A-B323-F7DD3C6ED5DC}" dt="2023-06-21T19:57:45.332" v="2054" actId="1076"/>
          <ac:spMkLst>
            <pc:docMk/>
            <pc:sldMk cId="1250122431" sldId="291"/>
            <ac:spMk id="4" creationId="{A9736A51-A7EA-AF53-CEF3-62AEF3717442}"/>
          </ac:spMkLst>
        </pc:spChg>
        <pc:picChg chg="mod">
          <ac:chgData name="Rahul Yadav" userId="b278caa4-986d-46e9-986d-43aa80842853" providerId="ADAL" clId="{33C8CBED-84F0-B14A-B323-F7DD3C6ED5DC}" dt="2023-06-21T19:57:35.824" v="2052" actId="14826"/>
          <ac:picMkLst>
            <pc:docMk/>
            <pc:sldMk cId="1250122431" sldId="291"/>
            <ac:picMk id="5" creationId="{10F70AE6-1334-D200-7383-314BF83AB379}"/>
          </ac:picMkLst>
        </pc:picChg>
      </pc:sldChg>
      <pc:sldChg chg="modSp add mod ord">
        <pc:chgData name="Rahul Yadav" userId="b278caa4-986d-46e9-986d-43aa80842853" providerId="ADAL" clId="{33C8CBED-84F0-B14A-B323-F7DD3C6ED5DC}" dt="2023-06-21T20:01:00.233" v="2073" actId="20578"/>
        <pc:sldMkLst>
          <pc:docMk/>
          <pc:sldMk cId="2072055411" sldId="292"/>
        </pc:sldMkLst>
        <pc:spChg chg="mod">
          <ac:chgData name="Rahul Yadav" userId="b278caa4-986d-46e9-986d-43aa80842853" providerId="ADAL" clId="{33C8CBED-84F0-B14A-B323-F7DD3C6ED5DC}" dt="2023-06-21T19:58:26.988" v="2059" actId="20577"/>
          <ac:spMkLst>
            <pc:docMk/>
            <pc:sldMk cId="2072055411" sldId="292"/>
            <ac:spMk id="2" creationId="{88DBE833-A922-5747-A36B-4314D3116822}"/>
          </ac:spMkLst>
        </pc:spChg>
        <pc:spChg chg="mod">
          <ac:chgData name="Rahul Yadav" userId="b278caa4-986d-46e9-986d-43aa80842853" providerId="ADAL" clId="{33C8CBED-84F0-B14A-B323-F7DD3C6ED5DC}" dt="2023-06-21T19:58:53.620" v="2063"/>
          <ac:spMkLst>
            <pc:docMk/>
            <pc:sldMk cId="2072055411" sldId="292"/>
            <ac:spMk id="3" creationId="{38F3A7AD-BFCA-B14B-8363-A4C1A4B746A2}"/>
          </ac:spMkLst>
        </pc:spChg>
        <pc:spChg chg="mod">
          <ac:chgData name="Rahul Yadav" userId="b278caa4-986d-46e9-986d-43aa80842853" providerId="ADAL" clId="{33C8CBED-84F0-B14A-B323-F7DD3C6ED5DC}" dt="2023-06-21T20:00:08.022" v="2070"/>
          <ac:spMkLst>
            <pc:docMk/>
            <pc:sldMk cId="2072055411" sldId="292"/>
            <ac:spMk id="4" creationId="{A9736A51-A7EA-AF53-CEF3-62AEF3717442}"/>
          </ac:spMkLst>
        </pc:spChg>
        <pc:picChg chg="mod">
          <ac:chgData name="Rahul Yadav" userId="b278caa4-986d-46e9-986d-43aa80842853" providerId="ADAL" clId="{33C8CBED-84F0-B14A-B323-F7DD3C6ED5DC}" dt="2023-06-21T19:59:42.459" v="2066" actId="14100"/>
          <ac:picMkLst>
            <pc:docMk/>
            <pc:sldMk cId="2072055411" sldId="292"/>
            <ac:picMk id="5" creationId="{10F70AE6-1334-D200-7383-314BF83AB379}"/>
          </ac:picMkLst>
        </pc:picChg>
      </pc:sldChg>
      <pc:sldChg chg="delSp modSp add mod">
        <pc:chgData name="Rahul Yadav" userId="b278caa4-986d-46e9-986d-43aa80842853" providerId="ADAL" clId="{33C8CBED-84F0-B14A-B323-F7DD3C6ED5DC}" dt="2023-06-21T20:05:40.927" v="2097" actId="14100"/>
        <pc:sldMkLst>
          <pc:docMk/>
          <pc:sldMk cId="2680175913" sldId="293"/>
        </pc:sldMkLst>
        <pc:spChg chg="mod">
          <ac:chgData name="Rahul Yadav" userId="b278caa4-986d-46e9-986d-43aa80842853" providerId="ADAL" clId="{33C8CBED-84F0-B14A-B323-F7DD3C6ED5DC}" dt="2023-06-21T20:04:05.091" v="2075"/>
          <ac:spMkLst>
            <pc:docMk/>
            <pc:sldMk cId="2680175913" sldId="293"/>
            <ac:spMk id="2" creationId="{88DBE833-A922-5747-A36B-4314D3116822}"/>
          </ac:spMkLst>
        </pc:spChg>
        <pc:spChg chg="mod">
          <ac:chgData name="Rahul Yadav" userId="b278caa4-986d-46e9-986d-43aa80842853" providerId="ADAL" clId="{33C8CBED-84F0-B14A-B323-F7DD3C6ED5DC}" dt="2023-06-21T20:05:40.927" v="2097" actId="14100"/>
          <ac:spMkLst>
            <pc:docMk/>
            <pc:sldMk cId="2680175913" sldId="293"/>
            <ac:spMk id="3" creationId="{38F3A7AD-BFCA-B14B-8363-A4C1A4B746A2}"/>
          </ac:spMkLst>
        </pc:spChg>
        <pc:spChg chg="del mod">
          <ac:chgData name="Rahul Yadav" userId="b278caa4-986d-46e9-986d-43aa80842853" providerId="ADAL" clId="{33C8CBED-84F0-B14A-B323-F7DD3C6ED5DC}" dt="2023-06-21T20:05:34.577" v="2095" actId="478"/>
          <ac:spMkLst>
            <pc:docMk/>
            <pc:sldMk cId="2680175913" sldId="293"/>
            <ac:spMk id="4" creationId="{A9736A51-A7EA-AF53-CEF3-62AEF3717442}"/>
          </ac:spMkLst>
        </pc:spChg>
        <pc:picChg chg="del">
          <ac:chgData name="Rahul Yadav" userId="b278caa4-986d-46e9-986d-43aa80842853" providerId="ADAL" clId="{33C8CBED-84F0-B14A-B323-F7DD3C6ED5DC}" dt="2023-06-21T20:05:29.897" v="2093" actId="478"/>
          <ac:picMkLst>
            <pc:docMk/>
            <pc:sldMk cId="2680175913" sldId="293"/>
            <ac:picMk id="5" creationId="{10F70AE6-1334-D200-7383-314BF83AB379}"/>
          </ac:picMkLst>
        </pc:picChg>
      </pc:sldChg>
      <pc:sldChg chg="addSp delSp modSp add mod setBg">
        <pc:chgData name="Rahul Yadav" userId="b278caa4-986d-46e9-986d-43aa80842853" providerId="ADAL" clId="{33C8CBED-84F0-B14A-B323-F7DD3C6ED5DC}" dt="2023-06-21T20:13:18.658" v="2171" actId="1076"/>
        <pc:sldMkLst>
          <pc:docMk/>
          <pc:sldMk cId="1448761099" sldId="294"/>
        </pc:sldMkLst>
        <pc:spChg chg="mod">
          <ac:chgData name="Rahul Yadav" userId="b278caa4-986d-46e9-986d-43aa80842853" providerId="ADAL" clId="{33C8CBED-84F0-B14A-B323-F7DD3C6ED5DC}" dt="2023-06-21T20:08:58.819" v="2131" actId="26606"/>
          <ac:spMkLst>
            <pc:docMk/>
            <pc:sldMk cId="1448761099" sldId="294"/>
            <ac:spMk id="2" creationId="{6EFFE0B3-6566-3F48-9291-A6A8E30E2D62}"/>
          </ac:spMkLst>
        </pc:spChg>
        <pc:spChg chg="add del mod">
          <ac:chgData name="Rahul Yadav" userId="b278caa4-986d-46e9-986d-43aa80842853" providerId="ADAL" clId="{33C8CBED-84F0-B14A-B323-F7DD3C6ED5DC}" dt="2023-06-21T20:08:12.692" v="2121" actId="931"/>
          <ac:spMkLst>
            <pc:docMk/>
            <pc:sldMk cId="1448761099" sldId="294"/>
            <ac:spMk id="4" creationId="{A277DCB0-F8F7-0C77-DB09-F152E4297BA9}"/>
          </ac:spMkLst>
        </pc:spChg>
        <pc:spChg chg="del mod">
          <ac:chgData name="Rahul Yadav" userId="b278caa4-986d-46e9-986d-43aa80842853" providerId="ADAL" clId="{33C8CBED-84F0-B14A-B323-F7DD3C6ED5DC}" dt="2023-06-21T20:07:41.807" v="2120" actId="478"/>
          <ac:spMkLst>
            <pc:docMk/>
            <pc:sldMk cId="1448761099" sldId="294"/>
            <ac:spMk id="5" creationId="{C69252C7-A6C4-2849-AD0F-63A6BD9AFA47}"/>
          </ac:spMkLst>
        </pc:spChg>
        <pc:spChg chg="add mod">
          <ac:chgData name="Rahul Yadav" userId="b278caa4-986d-46e9-986d-43aa80842853" providerId="ADAL" clId="{33C8CBED-84F0-B14A-B323-F7DD3C6ED5DC}" dt="2023-06-21T20:09:53.226" v="2141"/>
          <ac:spMkLst>
            <pc:docMk/>
            <pc:sldMk cId="1448761099" sldId="294"/>
            <ac:spMk id="8" creationId="{0FC605B5-4F2E-C68E-FF16-58362ACB09C6}"/>
          </ac:spMkLst>
        </pc:spChg>
        <pc:spChg chg="add mod">
          <ac:chgData name="Rahul Yadav" userId="b278caa4-986d-46e9-986d-43aa80842853" providerId="ADAL" clId="{33C8CBED-84F0-B14A-B323-F7DD3C6ED5DC}" dt="2023-06-21T20:13:11.084" v="2170" actId="20577"/>
          <ac:spMkLst>
            <pc:docMk/>
            <pc:sldMk cId="1448761099" sldId="294"/>
            <ac:spMk id="9" creationId="{4FC84498-768F-2C18-51E9-6BAF4763498E}"/>
          </ac:spMkLst>
        </pc:spChg>
        <pc:spChg chg="add del mod">
          <ac:chgData name="Rahul Yadav" userId="b278caa4-986d-46e9-986d-43aa80842853" providerId="ADAL" clId="{33C8CBED-84F0-B14A-B323-F7DD3C6ED5DC}" dt="2023-06-21T20:11:41.046" v="2150"/>
          <ac:spMkLst>
            <pc:docMk/>
            <pc:sldMk cId="1448761099" sldId="294"/>
            <ac:spMk id="10" creationId="{B7C300E8-02CA-98D1-D4CA-21BDBC79520E}"/>
          </ac:spMkLst>
        </pc:spChg>
        <pc:spChg chg="mod ord">
          <ac:chgData name="Rahul Yadav" userId="b278caa4-986d-46e9-986d-43aa80842853" providerId="ADAL" clId="{33C8CBED-84F0-B14A-B323-F7DD3C6ED5DC}" dt="2023-06-21T20:08:58.819" v="2131" actId="26606"/>
          <ac:spMkLst>
            <pc:docMk/>
            <pc:sldMk cId="1448761099" sldId="294"/>
            <ac:spMk id="16" creationId="{4603F0F3-CF76-774D-86D8-DB88B362524A}"/>
          </ac:spMkLst>
        </pc:spChg>
        <pc:spChg chg="add del mod">
          <ac:chgData name="Rahul Yadav" userId="b278caa4-986d-46e9-986d-43aa80842853" providerId="ADAL" clId="{33C8CBED-84F0-B14A-B323-F7DD3C6ED5DC}" dt="2023-06-21T20:08:58.819" v="2131" actId="26606"/>
          <ac:spMkLst>
            <pc:docMk/>
            <pc:sldMk cId="1448761099" sldId="294"/>
            <ac:spMk id="20" creationId="{2257BCB8-7A25-481C-122A-B0F46E1F2D6D}"/>
          </ac:spMkLst>
        </pc:spChg>
        <pc:spChg chg="add del">
          <ac:chgData name="Rahul Yadav" userId="b278caa4-986d-46e9-986d-43aa80842853" providerId="ADAL" clId="{33C8CBED-84F0-B14A-B323-F7DD3C6ED5DC}" dt="2023-06-21T20:08:58.819" v="2131" actId="26606"/>
          <ac:spMkLst>
            <pc:docMk/>
            <pc:sldMk cId="1448761099" sldId="294"/>
            <ac:spMk id="23" creationId="{1A95671B-3CC6-4792-9114-B74FAEA224E6}"/>
          </ac:spMkLst>
        </pc:spChg>
        <pc:picChg chg="add mod">
          <ac:chgData name="Rahul Yadav" userId="b278caa4-986d-46e9-986d-43aa80842853" providerId="ADAL" clId="{33C8CBED-84F0-B14A-B323-F7DD3C6ED5DC}" dt="2023-06-21T20:13:18.658" v="2171" actId="1076"/>
          <ac:picMkLst>
            <pc:docMk/>
            <pc:sldMk cId="1448761099" sldId="294"/>
            <ac:picMk id="7" creationId="{D080E0DA-6102-D7A2-5DD9-AF89E9D71D1B}"/>
          </ac:picMkLst>
        </pc:picChg>
      </pc:sldChg>
      <pc:sldChg chg="modSp add del mod">
        <pc:chgData name="Rahul Yadav" userId="b278caa4-986d-46e9-986d-43aa80842853" providerId="ADAL" clId="{33C8CBED-84F0-B14A-B323-F7DD3C6ED5DC}" dt="2023-06-21T20:06:43.838" v="2109" actId="2696"/>
        <pc:sldMkLst>
          <pc:docMk/>
          <pc:sldMk cId="3833817010" sldId="294"/>
        </pc:sldMkLst>
        <pc:spChg chg="mod">
          <ac:chgData name="Rahul Yadav" userId="b278caa4-986d-46e9-986d-43aa80842853" providerId="ADAL" clId="{33C8CBED-84F0-B14A-B323-F7DD3C6ED5DC}" dt="2023-06-21T20:06:35.929" v="2108" actId="20577"/>
          <ac:spMkLst>
            <pc:docMk/>
            <pc:sldMk cId="3833817010" sldId="294"/>
            <ac:spMk id="2" creationId="{6EFFE0B3-6566-3F48-9291-A6A8E30E2D62}"/>
          </ac:spMkLst>
        </pc:spChg>
      </pc:sldChg>
      <pc:sldChg chg="addSp delSp modSp add mod">
        <pc:chgData name="Rahul Yadav" userId="b278caa4-986d-46e9-986d-43aa80842853" providerId="ADAL" clId="{33C8CBED-84F0-B14A-B323-F7DD3C6ED5DC}" dt="2023-06-21T20:15:18.496" v="2216" actId="14100"/>
        <pc:sldMkLst>
          <pc:docMk/>
          <pc:sldMk cId="2173968746" sldId="295"/>
        </pc:sldMkLst>
        <pc:spChg chg="del">
          <ac:chgData name="Rahul Yadav" userId="b278caa4-986d-46e9-986d-43aa80842853" providerId="ADAL" clId="{33C8CBED-84F0-B14A-B323-F7DD3C6ED5DC}" dt="2023-06-21T20:14:02.550" v="2173" actId="478"/>
          <ac:spMkLst>
            <pc:docMk/>
            <pc:sldMk cId="2173968746" sldId="295"/>
            <ac:spMk id="3" creationId="{49CF1500-91A5-9B31-2B5E-47A95A6D067D}"/>
          </ac:spMkLst>
        </pc:spChg>
        <pc:spChg chg="add mod">
          <ac:chgData name="Rahul Yadav" userId="b278caa4-986d-46e9-986d-43aa80842853" providerId="ADAL" clId="{33C8CBED-84F0-B14A-B323-F7DD3C6ED5DC}" dt="2023-06-21T20:15:18.496" v="2216" actId="14100"/>
          <ac:spMkLst>
            <pc:docMk/>
            <pc:sldMk cId="2173968746" sldId="295"/>
            <ac:spMk id="4" creationId="{5D25B271-CAE9-A476-6750-C07EFF0E57A5}"/>
          </ac:spMkLst>
        </pc:spChg>
        <pc:spChg chg="mod">
          <ac:chgData name="Rahul Yadav" userId="b278caa4-986d-46e9-986d-43aa80842853" providerId="ADAL" clId="{33C8CBED-84F0-B14A-B323-F7DD3C6ED5DC}" dt="2023-06-21T20:14:43.761" v="2189" actId="313"/>
          <ac:spMkLst>
            <pc:docMk/>
            <pc:sldMk cId="2173968746" sldId="295"/>
            <ac:spMk id="6" creationId="{1089AC9A-5D7D-5A4C-8605-7607252D4FA1}"/>
          </ac:spMkLst>
        </pc:spChg>
        <pc:spChg chg="del">
          <ac:chgData name="Rahul Yadav" userId="b278caa4-986d-46e9-986d-43aa80842853" providerId="ADAL" clId="{33C8CBED-84F0-B14A-B323-F7DD3C6ED5DC}" dt="2023-06-21T20:14:06.415" v="2174" actId="478"/>
          <ac:spMkLst>
            <pc:docMk/>
            <pc:sldMk cId="2173968746" sldId="295"/>
            <ac:spMk id="7" creationId="{9C71998B-4791-F94C-B599-D1D76743645B}"/>
          </ac:spMkLst>
        </pc:spChg>
      </pc:sldChg>
    </pc:docChg>
  </pc:docChgLst>
  <pc:docChgLst>
    <pc:chgData name="Rahul Yadav" userId="b278caa4-986d-46e9-986d-43aa80842853" providerId="ADAL" clId="{AA419E47-7E51-EF4F-A50D-E150A8C2EADB}"/>
    <pc:docChg chg="undo custSel addSld delSld modSld sldOrd">
      <pc:chgData name="Rahul Yadav" userId="b278caa4-986d-46e9-986d-43aa80842853" providerId="ADAL" clId="{AA419E47-7E51-EF4F-A50D-E150A8C2EADB}" dt="2023-07-05T20:25:01.452" v="2717" actId="20577"/>
      <pc:docMkLst>
        <pc:docMk/>
      </pc:docMkLst>
      <pc:sldChg chg="addSp delSp modSp mod">
        <pc:chgData name="Rahul Yadav" userId="b278caa4-986d-46e9-986d-43aa80842853" providerId="ADAL" clId="{AA419E47-7E51-EF4F-A50D-E150A8C2EADB}" dt="2023-07-05T16:51:20.752" v="19" actId="1076"/>
        <pc:sldMkLst>
          <pc:docMk/>
          <pc:sldMk cId="407818404" sldId="257"/>
        </pc:sldMkLst>
        <pc:spChg chg="mod">
          <ac:chgData name="Rahul Yadav" userId="b278caa4-986d-46e9-986d-43aa80842853" providerId="ADAL" clId="{AA419E47-7E51-EF4F-A50D-E150A8C2EADB}" dt="2023-07-05T16:50:40.767" v="12" actId="255"/>
          <ac:spMkLst>
            <pc:docMk/>
            <pc:sldMk cId="407818404" sldId="257"/>
            <ac:spMk id="3" creationId="{49CF1500-91A5-9B31-2B5E-47A95A6D067D}"/>
          </ac:spMkLst>
        </pc:spChg>
        <pc:spChg chg="add del mod">
          <ac:chgData name="Rahul Yadav" userId="b278caa4-986d-46e9-986d-43aa80842853" providerId="ADAL" clId="{AA419E47-7E51-EF4F-A50D-E150A8C2EADB}" dt="2023-07-05T16:48:42.321" v="3" actId="478"/>
          <ac:spMkLst>
            <pc:docMk/>
            <pc:sldMk cId="407818404" sldId="257"/>
            <ac:spMk id="4" creationId="{AD3EDCDE-D2AE-3393-F2FC-6DFDE68A1055}"/>
          </ac:spMkLst>
        </pc:spChg>
        <pc:spChg chg="add del mod">
          <ac:chgData name="Rahul Yadav" userId="b278caa4-986d-46e9-986d-43aa80842853" providerId="ADAL" clId="{AA419E47-7E51-EF4F-A50D-E150A8C2EADB}" dt="2023-07-05T16:50:43.881" v="14"/>
          <ac:spMkLst>
            <pc:docMk/>
            <pc:sldMk cId="407818404" sldId="257"/>
            <ac:spMk id="5" creationId="{6782EF67-AC5F-6A62-ACCC-7E9A60C1B985}"/>
          </ac:spMkLst>
        </pc:spChg>
        <pc:spChg chg="mod">
          <ac:chgData name="Rahul Yadav" userId="b278caa4-986d-46e9-986d-43aa80842853" providerId="ADAL" clId="{AA419E47-7E51-EF4F-A50D-E150A8C2EADB}" dt="2023-07-05T16:51:20.752" v="19" actId="1076"/>
          <ac:spMkLst>
            <pc:docMk/>
            <pc:sldMk cId="407818404" sldId="257"/>
            <ac:spMk id="6" creationId="{1089AC9A-5D7D-5A4C-8605-7607252D4FA1}"/>
          </ac:spMkLst>
        </pc:spChg>
        <pc:spChg chg="add del mod">
          <ac:chgData name="Rahul Yadav" userId="b278caa4-986d-46e9-986d-43aa80842853" providerId="ADAL" clId="{AA419E47-7E51-EF4F-A50D-E150A8C2EADB}" dt="2023-07-05T16:51:09.054" v="18" actId="1076"/>
          <ac:spMkLst>
            <pc:docMk/>
            <pc:sldMk cId="407818404" sldId="257"/>
            <ac:spMk id="7" creationId="{9C71998B-4791-F94C-B599-D1D76743645B}"/>
          </ac:spMkLst>
        </pc:spChg>
      </pc:sldChg>
      <pc:sldChg chg="modSp mod">
        <pc:chgData name="Rahul Yadav" userId="b278caa4-986d-46e9-986d-43aa80842853" providerId="ADAL" clId="{AA419E47-7E51-EF4F-A50D-E150A8C2EADB}" dt="2023-07-05T20:15:11.709" v="2689" actId="20577"/>
        <pc:sldMkLst>
          <pc:docMk/>
          <pc:sldMk cId="916806505" sldId="259"/>
        </pc:sldMkLst>
        <pc:spChg chg="mod">
          <ac:chgData name="Rahul Yadav" userId="b278caa4-986d-46e9-986d-43aa80842853" providerId="ADAL" clId="{AA419E47-7E51-EF4F-A50D-E150A8C2EADB}" dt="2023-07-05T16:58:13.562" v="55" actId="20577"/>
          <ac:spMkLst>
            <pc:docMk/>
            <pc:sldMk cId="916806505" sldId="259"/>
            <ac:spMk id="2" creationId="{6EFFE0B3-6566-3F48-9291-A6A8E30E2D62}"/>
          </ac:spMkLst>
        </pc:spChg>
        <pc:spChg chg="mod">
          <ac:chgData name="Rahul Yadav" userId="b278caa4-986d-46e9-986d-43aa80842853" providerId="ADAL" clId="{AA419E47-7E51-EF4F-A50D-E150A8C2EADB}" dt="2023-07-05T20:15:11.709" v="2689" actId="20577"/>
          <ac:spMkLst>
            <pc:docMk/>
            <pc:sldMk cId="916806505" sldId="259"/>
            <ac:spMk id="5" creationId="{C69252C7-A6C4-2849-AD0F-63A6BD9AFA47}"/>
          </ac:spMkLst>
        </pc:spChg>
      </pc:sldChg>
      <pc:sldChg chg="modSp mod">
        <pc:chgData name="Rahul Yadav" userId="b278caa4-986d-46e9-986d-43aa80842853" providerId="ADAL" clId="{AA419E47-7E51-EF4F-A50D-E150A8C2EADB}" dt="2023-07-05T17:10:35.056" v="525" actId="5793"/>
        <pc:sldMkLst>
          <pc:docMk/>
          <pc:sldMk cId="3397677549" sldId="266"/>
        </pc:sldMkLst>
        <pc:spChg chg="mod">
          <ac:chgData name="Rahul Yadav" userId="b278caa4-986d-46e9-986d-43aa80842853" providerId="ADAL" clId="{AA419E47-7E51-EF4F-A50D-E150A8C2EADB}" dt="2023-07-05T17:09:56.130" v="518" actId="1076"/>
          <ac:spMkLst>
            <pc:docMk/>
            <pc:sldMk cId="3397677549" sldId="266"/>
            <ac:spMk id="2" creationId="{88DBE833-A922-5747-A36B-4314D3116822}"/>
          </ac:spMkLst>
        </pc:spChg>
        <pc:spChg chg="mod">
          <ac:chgData name="Rahul Yadav" userId="b278caa4-986d-46e9-986d-43aa80842853" providerId="ADAL" clId="{AA419E47-7E51-EF4F-A50D-E150A8C2EADB}" dt="2023-07-05T17:10:35.056" v="525" actId="5793"/>
          <ac:spMkLst>
            <pc:docMk/>
            <pc:sldMk cId="3397677549" sldId="266"/>
            <ac:spMk id="6" creationId="{3B5F6CA3-041F-2EFA-EB59-C5ECB853BB81}"/>
          </ac:spMkLst>
        </pc:spChg>
      </pc:sldChg>
      <pc:sldChg chg="del">
        <pc:chgData name="Rahul Yadav" userId="b278caa4-986d-46e9-986d-43aa80842853" providerId="ADAL" clId="{AA419E47-7E51-EF4F-A50D-E150A8C2EADB}" dt="2023-07-05T18:02:39.700" v="1563" actId="2696"/>
        <pc:sldMkLst>
          <pc:docMk/>
          <pc:sldMk cId="1513389713" sldId="274"/>
        </pc:sldMkLst>
      </pc:sldChg>
      <pc:sldChg chg="modSp mod">
        <pc:chgData name="Rahul Yadav" userId="b278caa4-986d-46e9-986d-43aa80842853" providerId="ADAL" clId="{AA419E47-7E51-EF4F-A50D-E150A8C2EADB}" dt="2023-07-05T20:14:45.383" v="2674" actId="5793"/>
        <pc:sldMkLst>
          <pc:docMk/>
          <pc:sldMk cId="541867273" sldId="275"/>
        </pc:sldMkLst>
        <pc:spChg chg="mod">
          <ac:chgData name="Rahul Yadav" userId="b278caa4-986d-46e9-986d-43aa80842853" providerId="ADAL" clId="{AA419E47-7E51-EF4F-A50D-E150A8C2EADB}" dt="2023-07-05T17:11:49.145" v="531"/>
          <ac:spMkLst>
            <pc:docMk/>
            <pc:sldMk cId="541867273" sldId="275"/>
            <ac:spMk id="2" creationId="{88DBE833-A922-5747-A36B-4314D3116822}"/>
          </ac:spMkLst>
        </pc:spChg>
        <pc:spChg chg="mod">
          <ac:chgData name="Rahul Yadav" userId="b278caa4-986d-46e9-986d-43aa80842853" providerId="ADAL" clId="{AA419E47-7E51-EF4F-A50D-E150A8C2EADB}" dt="2023-07-05T20:14:45.383" v="2674" actId="5793"/>
          <ac:spMkLst>
            <pc:docMk/>
            <pc:sldMk cId="541867273" sldId="275"/>
            <ac:spMk id="3" creationId="{38F3A7AD-BFCA-B14B-8363-A4C1A4B746A2}"/>
          </ac:spMkLst>
        </pc:spChg>
      </pc:sldChg>
      <pc:sldChg chg="addSp delSp modSp del mod">
        <pc:chgData name="Rahul Yadav" userId="b278caa4-986d-46e9-986d-43aa80842853" providerId="ADAL" clId="{AA419E47-7E51-EF4F-A50D-E150A8C2EADB}" dt="2023-07-05T17:51:29.994" v="736" actId="2696"/>
        <pc:sldMkLst>
          <pc:docMk/>
          <pc:sldMk cId="1006472540" sldId="276"/>
        </pc:sldMkLst>
        <pc:spChg chg="mod">
          <ac:chgData name="Rahul Yadav" userId="b278caa4-986d-46e9-986d-43aa80842853" providerId="ADAL" clId="{AA419E47-7E51-EF4F-A50D-E150A8C2EADB}" dt="2023-07-05T17:51:27.507" v="735" actId="20577"/>
          <ac:spMkLst>
            <pc:docMk/>
            <pc:sldMk cId="1006472540" sldId="276"/>
            <ac:spMk id="2" creationId="{88DBE833-A922-5747-A36B-4314D3116822}"/>
          </ac:spMkLst>
        </pc:spChg>
        <pc:spChg chg="add del mod">
          <ac:chgData name="Rahul Yadav" userId="b278caa4-986d-46e9-986d-43aa80842853" providerId="ADAL" clId="{AA419E47-7E51-EF4F-A50D-E150A8C2EADB}" dt="2023-07-05T17:51:26.870" v="734" actId="207"/>
          <ac:spMkLst>
            <pc:docMk/>
            <pc:sldMk cId="1006472540" sldId="276"/>
            <ac:spMk id="3" creationId="{38F3A7AD-BFCA-B14B-8363-A4C1A4B746A2}"/>
          </ac:spMkLst>
        </pc:spChg>
        <pc:spChg chg="add del mod">
          <ac:chgData name="Rahul Yadav" userId="b278caa4-986d-46e9-986d-43aa80842853" providerId="ADAL" clId="{AA419E47-7E51-EF4F-A50D-E150A8C2EADB}" dt="2023-07-05T17:49:08.328" v="723" actId="931"/>
          <ac:spMkLst>
            <pc:docMk/>
            <pc:sldMk cId="1006472540" sldId="276"/>
            <ac:spMk id="6" creationId="{67BCB7E5-4C7D-7E01-4533-702C27F63095}"/>
          </ac:spMkLst>
        </pc:spChg>
        <pc:spChg chg="add del mod">
          <ac:chgData name="Rahul Yadav" userId="b278caa4-986d-46e9-986d-43aa80842853" providerId="ADAL" clId="{AA419E47-7E51-EF4F-A50D-E150A8C2EADB}" dt="2023-07-05T17:48:22.960" v="718" actId="478"/>
          <ac:spMkLst>
            <pc:docMk/>
            <pc:sldMk cId="1006472540" sldId="276"/>
            <ac:spMk id="9" creationId="{54C83180-C2A0-46BC-90CE-4EA254406228}"/>
          </ac:spMkLst>
        </pc:spChg>
        <pc:picChg chg="add del mod">
          <ac:chgData name="Rahul Yadav" userId="b278caa4-986d-46e9-986d-43aa80842853" providerId="ADAL" clId="{AA419E47-7E51-EF4F-A50D-E150A8C2EADB}" dt="2023-07-05T17:49:08.328" v="723" actId="931"/>
          <ac:picMkLst>
            <pc:docMk/>
            <pc:sldMk cId="1006472540" sldId="276"/>
            <ac:picMk id="5" creationId="{F0595BFC-1ECC-5672-AB4F-10BACDBD84B5}"/>
          </ac:picMkLst>
        </pc:picChg>
      </pc:sldChg>
      <pc:sldChg chg="del">
        <pc:chgData name="Rahul Yadav" userId="b278caa4-986d-46e9-986d-43aa80842853" providerId="ADAL" clId="{AA419E47-7E51-EF4F-A50D-E150A8C2EADB}" dt="2023-07-05T17:11:05.941" v="526" actId="2696"/>
        <pc:sldMkLst>
          <pc:docMk/>
          <pc:sldMk cId="2336718707" sldId="277"/>
        </pc:sldMkLst>
      </pc:sldChg>
      <pc:sldChg chg="modSp mod">
        <pc:chgData name="Rahul Yadav" userId="b278caa4-986d-46e9-986d-43aa80842853" providerId="ADAL" clId="{AA419E47-7E51-EF4F-A50D-E150A8C2EADB}" dt="2023-07-05T18:04:45.766" v="1624" actId="1076"/>
        <pc:sldMkLst>
          <pc:docMk/>
          <pc:sldMk cId="377896130" sldId="278"/>
        </pc:sldMkLst>
        <pc:spChg chg="mod">
          <ac:chgData name="Rahul Yadav" userId="b278caa4-986d-46e9-986d-43aa80842853" providerId="ADAL" clId="{AA419E47-7E51-EF4F-A50D-E150A8C2EADB}" dt="2023-07-05T18:04:41.923" v="1623" actId="1076"/>
          <ac:spMkLst>
            <pc:docMk/>
            <pc:sldMk cId="377896130" sldId="278"/>
            <ac:spMk id="2" creationId="{88DBE833-A922-5747-A36B-4314D3116822}"/>
          </ac:spMkLst>
        </pc:spChg>
        <pc:spChg chg="mod">
          <ac:chgData name="Rahul Yadav" userId="b278caa4-986d-46e9-986d-43aa80842853" providerId="ADAL" clId="{AA419E47-7E51-EF4F-A50D-E150A8C2EADB}" dt="2023-07-05T18:04:45.766" v="1624" actId="1076"/>
          <ac:spMkLst>
            <pc:docMk/>
            <pc:sldMk cId="377896130" sldId="278"/>
            <ac:spMk id="3" creationId="{38F3A7AD-BFCA-B14B-8363-A4C1A4B746A2}"/>
          </ac:spMkLst>
        </pc:spChg>
      </pc:sldChg>
      <pc:sldChg chg="del">
        <pc:chgData name="Rahul Yadav" userId="b278caa4-986d-46e9-986d-43aa80842853" providerId="ADAL" clId="{AA419E47-7E51-EF4F-A50D-E150A8C2EADB}" dt="2023-07-05T18:02:38.706" v="1562" actId="2696"/>
        <pc:sldMkLst>
          <pc:docMk/>
          <pc:sldMk cId="4044409790" sldId="279"/>
        </pc:sldMkLst>
      </pc:sldChg>
      <pc:sldChg chg="del">
        <pc:chgData name="Rahul Yadav" userId="b278caa4-986d-46e9-986d-43aa80842853" providerId="ADAL" clId="{AA419E47-7E51-EF4F-A50D-E150A8C2EADB}" dt="2023-07-05T18:02:40.120" v="1564" actId="2696"/>
        <pc:sldMkLst>
          <pc:docMk/>
          <pc:sldMk cId="2499964222" sldId="280"/>
        </pc:sldMkLst>
      </pc:sldChg>
      <pc:sldChg chg="del">
        <pc:chgData name="Rahul Yadav" userId="b278caa4-986d-46e9-986d-43aa80842853" providerId="ADAL" clId="{AA419E47-7E51-EF4F-A50D-E150A8C2EADB}" dt="2023-07-05T18:02:40.588" v="1565" actId="2696"/>
        <pc:sldMkLst>
          <pc:docMk/>
          <pc:sldMk cId="531257283" sldId="281"/>
        </pc:sldMkLst>
      </pc:sldChg>
      <pc:sldChg chg="del">
        <pc:chgData name="Rahul Yadav" userId="b278caa4-986d-46e9-986d-43aa80842853" providerId="ADAL" clId="{AA419E47-7E51-EF4F-A50D-E150A8C2EADB}" dt="2023-07-05T18:02:41.006" v="1566" actId="2696"/>
        <pc:sldMkLst>
          <pc:docMk/>
          <pc:sldMk cId="2321874442" sldId="282"/>
        </pc:sldMkLst>
      </pc:sldChg>
      <pc:sldChg chg="del">
        <pc:chgData name="Rahul Yadav" userId="b278caa4-986d-46e9-986d-43aa80842853" providerId="ADAL" clId="{AA419E47-7E51-EF4F-A50D-E150A8C2EADB}" dt="2023-07-05T18:02:41.441" v="1567" actId="2696"/>
        <pc:sldMkLst>
          <pc:docMk/>
          <pc:sldMk cId="1961223529" sldId="283"/>
        </pc:sldMkLst>
      </pc:sldChg>
      <pc:sldChg chg="del">
        <pc:chgData name="Rahul Yadav" userId="b278caa4-986d-46e9-986d-43aa80842853" providerId="ADAL" clId="{AA419E47-7E51-EF4F-A50D-E150A8C2EADB}" dt="2023-07-05T18:02:41.904" v="1568" actId="2696"/>
        <pc:sldMkLst>
          <pc:docMk/>
          <pc:sldMk cId="921403731" sldId="284"/>
        </pc:sldMkLst>
      </pc:sldChg>
      <pc:sldChg chg="del">
        <pc:chgData name="Rahul Yadav" userId="b278caa4-986d-46e9-986d-43aa80842853" providerId="ADAL" clId="{AA419E47-7E51-EF4F-A50D-E150A8C2EADB}" dt="2023-07-05T18:02:42.327" v="1569" actId="2696"/>
        <pc:sldMkLst>
          <pc:docMk/>
          <pc:sldMk cId="346695932" sldId="285"/>
        </pc:sldMkLst>
      </pc:sldChg>
      <pc:sldChg chg="del">
        <pc:chgData name="Rahul Yadav" userId="b278caa4-986d-46e9-986d-43aa80842853" providerId="ADAL" clId="{AA419E47-7E51-EF4F-A50D-E150A8C2EADB}" dt="2023-07-05T18:02:42.776" v="1570" actId="2696"/>
        <pc:sldMkLst>
          <pc:docMk/>
          <pc:sldMk cId="1079413775" sldId="286"/>
        </pc:sldMkLst>
      </pc:sldChg>
      <pc:sldChg chg="del">
        <pc:chgData name="Rahul Yadav" userId="b278caa4-986d-46e9-986d-43aa80842853" providerId="ADAL" clId="{AA419E47-7E51-EF4F-A50D-E150A8C2EADB}" dt="2023-07-05T18:02:43.228" v="1571" actId="2696"/>
        <pc:sldMkLst>
          <pc:docMk/>
          <pc:sldMk cId="3046209229" sldId="288"/>
        </pc:sldMkLst>
      </pc:sldChg>
      <pc:sldChg chg="del">
        <pc:chgData name="Rahul Yadav" userId="b278caa4-986d-46e9-986d-43aa80842853" providerId="ADAL" clId="{AA419E47-7E51-EF4F-A50D-E150A8C2EADB}" dt="2023-07-05T18:02:44.176" v="1573" actId="2696"/>
        <pc:sldMkLst>
          <pc:docMk/>
          <pc:sldMk cId="2723404142" sldId="289"/>
        </pc:sldMkLst>
      </pc:sldChg>
      <pc:sldChg chg="del">
        <pc:chgData name="Rahul Yadav" userId="b278caa4-986d-46e9-986d-43aa80842853" providerId="ADAL" clId="{AA419E47-7E51-EF4F-A50D-E150A8C2EADB}" dt="2023-07-05T18:02:43.779" v="1572" actId="2696"/>
        <pc:sldMkLst>
          <pc:docMk/>
          <pc:sldMk cId="2613895161" sldId="290"/>
        </pc:sldMkLst>
      </pc:sldChg>
      <pc:sldChg chg="del">
        <pc:chgData name="Rahul Yadav" userId="b278caa4-986d-46e9-986d-43aa80842853" providerId="ADAL" clId="{AA419E47-7E51-EF4F-A50D-E150A8C2EADB}" dt="2023-07-05T18:02:45.741" v="1574" actId="2696"/>
        <pc:sldMkLst>
          <pc:docMk/>
          <pc:sldMk cId="1250122431" sldId="291"/>
        </pc:sldMkLst>
      </pc:sldChg>
      <pc:sldChg chg="del">
        <pc:chgData name="Rahul Yadav" userId="b278caa4-986d-46e9-986d-43aa80842853" providerId="ADAL" clId="{AA419E47-7E51-EF4F-A50D-E150A8C2EADB}" dt="2023-07-05T18:02:46.304" v="1575" actId="2696"/>
        <pc:sldMkLst>
          <pc:docMk/>
          <pc:sldMk cId="2072055411" sldId="292"/>
        </pc:sldMkLst>
      </pc:sldChg>
      <pc:sldChg chg="del">
        <pc:chgData name="Rahul Yadav" userId="b278caa4-986d-46e9-986d-43aa80842853" providerId="ADAL" clId="{AA419E47-7E51-EF4F-A50D-E150A8C2EADB}" dt="2023-07-05T18:02:46.803" v="1576" actId="2696"/>
        <pc:sldMkLst>
          <pc:docMk/>
          <pc:sldMk cId="2680175913" sldId="293"/>
        </pc:sldMkLst>
      </pc:sldChg>
      <pc:sldChg chg="del">
        <pc:chgData name="Rahul Yadav" userId="b278caa4-986d-46e9-986d-43aa80842853" providerId="ADAL" clId="{AA419E47-7E51-EF4F-A50D-E150A8C2EADB}" dt="2023-07-05T18:02:49.278" v="1577" actId="2696"/>
        <pc:sldMkLst>
          <pc:docMk/>
          <pc:sldMk cId="1448761099" sldId="294"/>
        </pc:sldMkLst>
      </pc:sldChg>
      <pc:sldChg chg="modSp add mod">
        <pc:chgData name="Rahul Yadav" userId="b278caa4-986d-46e9-986d-43aa80842853" providerId="ADAL" clId="{AA419E47-7E51-EF4F-A50D-E150A8C2EADB}" dt="2023-07-05T20:16:41.628" v="2698" actId="20577"/>
        <pc:sldMkLst>
          <pc:docMk/>
          <pc:sldMk cId="2376678410" sldId="296"/>
        </pc:sldMkLst>
        <pc:spChg chg="mod">
          <ac:chgData name="Rahul Yadav" userId="b278caa4-986d-46e9-986d-43aa80842853" providerId="ADAL" clId="{AA419E47-7E51-EF4F-A50D-E150A8C2EADB}" dt="2023-07-05T17:00:42.176" v="145" actId="20577"/>
          <ac:spMkLst>
            <pc:docMk/>
            <pc:sldMk cId="2376678410" sldId="296"/>
            <ac:spMk id="2" creationId="{6EFFE0B3-6566-3F48-9291-A6A8E30E2D62}"/>
          </ac:spMkLst>
        </pc:spChg>
        <pc:spChg chg="mod">
          <ac:chgData name="Rahul Yadav" userId="b278caa4-986d-46e9-986d-43aa80842853" providerId="ADAL" clId="{AA419E47-7E51-EF4F-A50D-E150A8C2EADB}" dt="2023-07-05T20:16:41.628" v="2698" actId="20577"/>
          <ac:spMkLst>
            <pc:docMk/>
            <pc:sldMk cId="2376678410" sldId="296"/>
            <ac:spMk id="5" creationId="{C69252C7-A6C4-2849-AD0F-63A6BD9AFA47}"/>
          </ac:spMkLst>
        </pc:spChg>
      </pc:sldChg>
      <pc:sldChg chg="addSp delSp modSp add mod">
        <pc:chgData name="Rahul Yadav" userId="b278caa4-986d-46e9-986d-43aa80842853" providerId="ADAL" clId="{AA419E47-7E51-EF4F-A50D-E150A8C2EADB}" dt="2023-07-05T20:18:38.221" v="2706" actId="20577"/>
        <pc:sldMkLst>
          <pc:docMk/>
          <pc:sldMk cId="2823342154" sldId="297"/>
        </pc:sldMkLst>
        <pc:spChg chg="mod">
          <ac:chgData name="Rahul Yadav" userId="b278caa4-986d-46e9-986d-43aa80842853" providerId="ADAL" clId="{AA419E47-7E51-EF4F-A50D-E150A8C2EADB}" dt="2023-07-05T17:33:04.260" v="577" actId="20577"/>
          <ac:spMkLst>
            <pc:docMk/>
            <pc:sldMk cId="2823342154" sldId="297"/>
            <ac:spMk id="2" creationId="{88DBE833-A922-5747-A36B-4314D3116822}"/>
          </ac:spMkLst>
        </pc:spChg>
        <pc:spChg chg="mod">
          <ac:chgData name="Rahul Yadav" userId="b278caa4-986d-46e9-986d-43aa80842853" providerId="ADAL" clId="{AA419E47-7E51-EF4F-A50D-E150A8C2EADB}" dt="2023-07-05T20:18:38.221" v="2706" actId="20577"/>
          <ac:spMkLst>
            <pc:docMk/>
            <pc:sldMk cId="2823342154" sldId="297"/>
            <ac:spMk id="3" creationId="{38F3A7AD-BFCA-B14B-8363-A4C1A4B746A2}"/>
          </ac:spMkLst>
        </pc:spChg>
        <pc:spChg chg="add del mod">
          <ac:chgData name="Rahul Yadav" userId="b278caa4-986d-46e9-986d-43aa80842853" providerId="ADAL" clId="{AA419E47-7E51-EF4F-A50D-E150A8C2EADB}" dt="2023-07-05T17:33:05.973" v="579"/>
          <ac:spMkLst>
            <pc:docMk/>
            <pc:sldMk cId="2823342154" sldId="297"/>
            <ac:spMk id="4" creationId="{39EF6F19-7FCC-3AA1-FD69-5394F1C6BE96}"/>
          </ac:spMkLst>
        </pc:spChg>
      </pc:sldChg>
      <pc:sldChg chg="addSp delSp modSp add mod ord">
        <pc:chgData name="Rahul Yadav" userId="b278caa4-986d-46e9-986d-43aa80842853" providerId="ADAL" clId="{AA419E47-7E51-EF4F-A50D-E150A8C2EADB}" dt="2023-07-05T19:58:12.606" v="2672" actId="255"/>
        <pc:sldMkLst>
          <pc:docMk/>
          <pc:sldMk cId="2222616254" sldId="298"/>
        </pc:sldMkLst>
        <pc:spChg chg="add del mod">
          <ac:chgData name="Rahul Yadav" userId="b278caa4-986d-46e9-986d-43aa80842853" providerId="ADAL" clId="{AA419E47-7E51-EF4F-A50D-E150A8C2EADB}" dt="2023-07-05T18:03:02.343" v="1580" actId="478"/>
          <ac:spMkLst>
            <pc:docMk/>
            <pc:sldMk cId="2222616254" sldId="298"/>
            <ac:spMk id="3" creationId="{F75643D7-0126-107C-4FB0-B2F1BA4BE6B9}"/>
          </ac:spMkLst>
        </pc:spChg>
        <pc:spChg chg="del">
          <ac:chgData name="Rahul Yadav" userId="b278caa4-986d-46e9-986d-43aa80842853" providerId="ADAL" clId="{AA419E47-7E51-EF4F-A50D-E150A8C2EADB}" dt="2023-07-05T18:03:00.041" v="1579" actId="478"/>
          <ac:spMkLst>
            <pc:docMk/>
            <pc:sldMk cId="2222616254" sldId="298"/>
            <ac:spMk id="4" creationId="{5D25B271-CAE9-A476-6750-C07EFF0E57A5}"/>
          </ac:spMkLst>
        </pc:spChg>
        <pc:spChg chg="add del mod">
          <ac:chgData name="Rahul Yadav" userId="b278caa4-986d-46e9-986d-43aa80842853" providerId="ADAL" clId="{AA419E47-7E51-EF4F-A50D-E150A8C2EADB}" dt="2023-07-05T18:03:18.821" v="1621"/>
          <ac:spMkLst>
            <pc:docMk/>
            <pc:sldMk cId="2222616254" sldId="298"/>
            <ac:spMk id="5" creationId="{8B411DDC-A04C-40A5-F5DA-75D457BD9207}"/>
          </ac:spMkLst>
        </pc:spChg>
        <pc:spChg chg="mod">
          <ac:chgData name="Rahul Yadav" userId="b278caa4-986d-46e9-986d-43aa80842853" providerId="ADAL" clId="{AA419E47-7E51-EF4F-A50D-E150A8C2EADB}" dt="2023-07-05T19:58:12.606" v="2672" actId="255"/>
          <ac:spMkLst>
            <pc:docMk/>
            <pc:sldMk cId="2222616254" sldId="298"/>
            <ac:spMk id="6" creationId="{1089AC9A-5D7D-5A4C-8605-7607252D4FA1}"/>
          </ac:spMkLst>
        </pc:spChg>
      </pc:sldChg>
      <pc:sldChg chg="modSp add mod ord">
        <pc:chgData name="Rahul Yadav" userId="b278caa4-986d-46e9-986d-43aa80842853" providerId="ADAL" clId="{AA419E47-7E51-EF4F-A50D-E150A8C2EADB}" dt="2023-07-05T20:24:13.121" v="2708" actId="20578"/>
        <pc:sldMkLst>
          <pc:docMk/>
          <pc:sldMk cId="513940436" sldId="299"/>
        </pc:sldMkLst>
        <pc:spChg chg="mod">
          <ac:chgData name="Rahul Yadav" userId="b278caa4-986d-46e9-986d-43aa80842853" providerId="ADAL" clId="{AA419E47-7E51-EF4F-A50D-E150A8C2EADB}" dt="2023-07-05T18:06:25.077" v="1664" actId="20577"/>
          <ac:spMkLst>
            <pc:docMk/>
            <pc:sldMk cId="513940436" sldId="299"/>
            <ac:spMk id="2" creationId="{88DBE833-A922-5747-A36B-4314D3116822}"/>
          </ac:spMkLst>
        </pc:spChg>
        <pc:spChg chg="mod">
          <ac:chgData name="Rahul Yadav" userId="b278caa4-986d-46e9-986d-43aa80842853" providerId="ADAL" clId="{AA419E47-7E51-EF4F-A50D-E150A8C2EADB}" dt="2023-07-05T18:09:14.253" v="1814" actId="14100"/>
          <ac:spMkLst>
            <pc:docMk/>
            <pc:sldMk cId="513940436" sldId="299"/>
            <ac:spMk id="3" creationId="{38F3A7AD-BFCA-B14B-8363-A4C1A4B746A2}"/>
          </ac:spMkLst>
        </pc:spChg>
      </pc:sldChg>
      <pc:sldChg chg="modSp add mod">
        <pc:chgData name="Rahul Yadav" userId="b278caa4-986d-46e9-986d-43aa80842853" providerId="ADAL" clId="{AA419E47-7E51-EF4F-A50D-E150A8C2EADB}" dt="2023-07-05T19:15:17.898" v="1871" actId="255"/>
        <pc:sldMkLst>
          <pc:docMk/>
          <pc:sldMk cId="1416902500" sldId="300"/>
        </pc:sldMkLst>
        <pc:spChg chg="mod">
          <ac:chgData name="Rahul Yadav" userId="b278caa4-986d-46e9-986d-43aa80842853" providerId="ADAL" clId="{AA419E47-7E51-EF4F-A50D-E150A8C2EADB}" dt="2023-07-05T18:12:59.120" v="1826" actId="20577"/>
          <ac:spMkLst>
            <pc:docMk/>
            <pc:sldMk cId="1416902500" sldId="300"/>
            <ac:spMk id="2" creationId="{88DBE833-A922-5747-A36B-4314D3116822}"/>
          </ac:spMkLst>
        </pc:spChg>
        <pc:spChg chg="mod">
          <ac:chgData name="Rahul Yadav" userId="b278caa4-986d-46e9-986d-43aa80842853" providerId="ADAL" clId="{AA419E47-7E51-EF4F-A50D-E150A8C2EADB}" dt="2023-07-05T19:15:17.898" v="1871" actId="255"/>
          <ac:spMkLst>
            <pc:docMk/>
            <pc:sldMk cId="1416902500" sldId="300"/>
            <ac:spMk id="3" creationId="{38F3A7AD-BFCA-B14B-8363-A4C1A4B746A2}"/>
          </ac:spMkLst>
        </pc:spChg>
      </pc:sldChg>
      <pc:sldChg chg="new del">
        <pc:chgData name="Rahul Yadav" userId="b278caa4-986d-46e9-986d-43aa80842853" providerId="ADAL" clId="{AA419E47-7E51-EF4F-A50D-E150A8C2EADB}" dt="2023-07-05T19:15:34.370" v="1873" actId="2696"/>
        <pc:sldMkLst>
          <pc:docMk/>
          <pc:sldMk cId="900069392" sldId="301"/>
        </pc:sldMkLst>
      </pc:sldChg>
      <pc:sldChg chg="addSp delSp modSp add mod ord">
        <pc:chgData name="Rahul Yadav" userId="b278caa4-986d-46e9-986d-43aa80842853" providerId="ADAL" clId="{AA419E47-7E51-EF4F-A50D-E150A8C2EADB}" dt="2023-07-05T19:20:26.224" v="1932" actId="20577"/>
        <pc:sldMkLst>
          <pc:docMk/>
          <pc:sldMk cId="2804010803" sldId="301"/>
        </pc:sldMkLst>
        <pc:spChg chg="mod">
          <ac:chgData name="Rahul Yadav" userId="b278caa4-986d-46e9-986d-43aa80842853" providerId="ADAL" clId="{AA419E47-7E51-EF4F-A50D-E150A8C2EADB}" dt="2023-07-05T19:20:26.224" v="1932" actId="20577"/>
          <ac:spMkLst>
            <pc:docMk/>
            <pc:sldMk cId="2804010803" sldId="301"/>
            <ac:spMk id="2" creationId="{88DBE833-A922-5747-A36B-4314D3116822}"/>
          </ac:spMkLst>
        </pc:spChg>
        <pc:spChg chg="del mod">
          <ac:chgData name="Rahul Yadav" userId="b278caa4-986d-46e9-986d-43aa80842853" providerId="ADAL" clId="{AA419E47-7E51-EF4F-A50D-E150A8C2EADB}" dt="2023-07-05T19:19:22.602" v="1895" actId="931"/>
          <ac:spMkLst>
            <pc:docMk/>
            <pc:sldMk cId="2804010803" sldId="301"/>
            <ac:spMk id="3" creationId="{38F3A7AD-BFCA-B14B-8363-A4C1A4B746A2}"/>
          </ac:spMkLst>
        </pc:spChg>
        <pc:picChg chg="add mod">
          <ac:chgData name="Rahul Yadav" userId="b278caa4-986d-46e9-986d-43aa80842853" providerId="ADAL" clId="{AA419E47-7E51-EF4F-A50D-E150A8C2EADB}" dt="2023-07-05T19:19:22.602" v="1895" actId="931"/>
          <ac:picMkLst>
            <pc:docMk/>
            <pc:sldMk cId="2804010803" sldId="301"/>
            <ac:picMk id="5" creationId="{1DCE99F0-1B51-CB11-6934-25FF119474D6}"/>
          </ac:picMkLst>
        </pc:picChg>
      </pc:sldChg>
      <pc:sldChg chg="addSp delSp modSp add del mod">
        <pc:chgData name="Rahul Yadav" userId="b278caa4-986d-46e9-986d-43aa80842853" providerId="ADAL" clId="{AA419E47-7E51-EF4F-A50D-E150A8C2EADB}" dt="2023-07-05T19:24:00.285" v="1954" actId="2696"/>
        <pc:sldMkLst>
          <pc:docMk/>
          <pc:sldMk cId="3620986921" sldId="302"/>
        </pc:sldMkLst>
        <pc:spChg chg="mod">
          <ac:chgData name="Rahul Yadav" userId="b278caa4-986d-46e9-986d-43aa80842853" providerId="ADAL" clId="{AA419E47-7E51-EF4F-A50D-E150A8C2EADB}" dt="2023-07-05T19:20:45.346" v="1949" actId="20577"/>
          <ac:spMkLst>
            <pc:docMk/>
            <pc:sldMk cId="3620986921" sldId="302"/>
            <ac:spMk id="2" creationId="{88DBE833-A922-5747-A36B-4314D3116822}"/>
          </ac:spMkLst>
        </pc:spChg>
        <pc:spChg chg="add mod">
          <ac:chgData name="Rahul Yadav" userId="b278caa4-986d-46e9-986d-43aa80842853" providerId="ADAL" clId="{AA419E47-7E51-EF4F-A50D-E150A8C2EADB}" dt="2023-07-05T19:20:49.504" v="1950" actId="478"/>
          <ac:spMkLst>
            <pc:docMk/>
            <pc:sldMk cId="3620986921" sldId="302"/>
            <ac:spMk id="4" creationId="{2BD3961F-2C43-D019-69A3-F5479964B0F5}"/>
          </ac:spMkLst>
        </pc:spChg>
        <pc:picChg chg="del">
          <ac:chgData name="Rahul Yadav" userId="b278caa4-986d-46e9-986d-43aa80842853" providerId="ADAL" clId="{AA419E47-7E51-EF4F-A50D-E150A8C2EADB}" dt="2023-07-05T19:20:49.504" v="1950" actId="478"/>
          <ac:picMkLst>
            <pc:docMk/>
            <pc:sldMk cId="3620986921" sldId="302"/>
            <ac:picMk id="5" creationId="{1DCE99F0-1B51-CB11-6934-25FF119474D6}"/>
          </ac:picMkLst>
        </pc:picChg>
      </pc:sldChg>
      <pc:sldChg chg="addSp delSp modSp add mod ord">
        <pc:chgData name="Rahul Yadav" userId="b278caa4-986d-46e9-986d-43aa80842853" providerId="ADAL" clId="{AA419E47-7E51-EF4F-A50D-E150A8C2EADB}" dt="2023-07-05T20:25:01.452" v="2717" actId="20577"/>
        <pc:sldMkLst>
          <pc:docMk/>
          <pc:sldMk cId="4064941571" sldId="303"/>
        </pc:sldMkLst>
        <pc:spChg chg="mod">
          <ac:chgData name="Rahul Yadav" userId="b278caa4-986d-46e9-986d-43aa80842853" providerId="ADAL" clId="{AA419E47-7E51-EF4F-A50D-E150A8C2EADB}" dt="2023-07-05T20:25:01.452" v="2717" actId="20577"/>
          <ac:spMkLst>
            <pc:docMk/>
            <pc:sldMk cId="4064941571" sldId="303"/>
            <ac:spMk id="2" creationId="{88DBE833-A922-5747-A36B-4314D3116822}"/>
          </ac:spMkLst>
        </pc:spChg>
        <pc:spChg chg="mod">
          <ac:chgData name="Rahul Yadav" userId="b278caa4-986d-46e9-986d-43aa80842853" providerId="ADAL" clId="{AA419E47-7E51-EF4F-A50D-E150A8C2EADB}" dt="2023-07-05T19:51:03.879" v="2586" actId="20577"/>
          <ac:spMkLst>
            <pc:docMk/>
            <pc:sldMk cId="4064941571" sldId="303"/>
            <ac:spMk id="3" creationId="{38F3A7AD-BFCA-B14B-8363-A4C1A4B746A2}"/>
          </ac:spMkLst>
        </pc:spChg>
        <pc:spChg chg="add del mod">
          <ac:chgData name="Rahul Yadav" userId="b278caa4-986d-46e9-986d-43aa80842853" providerId="ADAL" clId="{AA419E47-7E51-EF4F-A50D-E150A8C2EADB}" dt="2023-07-05T19:31:59.673" v="2476"/>
          <ac:spMkLst>
            <pc:docMk/>
            <pc:sldMk cId="4064941571" sldId="303"/>
            <ac:spMk id="4" creationId="{2AA8B780-43BC-E926-B2AC-3D449491AEC6}"/>
          </ac:spMkLst>
        </pc:spChg>
      </pc:sldChg>
      <pc:sldChg chg="addSp delSp modSp add mod ord">
        <pc:chgData name="Rahul Yadav" userId="b278caa4-986d-46e9-986d-43aa80842853" providerId="ADAL" clId="{AA419E47-7E51-EF4F-A50D-E150A8C2EADB}" dt="2023-07-05T19:54:20.563" v="2649" actId="20578"/>
        <pc:sldMkLst>
          <pc:docMk/>
          <pc:sldMk cId="575064043" sldId="304"/>
        </pc:sldMkLst>
        <pc:spChg chg="del">
          <ac:chgData name="Rahul Yadav" userId="b278caa4-986d-46e9-986d-43aa80842853" providerId="ADAL" clId="{AA419E47-7E51-EF4F-A50D-E150A8C2EADB}" dt="2023-07-05T19:45:02.283" v="2488" actId="478"/>
          <ac:spMkLst>
            <pc:docMk/>
            <pc:sldMk cId="575064043" sldId="304"/>
            <ac:spMk id="2" creationId="{88DBE833-A922-5747-A36B-4314D3116822}"/>
          </ac:spMkLst>
        </pc:spChg>
        <pc:spChg chg="add del mod">
          <ac:chgData name="Rahul Yadav" userId="b278caa4-986d-46e9-986d-43aa80842853" providerId="ADAL" clId="{AA419E47-7E51-EF4F-A50D-E150A8C2EADB}" dt="2023-07-05T19:45:05.121" v="2489" actId="478"/>
          <ac:spMkLst>
            <pc:docMk/>
            <pc:sldMk cId="575064043" sldId="304"/>
            <ac:spMk id="4" creationId="{97D4F416-9143-96A5-AB48-DF7942CACC4D}"/>
          </ac:spMkLst>
        </pc:spChg>
        <pc:spChg chg="add">
          <ac:chgData name="Rahul Yadav" userId="b278caa4-986d-46e9-986d-43aa80842853" providerId="ADAL" clId="{AA419E47-7E51-EF4F-A50D-E150A8C2EADB}" dt="2023-07-05T19:46:22.653" v="2493" actId="11529"/>
          <ac:spMkLst>
            <pc:docMk/>
            <pc:sldMk cId="575064043" sldId="304"/>
            <ac:spMk id="6" creationId="{D2A05BAE-1391-6FF3-3B0B-D357936D42CF}"/>
          </ac:spMkLst>
        </pc:spChg>
        <pc:spChg chg="add mod">
          <ac:chgData name="Rahul Yadav" userId="b278caa4-986d-46e9-986d-43aa80842853" providerId="ADAL" clId="{AA419E47-7E51-EF4F-A50D-E150A8C2EADB}" dt="2023-07-05T19:46:29.694" v="2505" actId="20577"/>
          <ac:spMkLst>
            <pc:docMk/>
            <pc:sldMk cId="575064043" sldId="304"/>
            <ac:spMk id="7" creationId="{A573A2D9-3A2D-710C-3FD9-B20AD1E4ED59}"/>
          </ac:spMkLst>
        </pc:spChg>
        <pc:spChg chg="add mod">
          <ac:chgData name="Rahul Yadav" userId="b278caa4-986d-46e9-986d-43aa80842853" providerId="ADAL" clId="{AA419E47-7E51-EF4F-A50D-E150A8C2EADB}" dt="2023-07-05T19:48:46.416" v="2557" actId="14100"/>
          <ac:spMkLst>
            <pc:docMk/>
            <pc:sldMk cId="575064043" sldId="304"/>
            <ac:spMk id="9" creationId="{3DD7CAEE-5553-18A5-4655-9DEB0A1EFD44}"/>
          </ac:spMkLst>
        </pc:spChg>
        <pc:spChg chg="add mod">
          <ac:chgData name="Rahul Yadav" userId="b278caa4-986d-46e9-986d-43aa80842853" providerId="ADAL" clId="{AA419E47-7E51-EF4F-A50D-E150A8C2EADB}" dt="2023-07-05T19:48:51.371" v="2558" actId="1076"/>
          <ac:spMkLst>
            <pc:docMk/>
            <pc:sldMk cId="575064043" sldId="304"/>
            <ac:spMk id="10" creationId="{5DAED9F7-32A8-8276-FF29-C5B9EB0EECDF}"/>
          </ac:spMkLst>
        </pc:spChg>
        <pc:spChg chg="add mod">
          <ac:chgData name="Rahul Yadav" userId="b278caa4-986d-46e9-986d-43aa80842853" providerId="ADAL" clId="{AA419E47-7E51-EF4F-A50D-E150A8C2EADB}" dt="2023-07-05T19:48:01.069" v="2528" actId="20577"/>
          <ac:spMkLst>
            <pc:docMk/>
            <pc:sldMk cId="575064043" sldId="304"/>
            <ac:spMk id="11" creationId="{4C7AD600-C83B-AE3B-251F-2E0507523CFC}"/>
          </ac:spMkLst>
        </pc:spChg>
        <pc:spChg chg="add mod">
          <ac:chgData name="Rahul Yadav" userId="b278caa4-986d-46e9-986d-43aa80842853" providerId="ADAL" clId="{AA419E47-7E51-EF4F-A50D-E150A8C2EADB}" dt="2023-07-05T19:49:33.222" v="2562" actId="14100"/>
          <ac:spMkLst>
            <pc:docMk/>
            <pc:sldMk cId="575064043" sldId="304"/>
            <ac:spMk id="12" creationId="{903684E7-D22B-1E4D-394B-0002468A075A}"/>
          </ac:spMkLst>
        </pc:spChg>
        <pc:spChg chg="add mod">
          <ac:chgData name="Rahul Yadav" userId="b278caa4-986d-46e9-986d-43aa80842853" providerId="ADAL" clId="{AA419E47-7E51-EF4F-A50D-E150A8C2EADB}" dt="2023-07-05T19:49:43.944" v="2565" actId="20577"/>
          <ac:spMkLst>
            <pc:docMk/>
            <pc:sldMk cId="575064043" sldId="304"/>
            <ac:spMk id="13" creationId="{835E213D-454B-BB27-0699-927DFF44CA54}"/>
          </ac:spMkLst>
        </pc:spChg>
        <pc:spChg chg="add mod">
          <ac:chgData name="Rahul Yadav" userId="b278caa4-986d-46e9-986d-43aa80842853" providerId="ADAL" clId="{AA419E47-7E51-EF4F-A50D-E150A8C2EADB}" dt="2023-07-05T19:49:24.463" v="2560" actId="14100"/>
          <ac:spMkLst>
            <pc:docMk/>
            <pc:sldMk cId="575064043" sldId="304"/>
            <ac:spMk id="14" creationId="{E7CD0958-3928-5C33-F780-4A6D446D078F}"/>
          </ac:spMkLst>
        </pc:spChg>
        <pc:spChg chg="add mod">
          <ac:chgData name="Rahul Yadav" userId="b278caa4-986d-46e9-986d-43aa80842853" providerId="ADAL" clId="{AA419E47-7E51-EF4F-A50D-E150A8C2EADB}" dt="2023-07-05T19:51:25.987" v="2590" actId="14100"/>
          <ac:spMkLst>
            <pc:docMk/>
            <pc:sldMk cId="575064043" sldId="304"/>
            <ac:spMk id="15" creationId="{A0630D39-4E22-EDA1-14AB-DD7A73413E98}"/>
          </ac:spMkLst>
        </pc:spChg>
        <pc:spChg chg="add mod">
          <ac:chgData name="Rahul Yadav" userId="b278caa4-986d-46e9-986d-43aa80842853" providerId="ADAL" clId="{AA419E47-7E51-EF4F-A50D-E150A8C2EADB}" dt="2023-07-05T19:51:31.944" v="2591" actId="1076"/>
          <ac:spMkLst>
            <pc:docMk/>
            <pc:sldMk cId="575064043" sldId="304"/>
            <ac:spMk id="16" creationId="{D7465A2E-C22D-6D67-6C39-2A0C0B1F57F4}"/>
          </ac:spMkLst>
        </pc:spChg>
        <pc:spChg chg="add mod">
          <ac:chgData name="Rahul Yadav" userId="b278caa4-986d-46e9-986d-43aa80842853" providerId="ADAL" clId="{AA419E47-7E51-EF4F-A50D-E150A8C2EADB}" dt="2023-07-05T19:52:55.155" v="2603" actId="14100"/>
          <ac:spMkLst>
            <pc:docMk/>
            <pc:sldMk cId="575064043" sldId="304"/>
            <ac:spMk id="17" creationId="{35A522BC-5435-46EE-EF01-C9B70C7BAE97}"/>
          </ac:spMkLst>
        </pc:spChg>
        <pc:spChg chg="add mod">
          <ac:chgData name="Rahul Yadav" userId="b278caa4-986d-46e9-986d-43aa80842853" providerId="ADAL" clId="{AA419E47-7E51-EF4F-A50D-E150A8C2EADB}" dt="2023-07-05T19:53:19.067" v="2621" actId="20577"/>
          <ac:spMkLst>
            <pc:docMk/>
            <pc:sldMk cId="575064043" sldId="304"/>
            <ac:spMk id="18" creationId="{0E434573-4796-20CE-4874-AEF8CAD4FC72}"/>
          </ac:spMkLst>
        </pc:spChg>
        <pc:spChg chg="add mod">
          <ac:chgData name="Rahul Yadav" userId="b278caa4-986d-46e9-986d-43aa80842853" providerId="ADAL" clId="{AA419E47-7E51-EF4F-A50D-E150A8C2EADB}" dt="2023-07-05T19:52:50.840" v="2602" actId="14100"/>
          <ac:spMkLst>
            <pc:docMk/>
            <pc:sldMk cId="575064043" sldId="304"/>
            <ac:spMk id="19" creationId="{C0F941AC-C5C5-9639-D334-0B632ACBCBC8}"/>
          </ac:spMkLst>
        </pc:spChg>
        <pc:spChg chg="add mod">
          <ac:chgData name="Rahul Yadav" userId="b278caa4-986d-46e9-986d-43aa80842853" providerId="ADAL" clId="{AA419E47-7E51-EF4F-A50D-E150A8C2EADB}" dt="2023-07-05T19:54:01.350" v="2646" actId="20577"/>
          <ac:spMkLst>
            <pc:docMk/>
            <pc:sldMk cId="575064043" sldId="304"/>
            <ac:spMk id="20" creationId="{9545436B-D857-FEC9-0384-93950D197A48}"/>
          </ac:spMkLst>
        </pc:spChg>
        <pc:picChg chg="mod">
          <ac:chgData name="Rahul Yadav" userId="b278caa4-986d-46e9-986d-43aa80842853" providerId="ADAL" clId="{AA419E47-7E51-EF4F-A50D-E150A8C2EADB}" dt="2023-07-05T19:46:04.049" v="2492" actId="14100"/>
          <ac:picMkLst>
            <pc:docMk/>
            <pc:sldMk cId="575064043" sldId="304"/>
            <ac:picMk id="5" creationId="{1DCE99F0-1B51-CB11-6934-25FF119474D6}"/>
          </ac:picMkLst>
        </pc:picChg>
      </pc:sldChg>
      <pc:sldChg chg="add del">
        <pc:chgData name="Rahul Yadav" userId="b278caa4-986d-46e9-986d-43aa80842853" providerId="ADAL" clId="{AA419E47-7E51-EF4F-A50D-E150A8C2EADB}" dt="2023-07-05T19:32:11.415" v="2478" actId="2696"/>
        <pc:sldMkLst>
          <pc:docMk/>
          <pc:sldMk cId="2794867788" sldId="304"/>
        </pc:sldMkLst>
      </pc:sldChg>
      <pc:sldChg chg="addSp delSp modSp add mod ord">
        <pc:chgData name="Rahul Yadav" userId="b278caa4-986d-46e9-986d-43aa80842853" providerId="ADAL" clId="{AA419E47-7E51-EF4F-A50D-E150A8C2EADB}" dt="2023-07-05T19:56:58.892" v="2657" actId="14826"/>
        <pc:sldMkLst>
          <pc:docMk/>
          <pc:sldMk cId="369756248" sldId="305"/>
        </pc:sldMkLst>
        <pc:spChg chg="mod">
          <ac:chgData name="Rahul Yadav" userId="b278caa4-986d-46e9-986d-43aa80842853" providerId="ADAL" clId="{AA419E47-7E51-EF4F-A50D-E150A8C2EADB}" dt="2023-07-05T19:54:24.443" v="2651" actId="20577"/>
          <ac:spMkLst>
            <pc:docMk/>
            <pc:sldMk cId="369756248" sldId="305"/>
            <ac:spMk id="2" creationId="{88DBE833-A922-5747-A36B-4314D3116822}"/>
          </ac:spMkLst>
        </pc:spChg>
        <pc:spChg chg="add del mod">
          <ac:chgData name="Rahul Yadav" userId="b278caa4-986d-46e9-986d-43aa80842853" providerId="ADAL" clId="{AA419E47-7E51-EF4F-A50D-E150A8C2EADB}" dt="2023-07-05T19:55:33.252" v="2653" actId="931"/>
          <ac:spMkLst>
            <pc:docMk/>
            <pc:sldMk cId="369756248" sldId="305"/>
            <ac:spMk id="4" creationId="{2381782A-37D1-06DA-18B3-F2D3C39BD04F}"/>
          </ac:spMkLst>
        </pc:spChg>
        <pc:picChg chg="del">
          <ac:chgData name="Rahul Yadav" userId="b278caa4-986d-46e9-986d-43aa80842853" providerId="ADAL" clId="{AA419E47-7E51-EF4F-A50D-E150A8C2EADB}" dt="2023-07-05T19:54:26.454" v="2652" actId="478"/>
          <ac:picMkLst>
            <pc:docMk/>
            <pc:sldMk cId="369756248" sldId="305"/>
            <ac:picMk id="5" creationId="{1DCE99F0-1B51-CB11-6934-25FF119474D6}"/>
          </ac:picMkLst>
        </pc:picChg>
        <pc:picChg chg="add mod">
          <ac:chgData name="Rahul Yadav" userId="b278caa4-986d-46e9-986d-43aa80842853" providerId="ADAL" clId="{AA419E47-7E51-EF4F-A50D-E150A8C2EADB}" dt="2023-07-05T19:56:58.892" v="2657" actId="14826"/>
          <ac:picMkLst>
            <pc:docMk/>
            <pc:sldMk cId="369756248" sldId="305"/>
            <ac:picMk id="7" creationId="{2109DC83-9A3A-705F-090C-A4061C6FE3C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0239D73C-AF14-7643-8BC7-209F4FB10DDF}" type="datetimeFigureOut">
              <a:rPr lang="en-US" smtClean="0"/>
              <a:pPr/>
              <a:t>7/5/23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52A25F9-16D3-E64A-8639-7B020C319E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604122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F90DAFF-101D-E948-A7EE-D57686CEB2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5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47F2-B572-1341-97A2-03F799FC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2F5B-0BEC-1B48-AF19-F70CBF88DD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58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BFC18-7AE9-1C44-9039-61F804A614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20E5-CF10-E744-8836-DA131F3DFE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0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1F46-BA21-2546-AE85-93B56EC061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1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A3F1F-FF47-0844-82BA-F475FCD0A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6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A91F9-8796-3D42-B75E-9C7F7D9B73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2EBF7-C6C5-4541-B47E-7FB413A3DF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5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13847-6053-FF4A-A422-D886A866F5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927100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C17C1-D75E-7F4A-895D-15D9E2D1D38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14BA-85C5-BA49-A402-F7BCCCD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University at Buffalo, The State University of New York logo">
            <a:extLst>
              <a:ext uri="{FF2B5EF4-FFF2-40B4-BE49-F238E27FC236}">
                <a16:creationId xmlns:a16="http://schemas.microsoft.com/office/drawing/2014/main" id="{27B0F206-4721-B742-B71F-C0AADA23A98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790E-48FE-324B-A4AD-34E3A7792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64" r:id="rId4"/>
    <p:sldLayoutId id="2147483652" r:id="rId5"/>
    <p:sldLayoutId id="2147483653" r:id="rId6"/>
    <p:sldLayoutId id="2147483654" r:id="rId7"/>
    <p:sldLayoutId id="2147483655" r:id="rId8"/>
    <p:sldLayoutId id="2147483665" r:id="rId9"/>
    <p:sldLayoutId id="2147483666" r:id="rId10"/>
    <p:sldLayoutId id="2147483660" r:id="rId11"/>
    <p:sldLayoutId id="214748366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heidloff.net/article/importance-of-prompt-engineering/" TargetMode="External"/><Relationship Id="rId3" Type="http://schemas.openxmlformats.org/officeDocument/2006/relationships/hyperlink" Target="https://python.langchain.com/docs/get_started/introduction.html" TargetMode="External"/><Relationship Id="rId7" Type="http://schemas.openxmlformats.org/officeDocument/2006/relationships/hyperlink" Target="https://blog.langchain.dev/llms-and-sql/" TargetMode="External"/><Relationship Id="rId12" Type="http://schemas.openxmlformats.org/officeDocument/2006/relationships/hyperlink" Target="https://arxiv.org/abs/2305.16938" TargetMode="External"/><Relationship Id="rId2" Type="http://schemas.openxmlformats.org/officeDocument/2006/relationships/hyperlink" Target="https://www.promptingguide.ai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sqlitetutorial.net/sqlite-sample-database/" TargetMode="External"/><Relationship Id="rId11" Type="http://schemas.openxmlformats.org/officeDocument/2006/relationships/hyperlink" Target="https://www.linkedin.com/pulse/3-principles-prompt-engineering-gpt-3-ben-whately/" TargetMode="External"/><Relationship Id="rId5" Type="http://schemas.openxmlformats.org/officeDocument/2006/relationships/hyperlink" Target="https://blog.streamlit.io/langchain-tutorial-1-build-an-llm-powered-app-in-18-lines-of-code/" TargetMode="External"/><Relationship Id="rId10" Type="http://schemas.openxmlformats.org/officeDocument/2006/relationships/hyperlink" Target="https://fourweekmba.com/prompt-engineering/" TargetMode="External"/><Relationship Id="rId4" Type="http://schemas.openxmlformats.org/officeDocument/2006/relationships/hyperlink" Target="https://openai.com/" TargetMode="External"/><Relationship Id="rId9" Type="http://schemas.openxmlformats.org/officeDocument/2006/relationships/hyperlink" Target="https://www.nocode.ai/introduction-to-prompt-engineerin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ir-ai/Prompt-Engineering-Guide/blob/main/notebooks/pe-lecture.ipynb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mptingguide.ai/models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mptingguide.ai/papers" TargetMode="External"/><Relationship Id="rId2" Type="http://schemas.openxmlformats.org/officeDocument/2006/relationships/hyperlink" Target="https://www.promptingguide.ai/tools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promptingguide.ai/risks/adversaria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esentation Title">
            <a:extLst>
              <a:ext uri="{FF2B5EF4-FFF2-40B4-BE49-F238E27FC236}">
                <a16:creationId xmlns:a16="http://schemas.microsoft.com/office/drawing/2014/main" id="{1089AC9A-5D7D-5A4C-8605-7607252D4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68" y="1941885"/>
            <a:ext cx="6638544" cy="1747777"/>
          </a:xfrm>
        </p:spPr>
        <p:txBody>
          <a:bodyPr/>
          <a:lstStyle/>
          <a:p>
            <a:r>
              <a:rPr lang="en-US" sz="4000" spc="-20" dirty="0">
                <a:latin typeface="Arial" panose="020B0604020202020204" pitchFamily="34" charset="0"/>
                <a:cs typeface="Arial" panose="020B0604020202020204" pitchFamily="34" charset="0"/>
              </a:rPr>
              <a:t>Prompt Engineering</a:t>
            </a:r>
            <a:endParaRPr lang="en-US" sz="4000" dirty="0"/>
          </a:p>
        </p:txBody>
      </p:sp>
      <p:sp>
        <p:nvSpPr>
          <p:cNvPr id="7" name="Sub-topic">
            <a:extLst>
              <a:ext uri="{FF2B5EF4-FFF2-40B4-BE49-F238E27FC236}">
                <a16:creationId xmlns:a16="http://schemas.microsoft.com/office/drawing/2014/main" id="{9C71998B-4791-F94C-B599-D1D7674364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8368" y="3460600"/>
            <a:ext cx="5985500" cy="1114295"/>
          </a:xfrm>
        </p:spPr>
        <p:txBody>
          <a:bodyPr/>
          <a:lstStyle/>
          <a:p>
            <a:endParaRPr lang="en-US" sz="3200" dirty="0"/>
          </a:p>
          <a:p>
            <a:r>
              <a:rPr lang="en-US" sz="3200" dirty="0"/>
              <a:t>Presenter: Rahul Yadav</a:t>
            </a:r>
          </a:p>
        </p:txBody>
      </p:sp>
      <p:sp>
        <p:nvSpPr>
          <p:cNvPr id="3" name="Section Divider Title">
            <a:extLst>
              <a:ext uri="{FF2B5EF4-FFF2-40B4-BE49-F238E27FC236}">
                <a16:creationId xmlns:a16="http://schemas.microsoft.com/office/drawing/2014/main" id="{49CF1500-91A5-9B31-2B5E-47A95A6D067D}"/>
              </a:ext>
            </a:extLst>
          </p:cNvPr>
          <p:cNvSpPr txBox="1">
            <a:spLocks/>
          </p:cNvSpPr>
          <p:nvPr/>
        </p:nvSpPr>
        <p:spPr>
          <a:xfrm>
            <a:off x="658368" y="310569"/>
            <a:ext cx="8115242" cy="821088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None/>
              <a:defRPr sz="2800" b="0" kern="120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CSE 705 Recent Advances in Deep Learning &amp;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40781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7" y="1325996"/>
            <a:ext cx="6951472" cy="590931"/>
          </a:xfrm>
        </p:spPr>
        <p:txBody>
          <a:bodyPr/>
          <a:lstStyle/>
          <a:p>
            <a:r>
              <a:rPr lang="en-US" dirty="0"/>
              <a:t>Demo Database ER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CE99F0-1B51-CB11-6934-25FF11947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738" y="2250098"/>
            <a:ext cx="8264525" cy="4143741"/>
          </a:xfr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010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7" y="1090461"/>
            <a:ext cx="6951472" cy="590931"/>
          </a:xfrm>
        </p:spPr>
        <p:txBody>
          <a:bodyPr/>
          <a:lstStyle/>
          <a:p>
            <a:r>
              <a:rPr lang="en-US" dirty="0"/>
              <a:t>Steps in SQL Agent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38F3A7AD-BFCA-B14B-8363-A4C1A4B74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7" y="1681392"/>
            <a:ext cx="8929999" cy="447877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300" dirty="0"/>
              <a:t>Load the complete database schema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300" dirty="0"/>
              <a:t>Select tables of interest</a:t>
            </a:r>
            <a:endParaRPr lang="en-US" sz="2300" b="0" i="0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300" dirty="0"/>
              <a:t>Describe table structure (DDL scripts of the selected tables)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300" dirty="0"/>
              <a:t>Give examples of data records (Top k records from a table)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300" dirty="0"/>
              <a:t>Generating the final SQL query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300" dirty="0"/>
              <a:t>Query check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300" dirty="0"/>
              <a:t>Executing the query and retrieving the required result.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941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CE99F0-1B51-CB11-6934-25FF11947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6738" y="1187116"/>
            <a:ext cx="8673515" cy="5206723"/>
          </a:xfr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2A05BAE-1391-6FF3-3B0B-D357936D42CF}"/>
              </a:ext>
            </a:extLst>
          </p:cNvPr>
          <p:cNvSpPr/>
          <p:nvPr/>
        </p:nvSpPr>
        <p:spPr>
          <a:xfrm>
            <a:off x="9240253" y="1187116"/>
            <a:ext cx="401052" cy="7218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73A2D9-3A2D-710C-3FD9-B20AD1E4ED59}"/>
              </a:ext>
            </a:extLst>
          </p:cNvPr>
          <p:cNvSpPr txBox="1"/>
          <p:nvPr/>
        </p:nvSpPr>
        <p:spPr>
          <a:xfrm>
            <a:off x="9930063" y="144378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Step1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DD7CAEE-5553-18A5-4655-9DEB0A1EFD44}"/>
              </a:ext>
            </a:extLst>
          </p:cNvPr>
          <p:cNvSpPr/>
          <p:nvPr/>
        </p:nvSpPr>
        <p:spPr>
          <a:xfrm>
            <a:off x="9272337" y="1909011"/>
            <a:ext cx="401052" cy="5456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AED9F7-32A8-8276-FF29-C5B9EB0EECDF}"/>
              </a:ext>
            </a:extLst>
          </p:cNvPr>
          <p:cNvSpPr txBox="1"/>
          <p:nvPr/>
        </p:nvSpPr>
        <p:spPr>
          <a:xfrm>
            <a:off x="9930060" y="195267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7AD600-C83B-AE3B-251F-2E0507523CFC}"/>
              </a:ext>
            </a:extLst>
          </p:cNvPr>
          <p:cNvSpPr txBox="1"/>
          <p:nvPr/>
        </p:nvSpPr>
        <p:spPr>
          <a:xfrm>
            <a:off x="9930060" y="278316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Step3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03684E7-D22B-1E4D-394B-0002468A075A}"/>
              </a:ext>
            </a:extLst>
          </p:cNvPr>
          <p:cNvSpPr/>
          <p:nvPr/>
        </p:nvSpPr>
        <p:spPr>
          <a:xfrm>
            <a:off x="9288377" y="3268327"/>
            <a:ext cx="385011" cy="7249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5E213D-454B-BB27-0699-927DFF44CA54}"/>
              </a:ext>
            </a:extLst>
          </p:cNvPr>
          <p:cNvSpPr txBox="1"/>
          <p:nvPr/>
        </p:nvSpPr>
        <p:spPr>
          <a:xfrm>
            <a:off x="9930059" y="338411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Step4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E7CD0958-3928-5C33-F780-4A6D446D078F}"/>
              </a:ext>
            </a:extLst>
          </p:cNvPr>
          <p:cNvSpPr/>
          <p:nvPr/>
        </p:nvSpPr>
        <p:spPr>
          <a:xfrm>
            <a:off x="9288377" y="2546431"/>
            <a:ext cx="401052" cy="630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A0630D39-4E22-EDA1-14AB-DD7A73413E98}"/>
              </a:ext>
            </a:extLst>
          </p:cNvPr>
          <p:cNvSpPr/>
          <p:nvPr/>
        </p:nvSpPr>
        <p:spPr>
          <a:xfrm>
            <a:off x="9305961" y="4023206"/>
            <a:ext cx="385011" cy="5127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465A2E-C22D-6D67-6C39-2A0C0B1F57F4}"/>
              </a:ext>
            </a:extLst>
          </p:cNvPr>
          <p:cNvSpPr txBox="1"/>
          <p:nvPr/>
        </p:nvSpPr>
        <p:spPr>
          <a:xfrm>
            <a:off x="9930058" y="402994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Step5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5A522BC-5435-46EE-EF01-C9B70C7BAE97}"/>
              </a:ext>
            </a:extLst>
          </p:cNvPr>
          <p:cNvSpPr/>
          <p:nvPr/>
        </p:nvSpPr>
        <p:spPr>
          <a:xfrm>
            <a:off x="9305961" y="4597226"/>
            <a:ext cx="385011" cy="10736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434573-4796-20CE-4874-AEF8CAD4FC72}"/>
              </a:ext>
            </a:extLst>
          </p:cNvPr>
          <p:cNvSpPr txBox="1"/>
          <p:nvPr/>
        </p:nvSpPr>
        <p:spPr>
          <a:xfrm>
            <a:off x="9930058" y="4751612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Step6 (Query Check)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C0F941AC-C5C5-9639-D334-0B632ACBCBC8}"/>
              </a:ext>
            </a:extLst>
          </p:cNvPr>
          <p:cNvSpPr/>
          <p:nvPr/>
        </p:nvSpPr>
        <p:spPr>
          <a:xfrm>
            <a:off x="9305961" y="5906781"/>
            <a:ext cx="385011" cy="4765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45436B-D857-FEC9-0384-93950D197A48}"/>
              </a:ext>
            </a:extLst>
          </p:cNvPr>
          <p:cNvSpPr txBox="1"/>
          <p:nvPr/>
        </p:nvSpPr>
        <p:spPr>
          <a:xfrm>
            <a:off x="9930058" y="5911195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Step7 (Execute Final </a:t>
            </a:r>
            <a:br>
              <a:rPr lang="en-US" dirty="0"/>
            </a:br>
            <a:r>
              <a:rPr lang="en-US" dirty="0"/>
              <a:t>Query)</a:t>
            </a:r>
          </a:p>
        </p:txBody>
      </p:sp>
    </p:spTree>
    <p:extLst>
      <p:ext uri="{BB962C8B-B14F-4D97-AF65-F5344CB8AC3E}">
        <p14:creationId xmlns:p14="http://schemas.microsoft.com/office/powerpoint/2010/main" val="575064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7" y="1325996"/>
            <a:ext cx="6951472" cy="590931"/>
          </a:xfrm>
        </p:spPr>
        <p:txBody>
          <a:bodyPr/>
          <a:lstStyle/>
          <a:p>
            <a:r>
              <a:rPr lang="en-US" dirty="0"/>
              <a:t>Demo UI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09DC83-9A3A-705F-090C-A4061C6FE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82484" y="2066605"/>
            <a:ext cx="7651287" cy="4002033"/>
          </a:xfrm>
        </p:spPr>
      </p:pic>
    </p:spTree>
    <p:extLst>
      <p:ext uri="{BB962C8B-B14F-4D97-AF65-F5344CB8AC3E}">
        <p14:creationId xmlns:p14="http://schemas.microsoft.com/office/powerpoint/2010/main" val="369756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7" y="1117652"/>
            <a:ext cx="6951472" cy="590931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38F3A7AD-BFCA-B14B-8363-A4C1A4B74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7" y="1820291"/>
            <a:ext cx="7674248" cy="449948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hlinkClick r:id="rId2"/>
              </a:rPr>
              <a:t>https://www.promptingguide.ai/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hlinkClick r:id="rId3"/>
              </a:rPr>
              <a:t>https://python.langchain.com/docs/get_started/introduction.html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hlinkClick r:id="rId4"/>
              </a:rPr>
              <a:t>https://openai.com/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hlinkClick r:id="rId5"/>
              </a:rPr>
              <a:t>https://blog.streamlit.io/langchain-tutorial-1-build-an-llm-powered-app-in-18-lines-of-code/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hlinkClick r:id="rId6"/>
              </a:rPr>
              <a:t>https://www.sqlitetutorial.net/sqlite-sample-database/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hlinkClick r:id="rId7"/>
              </a:rPr>
              <a:t>https://blog.langchain.dev/llms-and-sql/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hlinkClick r:id="rId8"/>
              </a:rPr>
              <a:t>https://heidloff.net/article/importance-of-prompt-engineering/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hlinkClick r:id="rId9"/>
              </a:rPr>
              <a:t>https://www.nocode.ai/introduction-to-prompt-engineering/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hlinkClick r:id="rId10"/>
              </a:rPr>
              <a:t>https://fourweekmba.com/prompt-engineering/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hlinkClick r:id="rId11"/>
              </a:rPr>
              <a:t>https://www.linkedin.com/pulse/3-principles-prompt-engineering-gpt-3-ben-whately/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i="0" u="sng" dirty="0">
                <a:effectLst/>
                <a:hlinkClick r:id="rId12"/>
              </a:rPr>
              <a:t>arXiv:2305.16938</a:t>
            </a:r>
            <a:endParaRPr lang="en-US" sz="140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02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esentation Title">
            <a:extLst>
              <a:ext uri="{FF2B5EF4-FFF2-40B4-BE49-F238E27FC236}">
                <a16:creationId xmlns:a16="http://schemas.microsoft.com/office/drawing/2014/main" id="{1089AC9A-5D7D-5A4C-8605-7607252D4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68" y="1365812"/>
            <a:ext cx="6638544" cy="1330626"/>
          </a:xfrm>
        </p:spPr>
        <p:txBody>
          <a:bodyPr/>
          <a:lstStyle/>
          <a:p>
            <a:pPr algn="ctr"/>
            <a:r>
              <a:rPr lang="en-US" sz="4800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5B271-CAE9-A476-6750-C07EFF0E57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82500" y="3968497"/>
            <a:ext cx="4313499" cy="869722"/>
          </a:xfrm>
        </p:spPr>
        <p:txBody>
          <a:bodyPr/>
          <a:lstStyle/>
          <a:p>
            <a:pPr algn="ctr"/>
            <a:r>
              <a:rPr lang="en-US" dirty="0"/>
              <a:t>Open to Questions</a:t>
            </a:r>
          </a:p>
        </p:txBody>
      </p:sp>
    </p:spTree>
    <p:extLst>
      <p:ext uri="{BB962C8B-B14F-4D97-AF65-F5344CB8AC3E}">
        <p14:creationId xmlns:p14="http://schemas.microsoft.com/office/powerpoint/2010/main" val="217396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Prompt?</a:t>
            </a:r>
          </a:p>
        </p:txBody>
      </p:sp>
      <p:sp>
        <p:nvSpPr>
          <p:cNvPr id="5" name="Slide Text">
            <a:extLst>
              <a:ext uri="{FF2B5EF4-FFF2-40B4-BE49-F238E27FC236}">
                <a16:creationId xmlns:a16="http://schemas.microsoft.com/office/drawing/2014/main" id="{C69252C7-A6C4-2849-AD0F-63A6BD9AF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Prompt is a specific input or instruction given to guide the model's output generation, serving as initial context or a guiding signal for the desired task.</a:t>
            </a:r>
          </a:p>
          <a:p>
            <a:r>
              <a:rPr lang="en-US" dirty="0"/>
              <a:t>Effective prompt design is essential for leveraging language models and achieving desired results.</a:t>
            </a:r>
          </a:p>
          <a:p>
            <a:r>
              <a:rPr lang="en-US" dirty="0"/>
              <a:t>An effective prompt should be </a:t>
            </a:r>
            <a:r>
              <a:rPr lang="en-US" b="1" dirty="0"/>
              <a:t>specific, simple, and concise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is where prompt engineering comes into play…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603F0F3-CF76-774D-86D8-DB88B3625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1B3BED-EDDA-2E42-813F-F157009AF3C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0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Prompt Engineering?</a:t>
            </a:r>
          </a:p>
        </p:txBody>
      </p:sp>
      <p:sp>
        <p:nvSpPr>
          <p:cNvPr id="5" name="Slide Text">
            <a:extLst>
              <a:ext uri="{FF2B5EF4-FFF2-40B4-BE49-F238E27FC236}">
                <a16:creationId xmlns:a16="http://schemas.microsoft.com/office/drawing/2014/main" id="{C69252C7-A6C4-2849-AD0F-63A6BD9A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4134358"/>
          </a:xfrm>
        </p:spPr>
        <p:txBody>
          <a:bodyPr/>
          <a:lstStyle/>
          <a:p>
            <a:r>
              <a:rPr lang="en-US" dirty="0"/>
              <a:t>Prompt engineering is a novel discipline that focuses on developing and optimizing prompts for language models (LMs). Encompassing a wide range of skills and techniques for interacting and developing with LLMs.</a:t>
            </a:r>
          </a:p>
          <a:p>
            <a:r>
              <a:rPr lang="en-US" dirty="0"/>
              <a:t>It plays a crucial role safeguarding the response generated from LLMs by putting restrictions and rules using domain knowledge and external tools.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Personal Opinion</a:t>
            </a:r>
            <a:r>
              <a:rPr lang="en-US" dirty="0"/>
              <a:t>:</a:t>
            </a:r>
          </a:p>
          <a:p>
            <a:r>
              <a:rPr lang="en-US" dirty="0"/>
              <a:t>This is the way to properly utilize the power of LLMs in the real-world applications, for example web searches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603F0F3-CF76-774D-86D8-DB88B3625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1B3BED-EDDA-2E42-813F-F157009AF3C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7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7" y="1001905"/>
            <a:ext cx="6951472" cy="590931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Slide Text">
            <a:extLst>
              <a:ext uri="{FF2B5EF4-FFF2-40B4-BE49-F238E27FC236}">
                <a16:creationId xmlns:a16="http://schemas.microsoft.com/office/drawing/2014/main" id="{3B5F6CA3-041F-2EFA-EB59-C5ECB853B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7" y="1592835"/>
            <a:ext cx="11122153" cy="50920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Traditional Web Query: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Query + Filter </a:t>
            </a: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 Search Engine  Top Ranked Results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Example: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Query: What are employee benefits?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Filter: site: </a:t>
            </a:r>
            <a:r>
              <a:rPr lang="en-US" dirty="0" err="1">
                <a:solidFill>
                  <a:schemeClr val="tx2"/>
                </a:solidFill>
              </a:rPr>
              <a:t>www.buffalo.edu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Response: Top Ranked Web Pages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Query with Prompt to Large Language Models(like </a:t>
            </a:r>
            <a:r>
              <a:rPr lang="en-US" b="1" dirty="0" err="1"/>
              <a:t>ChatGPT</a:t>
            </a:r>
            <a:r>
              <a:rPr lang="en-US" b="1" dirty="0"/>
              <a:t>):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Query + Prompt </a:t>
            </a: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 LLM  Generated Responses</a:t>
            </a:r>
            <a:br>
              <a:rPr lang="en-US" dirty="0">
                <a:solidFill>
                  <a:schemeClr val="tx2"/>
                </a:solidFill>
                <a:sym typeface="Wingdings" pitchFamily="2" charset="2"/>
              </a:rPr>
            </a:b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Example: </a:t>
            </a:r>
            <a:r>
              <a:rPr lang="en-US" dirty="0">
                <a:solidFill>
                  <a:schemeClr val="tx2"/>
                </a:solidFill>
              </a:rPr>
              <a:t>What are employee benefits?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Prompt: You are an HR employee at Suny Buffalo, only response according to the information mention in the employee documents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Response: &lt;Respective Generated Response&gt;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7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7" y="1325996"/>
            <a:ext cx="6951472" cy="590931"/>
          </a:xfrm>
        </p:spPr>
        <p:txBody>
          <a:bodyPr/>
          <a:lstStyle/>
          <a:p>
            <a:r>
              <a:rPr lang="en-US" dirty="0"/>
              <a:t>Elements of Prompt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38F3A7AD-BFCA-B14B-8363-A4C1A4B74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7" y="2185416"/>
            <a:ext cx="7755270" cy="384499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Instruction</a:t>
            </a:r>
            <a:r>
              <a:rPr lang="en-US" dirty="0"/>
              <a:t> - a specific task or instruction you want the model to perform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Context</a:t>
            </a:r>
            <a:r>
              <a:rPr lang="en-US" dirty="0"/>
              <a:t> - external information or additional context that can steer the model to better responses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Input Data </a:t>
            </a:r>
            <a:r>
              <a:rPr lang="en-US" dirty="0"/>
              <a:t>- the input or question that we are interested to find a response for Output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Indicator</a:t>
            </a:r>
            <a:r>
              <a:rPr lang="en-US" dirty="0"/>
              <a:t> - the type or format of the output.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6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7" y="1325996"/>
            <a:ext cx="6951472" cy="590931"/>
          </a:xfrm>
        </p:spPr>
        <p:txBody>
          <a:bodyPr/>
          <a:lstStyle/>
          <a:p>
            <a:r>
              <a:rPr lang="en-US" dirty="0"/>
              <a:t>Popular Prompting Techniques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38F3A7AD-BFCA-B14B-8363-A4C1A4B74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7" y="2185416"/>
            <a:ext cx="7674248" cy="390286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Zero-Shot Prompting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Few-shot Prompting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Chain-of-Thought (</a:t>
            </a:r>
            <a:r>
              <a:rPr lang="en-US" dirty="0" err="1"/>
              <a:t>CoT</a:t>
            </a:r>
            <a:r>
              <a:rPr lang="en-US" dirty="0"/>
              <a:t>) Prompting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Self-Consistency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Generate Knowledge Prompting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Tree of Thoughts (</a:t>
            </a:r>
            <a:r>
              <a:rPr lang="en-US" dirty="0" err="1"/>
              <a:t>ToT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Prompting examples: </a:t>
            </a:r>
            <a:r>
              <a:rPr lang="en-US" dirty="0">
                <a:hlinkClick r:id="rId2"/>
              </a:rPr>
              <a:t>https://github.com/dair-ai/Prompt-Engineering-Guide/blob/main/notebooks/pe-lecture.ipynb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4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7" y="1325996"/>
            <a:ext cx="6951472" cy="590931"/>
          </a:xfrm>
        </p:spPr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38F3A7AD-BFCA-B14B-8363-A4C1A4B74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6" y="2185415"/>
            <a:ext cx="8264557" cy="427325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Data Generation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effectLst/>
                <a:latin typeface="Lato" panose="020F0502020204030203" pitchFamily="34" charset="0"/>
              </a:rPr>
              <a:t>Question Answering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Role based content writing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Image Generation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More relevant retrieval systems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Code Generation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Personal Assistant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LLMs which support prompt templates: </a:t>
            </a:r>
            <a:r>
              <a:rPr lang="en-US" dirty="0">
                <a:hlinkClick r:id="rId2"/>
              </a:rPr>
              <a:t>https://www.promptingguide.ai/models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(a new one being added daily</a:t>
            </a:r>
            <a:r>
              <a:rPr lang="en-US" dirty="0">
                <a:sym typeface="Wingdings" pitchFamily="2" charset="2"/>
              </a:rPr>
              <a:t>, existing times </a:t>
            </a:r>
            <a:r>
              <a:rPr lang="en-US" dirty="0"/>
              <a:t>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40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7" y="1117652"/>
            <a:ext cx="6951472" cy="590931"/>
          </a:xfrm>
        </p:spPr>
        <p:txBody>
          <a:bodyPr/>
          <a:lstStyle/>
          <a:p>
            <a:r>
              <a:rPr lang="en-US" dirty="0"/>
              <a:t>Other Important Reads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38F3A7AD-BFCA-B14B-8363-A4C1A4B74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7" y="1820291"/>
            <a:ext cx="7674248" cy="449948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Tools &amp; Libraries: </a:t>
            </a:r>
            <a:r>
              <a:rPr lang="en-US" dirty="0"/>
              <a:t>There are various tools which can help in generating accurate prompt for a particular </a:t>
            </a:r>
            <a:r>
              <a:rPr lang="en-US" dirty="0" err="1"/>
              <a:t>usecase</a:t>
            </a:r>
            <a:r>
              <a:rPr lang="en-US" dirty="0"/>
              <a:t> or tools which can help in experimenting with different prompting techniques. Please use the link attached below for more info:</a:t>
            </a:r>
            <a:br>
              <a:rPr lang="en-US" dirty="0"/>
            </a:br>
            <a:r>
              <a:rPr lang="en-US" dirty="0">
                <a:hlinkClick r:id="rId2"/>
              </a:rPr>
              <a:t>https://www.promptingguide.ai/tools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Latest publications in this domain</a:t>
            </a:r>
            <a:r>
              <a:rPr lang="en-US" dirty="0"/>
              <a:t>: Prompt engineering has been an active area of research in the last couple of years with lot of interesting paper being published in this field.</a:t>
            </a:r>
            <a:br>
              <a:rPr lang="en-US" dirty="0"/>
            </a:br>
            <a:r>
              <a:rPr lang="en-US" dirty="0">
                <a:hlinkClick r:id="rId3"/>
              </a:rPr>
              <a:t>https://www.promptingguide.ai/papers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Adversarial Prompting: </a:t>
            </a:r>
            <a:r>
              <a:rPr lang="en-US" dirty="0"/>
              <a:t>Understand the risks, safety issues with prompt usage for LLMs and deriving methods to mitigate the risks.</a:t>
            </a:r>
            <a:br>
              <a:rPr lang="en-US" dirty="0"/>
            </a:br>
            <a:r>
              <a:rPr lang="en-US" dirty="0">
                <a:hlinkClick r:id="rId4"/>
              </a:rPr>
              <a:t>https://www.promptingguide.ai/risks/adversarial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9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esentation Title">
            <a:extLst>
              <a:ext uri="{FF2B5EF4-FFF2-40B4-BE49-F238E27FC236}">
                <a16:creationId xmlns:a16="http://schemas.microsoft.com/office/drawing/2014/main" id="{1089AC9A-5D7D-5A4C-8605-7607252D4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070" y="2098374"/>
            <a:ext cx="6638544" cy="1330626"/>
          </a:xfrm>
        </p:spPr>
        <p:txBody>
          <a:bodyPr/>
          <a:lstStyle/>
          <a:p>
            <a:pPr algn="ctr"/>
            <a:r>
              <a:rPr lang="en-US" sz="4400" dirty="0"/>
              <a:t>Demo Application</a:t>
            </a:r>
            <a:br>
              <a:rPr lang="en-US" sz="4400" dirty="0"/>
            </a:br>
            <a:r>
              <a:rPr lang="en-US" sz="2800" dirty="0"/>
              <a:t>(LLM Based SQL DB Chat Agent</a:t>
            </a:r>
            <a:br>
              <a:rPr lang="en-US" sz="2800" dirty="0"/>
            </a:br>
            <a:r>
              <a:rPr lang="en-US" sz="2800" dirty="0"/>
              <a:t>With Langchain)</a:t>
            </a:r>
          </a:p>
        </p:txBody>
      </p:sp>
    </p:spTree>
    <p:extLst>
      <p:ext uri="{BB962C8B-B14F-4D97-AF65-F5344CB8AC3E}">
        <p14:creationId xmlns:p14="http://schemas.microsoft.com/office/powerpoint/2010/main" val="2222616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771</Words>
  <Application>Microsoft Macintosh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Regular</vt:lpstr>
      <vt:lpstr>Georgia</vt:lpstr>
      <vt:lpstr>Lato</vt:lpstr>
      <vt:lpstr>System Font Regular</vt:lpstr>
      <vt:lpstr>Office Theme</vt:lpstr>
      <vt:lpstr>Prompt Engineering</vt:lpstr>
      <vt:lpstr>What is a Prompt?</vt:lpstr>
      <vt:lpstr>What is a Prompt Engineering?</vt:lpstr>
      <vt:lpstr>Example</vt:lpstr>
      <vt:lpstr>Elements of Prompt</vt:lpstr>
      <vt:lpstr>Popular Prompting Techniques</vt:lpstr>
      <vt:lpstr>Applications</vt:lpstr>
      <vt:lpstr>Other Important Reads</vt:lpstr>
      <vt:lpstr>Demo Application (LLM Based SQL DB Chat Agent With Langchain)</vt:lpstr>
      <vt:lpstr>Demo Database ER Diagram</vt:lpstr>
      <vt:lpstr>Steps in SQL Agent</vt:lpstr>
      <vt:lpstr>PowerPoint Presentation</vt:lpstr>
      <vt:lpstr>Demo UI</vt:lpstr>
      <vt:lpstr>References</vt:lpstr>
      <vt:lpstr>Thank You</vt:lpstr>
    </vt:vector>
  </TitlesOfParts>
  <Manager/>
  <Company>University at Buffalo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Presentation</dc:title>
  <dc:subject/>
  <dc:creator>Division of University Communications</dc:creator>
  <cp:keywords/>
  <dc:description/>
  <cp:lastModifiedBy>Rahul Yadav</cp:lastModifiedBy>
  <cp:revision>77</cp:revision>
  <dcterms:created xsi:type="dcterms:W3CDTF">2019-04-04T19:20:28Z</dcterms:created>
  <dcterms:modified xsi:type="dcterms:W3CDTF">2023-07-05T20:25:09Z</dcterms:modified>
  <cp:category/>
</cp:coreProperties>
</file>