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rimo Bold" charset="1" panose="020B0704020202020204"/>
      <p:regular r:id="rId19"/>
    </p:embeddedFont>
    <p:embeddedFont>
      <p:font typeface="Arimo" charset="1" panose="020B0604020202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notesMasters/notesMaster1.xml" Type="http://schemas.openxmlformats.org/officeDocument/2006/relationships/notesMaster"/><Relationship Id="rId17" Target="theme/theme2.xml" Type="http://schemas.openxmlformats.org/officeDocument/2006/relationships/theme"/><Relationship Id="rId18" Target="notesSlides/notesSlide1.xml" Type="http://schemas.openxmlformats.org/officeDocument/2006/relationships/notes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notesSlides/notesSlide2.xml" Type="http://schemas.openxmlformats.org/officeDocument/2006/relationships/notesSlide"/><Relationship Id="rId22" Target="notesSlides/notesSlide3.xml" Type="http://schemas.openxmlformats.org/officeDocument/2006/relationships/notesSlide"/><Relationship Id="rId23" Target="notesSlides/notesSlide4.xml" Type="http://schemas.openxmlformats.org/officeDocument/2006/relationships/notesSlide"/><Relationship Id="rId24" Target="notesSlides/notesSlide5.xml" Type="http://schemas.openxmlformats.org/officeDocument/2006/relationships/notesSlide"/><Relationship Id="rId25" Target="notesSlides/notesSlide6.xml" Type="http://schemas.openxmlformats.org/officeDocument/2006/relationships/notesSlide"/><Relationship Id="rId26" Target="notesSlides/notesSlide7.xml" Type="http://schemas.openxmlformats.org/officeDocument/2006/relationships/notesSlide"/><Relationship Id="rId27" Target="notesSlides/notesSlide8.xml" Type="http://schemas.openxmlformats.org/officeDocument/2006/relationships/notesSlide"/><Relationship Id="rId28" Target="notesSlides/notesSlide9.xml" Type="http://schemas.openxmlformats.org/officeDocument/2006/relationships/notesSlide"/><Relationship Id="rId29" Target="notesSlides/notesSlide10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10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9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.pn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Relationship Id="rId7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A2A2D">
                <a:alpha val="90196"/>
              </a:srgbClr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0" y="0"/>
            <a:ext cx="6858000" cy="10287000"/>
            <a:chOff x="0" y="0"/>
            <a:chExt cx="9144000" cy="13716000"/>
          </a:xfrm>
        </p:grpSpPr>
        <p:sp>
          <p:nvSpPr>
            <p:cNvPr name="Freeform 7" id="7" descr="preencoded.png"/>
            <p:cNvSpPr/>
            <p:nvPr/>
          </p:nvSpPr>
          <p:spPr>
            <a:xfrm flipH="false" flipV="false" rot="0">
              <a:off x="0" y="0"/>
              <a:ext cx="914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144000">
                  <a:moveTo>
                    <a:pt x="0" y="0"/>
                  </a:moveTo>
                  <a:lnTo>
                    <a:pt x="9144000" y="0"/>
                  </a:lnTo>
                  <a:lnTo>
                    <a:pt x="914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7850237" y="3750320"/>
            <a:ext cx="9153228" cy="943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CBCCCE"/>
                </a:solidFill>
                <a:latin typeface="Arimo Bold"/>
                <a:ea typeface="Arimo Bold"/>
                <a:cs typeface="Arimo Bold"/>
                <a:sym typeface="Arimo Bold"/>
              </a:rPr>
              <a:t>Image Slider Project Report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50237" y="5985633"/>
            <a:ext cx="9445526" cy="146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This report details the development and outcomes of the "Image Slider" project, an exercise in creating a dynamic and visually appealing image carousel using fundamental front-end technologies.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A2A2D">
                <a:alpha val="90196"/>
              </a:srgbClr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1475185"/>
            <a:ext cx="12710220" cy="943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CBCCCE"/>
                </a:solidFill>
                <a:latin typeface="Arimo Bold"/>
                <a:ea typeface="Arimo Bold"/>
                <a:cs typeface="Arimo Bold"/>
                <a:sym typeface="Arimo Bold"/>
              </a:rPr>
              <a:t>Conclusion and Future Enhancements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3608934"/>
            <a:ext cx="16303526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The Image Slider project provided invaluable experience in creating a common web component, reinforcing best practices and problem-solving skills.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8" y="5008066"/>
            <a:ext cx="3544044" cy="449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CBCCCE"/>
                </a:solidFill>
                <a:latin typeface="Arimo Bold"/>
                <a:ea typeface="Arimo Bold"/>
                <a:cs typeface="Arimo Bold"/>
                <a:sym typeface="Arimo Bold"/>
              </a:rPr>
              <a:t>What I Achieved: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2238" y="5809506"/>
            <a:ext cx="1630352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Successfully built a robust and interactive image slider meeting all core requirements.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2238" y="6362254"/>
            <a:ext cx="1630352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Applied principles of responsive design for broad compatibility.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2238" y="6915001"/>
            <a:ext cx="1630352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Enhanced user experience through smooth animations and clear navigation.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92238" y="7467749"/>
            <a:ext cx="16303526" cy="558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902" indent="-164951" lvl="1">
              <a:lnSpc>
                <a:spcPts val="3562"/>
              </a:lnSpc>
              <a:buFont typeface="Arial"/>
              <a:buChar char="•"/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Implemented an automatic slideshow feature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A2A2D">
                <a:alpha val="90196"/>
              </a:srgbClr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7371904" y="1163687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7"/>
              </a:lnSpc>
            </a:pPr>
            <a:r>
              <a:rPr lang="en-US" sz="2750" b="true">
                <a:solidFill>
                  <a:srgbClr val="CBCCCE"/>
                </a:solidFill>
                <a:latin typeface="Arimo Bold"/>
                <a:ea typeface="Arimo Bold"/>
                <a:cs typeface="Arimo Bold"/>
                <a:sym typeface="Arimo Bold"/>
              </a:rPr>
              <a:t>Project 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1852018"/>
            <a:ext cx="16303526" cy="2521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25"/>
              </a:lnSpc>
            </a:pPr>
            <a:r>
              <a:rPr lang="en-US" sz="7687" b="true">
                <a:solidFill>
                  <a:srgbClr val="CBCCCE"/>
                </a:solidFill>
                <a:latin typeface="Arimo Bold"/>
                <a:ea typeface="Arimo Bold"/>
                <a:cs typeface="Arimo Bold"/>
                <a:sym typeface="Arimo Bold"/>
              </a:rPr>
              <a:t>Building an Interactive Image Carousel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8" y="4694187"/>
            <a:ext cx="16303526" cy="146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The "Image Slider" project was designed as an intermediate-level web development task. Its primary objective was to construct an interactive user interface that allows seamless navigation through a series of images, emphasizing the integration of HTML, CSS, and JavaScript.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73188" y="6459736"/>
            <a:ext cx="5283547" cy="2644528"/>
            <a:chOff x="0" y="0"/>
            <a:chExt cx="7044730" cy="352603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25400" y="25400"/>
              <a:ext cx="6993890" cy="3475228"/>
            </a:xfrm>
            <a:custGeom>
              <a:avLst/>
              <a:gdLst/>
              <a:ahLst/>
              <a:cxnLst/>
              <a:rect r="r" b="b" t="t" l="l"/>
              <a:pathLst>
                <a:path h="3475228" w="6993890">
                  <a:moveTo>
                    <a:pt x="0" y="158750"/>
                  </a:moveTo>
                  <a:cubicBezTo>
                    <a:pt x="0" y="71120"/>
                    <a:pt x="71628" y="0"/>
                    <a:pt x="159893" y="0"/>
                  </a:cubicBezTo>
                  <a:lnTo>
                    <a:pt x="6833997" y="0"/>
                  </a:lnTo>
                  <a:cubicBezTo>
                    <a:pt x="6922389" y="0"/>
                    <a:pt x="6993890" y="71120"/>
                    <a:pt x="6993890" y="158750"/>
                  </a:cubicBezTo>
                  <a:lnTo>
                    <a:pt x="6993890" y="3316478"/>
                  </a:lnTo>
                  <a:cubicBezTo>
                    <a:pt x="6993890" y="3404235"/>
                    <a:pt x="6922262" y="3475228"/>
                    <a:pt x="6833997" y="3475228"/>
                  </a:cubicBezTo>
                  <a:lnTo>
                    <a:pt x="159893" y="3475228"/>
                  </a:lnTo>
                  <a:cubicBezTo>
                    <a:pt x="71501" y="3475228"/>
                    <a:pt x="0" y="3404108"/>
                    <a:pt x="0" y="3316478"/>
                  </a:cubicBezTo>
                  <a:close/>
                </a:path>
              </a:pathLst>
            </a:custGeom>
            <a:solidFill>
              <a:srgbClr val="2A2A2D">
                <a:alpha val="90196"/>
              </a:srgbClr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044690" cy="3526028"/>
            </a:xfrm>
            <a:custGeom>
              <a:avLst/>
              <a:gdLst/>
              <a:ahLst/>
              <a:cxnLst/>
              <a:rect r="r" b="b" t="t" l="l"/>
              <a:pathLst>
                <a:path h="3526028" w="7044690">
                  <a:moveTo>
                    <a:pt x="0" y="184150"/>
                  </a:moveTo>
                  <a:cubicBezTo>
                    <a:pt x="0" y="82296"/>
                    <a:pt x="83185" y="0"/>
                    <a:pt x="185293" y="0"/>
                  </a:cubicBezTo>
                  <a:lnTo>
                    <a:pt x="6859397" y="0"/>
                  </a:lnTo>
                  <a:lnTo>
                    <a:pt x="6859397" y="25400"/>
                  </a:lnTo>
                  <a:lnTo>
                    <a:pt x="6859397" y="0"/>
                  </a:lnTo>
                  <a:cubicBezTo>
                    <a:pt x="6961632" y="0"/>
                    <a:pt x="7044690" y="82296"/>
                    <a:pt x="7044690" y="184150"/>
                  </a:cubicBezTo>
                  <a:lnTo>
                    <a:pt x="7019290" y="184150"/>
                  </a:lnTo>
                  <a:lnTo>
                    <a:pt x="7044690" y="184150"/>
                  </a:lnTo>
                  <a:lnTo>
                    <a:pt x="7044690" y="3341878"/>
                  </a:lnTo>
                  <a:lnTo>
                    <a:pt x="7019290" y="3341878"/>
                  </a:lnTo>
                  <a:lnTo>
                    <a:pt x="7044690" y="3341878"/>
                  </a:lnTo>
                  <a:cubicBezTo>
                    <a:pt x="7044690" y="3443732"/>
                    <a:pt x="6961505" y="3526028"/>
                    <a:pt x="6859397" y="3526028"/>
                  </a:cubicBezTo>
                  <a:lnTo>
                    <a:pt x="6859397" y="3500628"/>
                  </a:lnTo>
                  <a:lnTo>
                    <a:pt x="6859397" y="3526028"/>
                  </a:lnTo>
                  <a:lnTo>
                    <a:pt x="185293" y="3526028"/>
                  </a:lnTo>
                  <a:lnTo>
                    <a:pt x="185293" y="3500628"/>
                  </a:lnTo>
                  <a:lnTo>
                    <a:pt x="185293" y="3526028"/>
                  </a:lnTo>
                  <a:cubicBezTo>
                    <a:pt x="83185" y="3526028"/>
                    <a:pt x="0" y="3443732"/>
                    <a:pt x="0" y="3341878"/>
                  </a:cubicBezTo>
                  <a:lnTo>
                    <a:pt x="0" y="184150"/>
                  </a:lnTo>
                  <a:lnTo>
                    <a:pt x="25400" y="184150"/>
                  </a:lnTo>
                  <a:lnTo>
                    <a:pt x="0" y="184150"/>
                  </a:lnTo>
                  <a:moveTo>
                    <a:pt x="50800" y="184150"/>
                  </a:moveTo>
                  <a:lnTo>
                    <a:pt x="50800" y="3341878"/>
                  </a:lnTo>
                  <a:lnTo>
                    <a:pt x="25400" y="3341878"/>
                  </a:lnTo>
                  <a:lnTo>
                    <a:pt x="50800" y="3341878"/>
                  </a:lnTo>
                  <a:cubicBezTo>
                    <a:pt x="50800" y="3415411"/>
                    <a:pt x="110871" y="3475228"/>
                    <a:pt x="185293" y="3475228"/>
                  </a:cubicBezTo>
                  <a:lnTo>
                    <a:pt x="6859397" y="3475228"/>
                  </a:lnTo>
                  <a:cubicBezTo>
                    <a:pt x="6933819" y="3475228"/>
                    <a:pt x="6993890" y="3415284"/>
                    <a:pt x="6993890" y="3341878"/>
                  </a:cubicBezTo>
                  <a:lnTo>
                    <a:pt x="6993890" y="184150"/>
                  </a:lnTo>
                  <a:cubicBezTo>
                    <a:pt x="6993890" y="110617"/>
                    <a:pt x="6933819" y="50800"/>
                    <a:pt x="6859397" y="50800"/>
                  </a:cubicBezTo>
                  <a:lnTo>
                    <a:pt x="185293" y="50800"/>
                  </a:lnTo>
                  <a:lnTo>
                    <a:pt x="185293" y="25400"/>
                  </a:lnTo>
                  <a:lnTo>
                    <a:pt x="185293" y="50800"/>
                  </a:lnTo>
                  <a:cubicBezTo>
                    <a:pt x="110871" y="50800"/>
                    <a:pt x="50800" y="110744"/>
                    <a:pt x="50800" y="184150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992238" y="6478786"/>
            <a:ext cx="152400" cy="2606428"/>
            <a:chOff x="0" y="0"/>
            <a:chExt cx="203200" cy="3475237"/>
          </a:xfrm>
        </p:grpSpPr>
        <p:sp>
          <p:nvSpPr>
            <p:cNvPr name="Freeform 13" id="13" descr="preencoded.png"/>
            <p:cNvSpPr/>
            <p:nvPr/>
          </p:nvSpPr>
          <p:spPr>
            <a:xfrm flipH="false" flipV="false" rot="0">
              <a:off x="0" y="0"/>
              <a:ext cx="203200" cy="3475228"/>
            </a:xfrm>
            <a:custGeom>
              <a:avLst/>
              <a:gdLst/>
              <a:ahLst/>
              <a:cxnLst/>
              <a:rect r="r" b="b" t="t" l="l"/>
              <a:pathLst>
                <a:path h="3475228" w="203200">
                  <a:moveTo>
                    <a:pt x="0" y="0"/>
                  </a:moveTo>
                  <a:lnTo>
                    <a:pt x="203200" y="0"/>
                  </a:lnTo>
                  <a:lnTo>
                    <a:pt x="203200" y="3475228"/>
                  </a:lnTo>
                  <a:lnTo>
                    <a:pt x="0" y="3475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65" r="0" b="-65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466255" y="6762304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HTML for Structure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66255" y="7308651"/>
            <a:ext cx="4449812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Defining the foundational layout and elements.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6502152" y="6459736"/>
            <a:ext cx="5283547" cy="2644528"/>
            <a:chOff x="0" y="0"/>
            <a:chExt cx="7044730" cy="352603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25400" y="25400"/>
              <a:ext cx="6993890" cy="3475228"/>
            </a:xfrm>
            <a:custGeom>
              <a:avLst/>
              <a:gdLst/>
              <a:ahLst/>
              <a:cxnLst/>
              <a:rect r="r" b="b" t="t" l="l"/>
              <a:pathLst>
                <a:path h="3475228" w="6993890">
                  <a:moveTo>
                    <a:pt x="0" y="158750"/>
                  </a:moveTo>
                  <a:cubicBezTo>
                    <a:pt x="0" y="71120"/>
                    <a:pt x="71628" y="0"/>
                    <a:pt x="159893" y="0"/>
                  </a:cubicBezTo>
                  <a:lnTo>
                    <a:pt x="6833997" y="0"/>
                  </a:lnTo>
                  <a:cubicBezTo>
                    <a:pt x="6922389" y="0"/>
                    <a:pt x="6993890" y="71120"/>
                    <a:pt x="6993890" y="158750"/>
                  </a:cubicBezTo>
                  <a:lnTo>
                    <a:pt x="6993890" y="3316478"/>
                  </a:lnTo>
                  <a:cubicBezTo>
                    <a:pt x="6993890" y="3404235"/>
                    <a:pt x="6922262" y="3475228"/>
                    <a:pt x="6833997" y="3475228"/>
                  </a:cubicBezTo>
                  <a:lnTo>
                    <a:pt x="159893" y="3475228"/>
                  </a:lnTo>
                  <a:cubicBezTo>
                    <a:pt x="71501" y="3475228"/>
                    <a:pt x="0" y="3404108"/>
                    <a:pt x="0" y="3316478"/>
                  </a:cubicBezTo>
                  <a:close/>
                </a:path>
              </a:pathLst>
            </a:custGeom>
            <a:solidFill>
              <a:srgbClr val="2A2A2D">
                <a:alpha val="90196"/>
              </a:srgbClr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044690" cy="3526028"/>
            </a:xfrm>
            <a:custGeom>
              <a:avLst/>
              <a:gdLst/>
              <a:ahLst/>
              <a:cxnLst/>
              <a:rect r="r" b="b" t="t" l="l"/>
              <a:pathLst>
                <a:path h="3526028" w="7044690">
                  <a:moveTo>
                    <a:pt x="0" y="184150"/>
                  </a:moveTo>
                  <a:cubicBezTo>
                    <a:pt x="0" y="82296"/>
                    <a:pt x="83185" y="0"/>
                    <a:pt x="185293" y="0"/>
                  </a:cubicBezTo>
                  <a:lnTo>
                    <a:pt x="6859397" y="0"/>
                  </a:lnTo>
                  <a:lnTo>
                    <a:pt x="6859397" y="25400"/>
                  </a:lnTo>
                  <a:lnTo>
                    <a:pt x="6859397" y="0"/>
                  </a:lnTo>
                  <a:cubicBezTo>
                    <a:pt x="6961632" y="0"/>
                    <a:pt x="7044690" y="82296"/>
                    <a:pt x="7044690" y="184150"/>
                  </a:cubicBezTo>
                  <a:lnTo>
                    <a:pt x="7019290" y="184150"/>
                  </a:lnTo>
                  <a:lnTo>
                    <a:pt x="7044690" y="184150"/>
                  </a:lnTo>
                  <a:lnTo>
                    <a:pt x="7044690" y="3341878"/>
                  </a:lnTo>
                  <a:lnTo>
                    <a:pt x="7019290" y="3341878"/>
                  </a:lnTo>
                  <a:lnTo>
                    <a:pt x="7044690" y="3341878"/>
                  </a:lnTo>
                  <a:cubicBezTo>
                    <a:pt x="7044690" y="3443732"/>
                    <a:pt x="6961505" y="3526028"/>
                    <a:pt x="6859397" y="3526028"/>
                  </a:cubicBezTo>
                  <a:lnTo>
                    <a:pt x="6859397" y="3500628"/>
                  </a:lnTo>
                  <a:lnTo>
                    <a:pt x="6859397" y="3526028"/>
                  </a:lnTo>
                  <a:lnTo>
                    <a:pt x="185293" y="3526028"/>
                  </a:lnTo>
                  <a:lnTo>
                    <a:pt x="185293" y="3500628"/>
                  </a:lnTo>
                  <a:lnTo>
                    <a:pt x="185293" y="3526028"/>
                  </a:lnTo>
                  <a:cubicBezTo>
                    <a:pt x="83185" y="3526028"/>
                    <a:pt x="0" y="3443732"/>
                    <a:pt x="0" y="3341878"/>
                  </a:cubicBezTo>
                  <a:lnTo>
                    <a:pt x="0" y="184150"/>
                  </a:lnTo>
                  <a:lnTo>
                    <a:pt x="25400" y="184150"/>
                  </a:lnTo>
                  <a:lnTo>
                    <a:pt x="0" y="184150"/>
                  </a:lnTo>
                  <a:moveTo>
                    <a:pt x="50800" y="184150"/>
                  </a:moveTo>
                  <a:lnTo>
                    <a:pt x="50800" y="3341878"/>
                  </a:lnTo>
                  <a:lnTo>
                    <a:pt x="25400" y="3341878"/>
                  </a:lnTo>
                  <a:lnTo>
                    <a:pt x="50800" y="3341878"/>
                  </a:lnTo>
                  <a:cubicBezTo>
                    <a:pt x="50800" y="3415411"/>
                    <a:pt x="110871" y="3475228"/>
                    <a:pt x="185293" y="3475228"/>
                  </a:cubicBezTo>
                  <a:lnTo>
                    <a:pt x="6859397" y="3475228"/>
                  </a:lnTo>
                  <a:cubicBezTo>
                    <a:pt x="6933819" y="3475228"/>
                    <a:pt x="6993890" y="3415284"/>
                    <a:pt x="6993890" y="3341878"/>
                  </a:cubicBezTo>
                  <a:lnTo>
                    <a:pt x="6993890" y="184150"/>
                  </a:lnTo>
                  <a:cubicBezTo>
                    <a:pt x="6993890" y="110617"/>
                    <a:pt x="6933819" y="50800"/>
                    <a:pt x="6859397" y="50800"/>
                  </a:cubicBezTo>
                  <a:lnTo>
                    <a:pt x="185293" y="50800"/>
                  </a:lnTo>
                  <a:lnTo>
                    <a:pt x="185293" y="25400"/>
                  </a:lnTo>
                  <a:lnTo>
                    <a:pt x="185293" y="50800"/>
                  </a:lnTo>
                  <a:cubicBezTo>
                    <a:pt x="110871" y="50800"/>
                    <a:pt x="50800" y="110744"/>
                    <a:pt x="50800" y="184150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6521202" y="6478786"/>
            <a:ext cx="152400" cy="2606428"/>
            <a:chOff x="0" y="0"/>
            <a:chExt cx="203200" cy="3475237"/>
          </a:xfrm>
        </p:grpSpPr>
        <p:sp>
          <p:nvSpPr>
            <p:cNvPr name="Freeform 20" id="20" descr="preencoded.png"/>
            <p:cNvSpPr/>
            <p:nvPr/>
          </p:nvSpPr>
          <p:spPr>
            <a:xfrm flipH="false" flipV="false" rot="0">
              <a:off x="0" y="0"/>
              <a:ext cx="203200" cy="3475228"/>
            </a:xfrm>
            <a:custGeom>
              <a:avLst/>
              <a:gdLst/>
              <a:ahLst/>
              <a:cxnLst/>
              <a:rect r="r" b="b" t="t" l="l"/>
              <a:pathLst>
                <a:path h="3475228" w="203200">
                  <a:moveTo>
                    <a:pt x="0" y="0"/>
                  </a:moveTo>
                  <a:lnTo>
                    <a:pt x="203200" y="0"/>
                  </a:lnTo>
                  <a:lnTo>
                    <a:pt x="203200" y="3475228"/>
                  </a:lnTo>
                  <a:lnTo>
                    <a:pt x="0" y="3475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65" r="0" b="-65"/>
              </a:stretch>
            </a:blip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6995220" y="6762304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CSS for Styling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995220" y="7308651"/>
            <a:ext cx="4449812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Enhancing visual appeal and responsiveness.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2031116" y="6459736"/>
            <a:ext cx="5283547" cy="2644528"/>
            <a:chOff x="0" y="0"/>
            <a:chExt cx="7044730" cy="352603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25400" y="25400"/>
              <a:ext cx="6993890" cy="3475228"/>
            </a:xfrm>
            <a:custGeom>
              <a:avLst/>
              <a:gdLst/>
              <a:ahLst/>
              <a:cxnLst/>
              <a:rect r="r" b="b" t="t" l="l"/>
              <a:pathLst>
                <a:path h="3475228" w="6993890">
                  <a:moveTo>
                    <a:pt x="0" y="158750"/>
                  </a:moveTo>
                  <a:cubicBezTo>
                    <a:pt x="0" y="71120"/>
                    <a:pt x="71628" y="0"/>
                    <a:pt x="159893" y="0"/>
                  </a:cubicBezTo>
                  <a:lnTo>
                    <a:pt x="6833997" y="0"/>
                  </a:lnTo>
                  <a:cubicBezTo>
                    <a:pt x="6922389" y="0"/>
                    <a:pt x="6993890" y="71120"/>
                    <a:pt x="6993890" y="158750"/>
                  </a:cubicBezTo>
                  <a:lnTo>
                    <a:pt x="6993890" y="3316478"/>
                  </a:lnTo>
                  <a:cubicBezTo>
                    <a:pt x="6993890" y="3404235"/>
                    <a:pt x="6922262" y="3475228"/>
                    <a:pt x="6833997" y="3475228"/>
                  </a:cubicBezTo>
                  <a:lnTo>
                    <a:pt x="159893" y="3475228"/>
                  </a:lnTo>
                  <a:cubicBezTo>
                    <a:pt x="71501" y="3475228"/>
                    <a:pt x="0" y="3404108"/>
                    <a:pt x="0" y="3316478"/>
                  </a:cubicBezTo>
                  <a:close/>
                </a:path>
              </a:pathLst>
            </a:custGeom>
            <a:solidFill>
              <a:srgbClr val="2A2A2D">
                <a:alpha val="90196"/>
              </a:srgbClr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044690" cy="3526028"/>
            </a:xfrm>
            <a:custGeom>
              <a:avLst/>
              <a:gdLst/>
              <a:ahLst/>
              <a:cxnLst/>
              <a:rect r="r" b="b" t="t" l="l"/>
              <a:pathLst>
                <a:path h="3526028" w="7044690">
                  <a:moveTo>
                    <a:pt x="0" y="184150"/>
                  </a:moveTo>
                  <a:cubicBezTo>
                    <a:pt x="0" y="82296"/>
                    <a:pt x="83185" y="0"/>
                    <a:pt x="185293" y="0"/>
                  </a:cubicBezTo>
                  <a:lnTo>
                    <a:pt x="6859397" y="0"/>
                  </a:lnTo>
                  <a:lnTo>
                    <a:pt x="6859397" y="25400"/>
                  </a:lnTo>
                  <a:lnTo>
                    <a:pt x="6859397" y="0"/>
                  </a:lnTo>
                  <a:cubicBezTo>
                    <a:pt x="6961632" y="0"/>
                    <a:pt x="7044690" y="82296"/>
                    <a:pt x="7044690" y="184150"/>
                  </a:cubicBezTo>
                  <a:lnTo>
                    <a:pt x="7019290" y="184150"/>
                  </a:lnTo>
                  <a:lnTo>
                    <a:pt x="7044690" y="184150"/>
                  </a:lnTo>
                  <a:lnTo>
                    <a:pt x="7044690" y="3341878"/>
                  </a:lnTo>
                  <a:lnTo>
                    <a:pt x="7019290" y="3341878"/>
                  </a:lnTo>
                  <a:lnTo>
                    <a:pt x="7044690" y="3341878"/>
                  </a:lnTo>
                  <a:cubicBezTo>
                    <a:pt x="7044690" y="3443732"/>
                    <a:pt x="6961505" y="3526028"/>
                    <a:pt x="6859397" y="3526028"/>
                  </a:cubicBezTo>
                  <a:lnTo>
                    <a:pt x="6859397" y="3500628"/>
                  </a:lnTo>
                  <a:lnTo>
                    <a:pt x="6859397" y="3526028"/>
                  </a:lnTo>
                  <a:lnTo>
                    <a:pt x="185293" y="3526028"/>
                  </a:lnTo>
                  <a:lnTo>
                    <a:pt x="185293" y="3500628"/>
                  </a:lnTo>
                  <a:lnTo>
                    <a:pt x="185293" y="3526028"/>
                  </a:lnTo>
                  <a:cubicBezTo>
                    <a:pt x="83185" y="3526028"/>
                    <a:pt x="0" y="3443732"/>
                    <a:pt x="0" y="3341878"/>
                  </a:cubicBezTo>
                  <a:lnTo>
                    <a:pt x="0" y="184150"/>
                  </a:lnTo>
                  <a:lnTo>
                    <a:pt x="25400" y="184150"/>
                  </a:lnTo>
                  <a:lnTo>
                    <a:pt x="0" y="184150"/>
                  </a:lnTo>
                  <a:moveTo>
                    <a:pt x="50800" y="184150"/>
                  </a:moveTo>
                  <a:lnTo>
                    <a:pt x="50800" y="3341878"/>
                  </a:lnTo>
                  <a:lnTo>
                    <a:pt x="25400" y="3341878"/>
                  </a:lnTo>
                  <a:lnTo>
                    <a:pt x="50800" y="3341878"/>
                  </a:lnTo>
                  <a:cubicBezTo>
                    <a:pt x="50800" y="3415411"/>
                    <a:pt x="110871" y="3475228"/>
                    <a:pt x="185293" y="3475228"/>
                  </a:cubicBezTo>
                  <a:lnTo>
                    <a:pt x="6859397" y="3475228"/>
                  </a:lnTo>
                  <a:cubicBezTo>
                    <a:pt x="6933819" y="3475228"/>
                    <a:pt x="6993890" y="3415284"/>
                    <a:pt x="6993890" y="3341878"/>
                  </a:cubicBezTo>
                  <a:lnTo>
                    <a:pt x="6993890" y="184150"/>
                  </a:lnTo>
                  <a:cubicBezTo>
                    <a:pt x="6993890" y="110617"/>
                    <a:pt x="6933819" y="50800"/>
                    <a:pt x="6859397" y="50800"/>
                  </a:cubicBezTo>
                  <a:lnTo>
                    <a:pt x="185293" y="50800"/>
                  </a:lnTo>
                  <a:lnTo>
                    <a:pt x="185293" y="25400"/>
                  </a:lnTo>
                  <a:lnTo>
                    <a:pt x="185293" y="50800"/>
                  </a:lnTo>
                  <a:cubicBezTo>
                    <a:pt x="110871" y="50800"/>
                    <a:pt x="50800" y="110744"/>
                    <a:pt x="50800" y="184150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2050166" y="6478786"/>
            <a:ext cx="152400" cy="2606428"/>
            <a:chOff x="0" y="0"/>
            <a:chExt cx="203200" cy="3475237"/>
          </a:xfrm>
        </p:grpSpPr>
        <p:sp>
          <p:nvSpPr>
            <p:cNvPr name="Freeform 27" id="27" descr="preencoded.png"/>
            <p:cNvSpPr/>
            <p:nvPr/>
          </p:nvSpPr>
          <p:spPr>
            <a:xfrm flipH="false" flipV="false" rot="0">
              <a:off x="0" y="0"/>
              <a:ext cx="203200" cy="3475228"/>
            </a:xfrm>
            <a:custGeom>
              <a:avLst/>
              <a:gdLst/>
              <a:ahLst/>
              <a:cxnLst/>
              <a:rect r="r" b="b" t="t" l="l"/>
              <a:pathLst>
                <a:path h="3475228" w="203200">
                  <a:moveTo>
                    <a:pt x="0" y="0"/>
                  </a:moveTo>
                  <a:lnTo>
                    <a:pt x="203200" y="0"/>
                  </a:lnTo>
                  <a:lnTo>
                    <a:pt x="203200" y="3475228"/>
                  </a:lnTo>
                  <a:lnTo>
                    <a:pt x="0" y="3475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65" r="0" b="-65"/>
              </a:stretch>
            </a:blip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2524185" y="6762304"/>
            <a:ext cx="4449812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JavaScript for Functionality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524185" y="7751564"/>
            <a:ext cx="4449812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Implementing interactive behaviors and logic.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A2A2D">
                <a:alpha val="90196"/>
              </a:srgbClr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74229" y="719286"/>
            <a:ext cx="8864948" cy="859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87"/>
              </a:lnSpc>
            </a:pPr>
            <a:r>
              <a:rPr lang="en-US" sz="5337" b="true">
                <a:solidFill>
                  <a:srgbClr val="CBCCCE"/>
                </a:solidFill>
                <a:latin typeface="Arimo Bold"/>
                <a:ea typeface="Arimo Bold"/>
                <a:cs typeface="Arimo Bold"/>
                <a:sym typeface="Arimo Bold"/>
              </a:rPr>
              <a:t>Core Project Requirements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13382" y="1975386"/>
            <a:ext cx="16339543" cy="935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19"/>
              </a:lnSpc>
            </a:pPr>
            <a:r>
              <a:rPr lang="en-US" sz="23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The project had a clear set of requirements to ensure the final product was functional and met industry standards for user experience. Adherence to these guidelines was crucial for a successful implementation.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74229" y="3814614"/>
            <a:ext cx="8030616" cy="2504777"/>
            <a:chOff x="0" y="0"/>
            <a:chExt cx="10707488" cy="33397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707497" cy="3339719"/>
            </a:xfrm>
            <a:custGeom>
              <a:avLst/>
              <a:gdLst/>
              <a:ahLst/>
              <a:cxnLst/>
              <a:rect r="r" b="b" t="t" l="l"/>
              <a:pathLst>
                <a:path h="3339719" w="10707497">
                  <a:moveTo>
                    <a:pt x="0" y="243840"/>
                  </a:moveTo>
                  <a:cubicBezTo>
                    <a:pt x="0" y="109220"/>
                    <a:pt x="109220" y="0"/>
                    <a:pt x="243840" y="0"/>
                  </a:cubicBezTo>
                  <a:lnTo>
                    <a:pt x="10463657" y="0"/>
                  </a:lnTo>
                  <a:cubicBezTo>
                    <a:pt x="10598276" y="0"/>
                    <a:pt x="10707497" y="109220"/>
                    <a:pt x="10707497" y="243840"/>
                  </a:cubicBezTo>
                  <a:lnTo>
                    <a:pt x="10707497" y="3095879"/>
                  </a:lnTo>
                  <a:cubicBezTo>
                    <a:pt x="10707497" y="3230499"/>
                    <a:pt x="10598276" y="3339719"/>
                    <a:pt x="10463657" y="3339719"/>
                  </a:cubicBezTo>
                  <a:lnTo>
                    <a:pt x="243840" y="3339719"/>
                  </a:lnTo>
                  <a:cubicBezTo>
                    <a:pt x="109220" y="3339719"/>
                    <a:pt x="0" y="3230499"/>
                    <a:pt x="0" y="3095879"/>
                  </a:cubicBezTo>
                  <a:close/>
                </a:path>
              </a:pathLst>
            </a:custGeom>
            <a:solidFill>
              <a:srgbClr val="2A2A2D">
                <a:alpha val="90196"/>
              </a:srgbClr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974229" y="3776514"/>
            <a:ext cx="8030616" cy="152400"/>
            <a:chOff x="0" y="0"/>
            <a:chExt cx="10707488" cy="203200"/>
          </a:xfrm>
        </p:grpSpPr>
        <p:sp>
          <p:nvSpPr>
            <p:cNvPr name="Freeform 11" id="11" descr="preencoded.png"/>
            <p:cNvSpPr/>
            <p:nvPr/>
          </p:nvSpPr>
          <p:spPr>
            <a:xfrm flipH="false" flipV="false" rot="0">
              <a:off x="0" y="0"/>
              <a:ext cx="10707497" cy="203200"/>
            </a:xfrm>
            <a:custGeom>
              <a:avLst/>
              <a:gdLst/>
              <a:ahLst/>
              <a:cxnLst/>
              <a:rect r="r" b="b" t="t" l="l"/>
              <a:pathLst>
                <a:path h="203200" w="10707497">
                  <a:moveTo>
                    <a:pt x="0" y="0"/>
                  </a:moveTo>
                  <a:lnTo>
                    <a:pt x="10707497" y="0"/>
                  </a:lnTo>
                  <a:lnTo>
                    <a:pt x="10707497" y="203200"/>
                  </a:lnTo>
                  <a:lnTo>
                    <a:pt x="0" y="203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6" r="0" b="-6"/>
              </a:stretch>
            </a:blip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4571925" y="3397151"/>
            <a:ext cx="835075" cy="835075"/>
            <a:chOff x="0" y="0"/>
            <a:chExt cx="1113433" cy="1113433"/>
          </a:xfrm>
        </p:grpSpPr>
        <p:sp>
          <p:nvSpPr>
            <p:cNvPr name="Freeform 13" id="13" descr="preencoded.png"/>
            <p:cNvSpPr/>
            <p:nvPr/>
          </p:nvSpPr>
          <p:spPr>
            <a:xfrm flipH="false" flipV="false" rot="0">
              <a:off x="0" y="0"/>
              <a:ext cx="1113409" cy="1113409"/>
            </a:xfrm>
            <a:custGeom>
              <a:avLst/>
              <a:gdLst/>
              <a:ahLst/>
              <a:cxnLst/>
              <a:rect r="r" b="b" t="t" l="l"/>
              <a:pathLst>
                <a:path h="1113409" w="1113409">
                  <a:moveTo>
                    <a:pt x="0" y="0"/>
                  </a:moveTo>
                  <a:lnTo>
                    <a:pt x="1113409" y="0"/>
                  </a:lnTo>
                  <a:lnTo>
                    <a:pt x="1113409" y="1113409"/>
                  </a:lnTo>
                  <a:lnTo>
                    <a:pt x="0" y="11134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-2" b="-2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290637" y="4481959"/>
            <a:ext cx="3479601" cy="463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687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HTML Structure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90637" y="5007620"/>
            <a:ext cx="7397800" cy="995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Organized container for images and navigation buttons (previous/next).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9283154" y="3814614"/>
            <a:ext cx="8030616" cy="2504777"/>
            <a:chOff x="0" y="0"/>
            <a:chExt cx="10707488" cy="333970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0707497" cy="3339719"/>
            </a:xfrm>
            <a:custGeom>
              <a:avLst/>
              <a:gdLst/>
              <a:ahLst/>
              <a:cxnLst/>
              <a:rect r="r" b="b" t="t" l="l"/>
              <a:pathLst>
                <a:path h="3339719" w="10707497">
                  <a:moveTo>
                    <a:pt x="0" y="243840"/>
                  </a:moveTo>
                  <a:cubicBezTo>
                    <a:pt x="0" y="109220"/>
                    <a:pt x="109220" y="0"/>
                    <a:pt x="243840" y="0"/>
                  </a:cubicBezTo>
                  <a:lnTo>
                    <a:pt x="10463657" y="0"/>
                  </a:lnTo>
                  <a:cubicBezTo>
                    <a:pt x="10598276" y="0"/>
                    <a:pt x="10707497" y="109220"/>
                    <a:pt x="10707497" y="243840"/>
                  </a:cubicBezTo>
                  <a:lnTo>
                    <a:pt x="10707497" y="3095879"/>
                  </a:lnTo>
                  <a:cubicBezTo>
                    <a:pt x="10707497" y="3230499"/>
                    <a:pt x="10598276" y="3339719"/>
                    <a:pt x="10463657" y="3339719"/>
                  </a:cubicBezTo>
                  <a:lnTo>
                    <a:pt x="243840" y="3339719"/>
                  </a:lnTo>
                  <a:cubicBezTo>
                    <a:pt x="109220" y="3339719"/>
                    <a:pt x="0" y="3230499"/>
                    <a:pt x="0" y="3095879"/>
                  </a:cubicBezTo>
                  <a:close/>
                </a:path>
              </a:pathLst>
            </a:custGeom>
            <a:solidFill>
              <a:srgbClr val="2A2A2D">
                <a:alpha val="90196"/>
              </a:srgbClr>
            </a:solid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9283154" y="3776514"/>
            <a:ext cx="8030616" cy="152400"/>
            <a:chOff x="0" y="0"/>
            <a:chExt cx="10707488" cy="203200"/>
          </a:xfrm>
        </p:grpSpPr>
        <p:sp>
          <p:nvSpPr>
            <p:cNvPr name="Freeform 19" id="19" descr="preencoded.png"/>
            <p:cNvSpPr/>
            <p:nvPr/>
          </p:nvSpPr>
          <p:spPr>
            <a:xfrm flipH="false" flipV="false" rot="0">
              <a:off x="0" y="0"/>
              <a:ext cx="10707497" cy="203200"/>
            </a:xfrm>
            <a:custGeom>
              <a:avLst/>
              <a:gdLst/>
              <a:ahLst/>
              <a:cxnLst/>
              <a:rect r="r" b="b" t="t" l="l"/>
              <a:pathLst>
                <a:path h="203200" w="10707497">
                  <a:moveTo>
                    <a:pt x="0" y="0"/>
                  </a:moveTo>
                  <a:lnTo>
                    <a:pt x="10707497" y="0"/>
                  </a:lnTo>
                  <a:lnTo>
                    <a:pt x="10707497" y="203200"/>
                  </a:lnTo>
                  <a:lnTo>
                    <a:pt x="0" y="203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6" r="0" b="-6"/>
              </a:stretch>
            </a:blipFill>
          </p:spPr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12880851" y="3397151"/>
            <a:ext cx="835075" cy="835075"/>
            <a:chOff x="0" y="0"/>
            <a:chExt cx="1113433" cy="1113433"/>
          </a:xfrm>
        </p:grpSpPr>
        <p:sp>
          <p:nvSpPr>
            <p:cNvPr name="Freeform 21" id="21" descr="preencoded.png"/>
            <p:cNvSpPr/>
            <p:nvPr/>
          </p:nvSpPr>
          <p:spPr>
            <a:xfrm flipH="false" flipV="false" rot="0">
              <a:off x="0" y="0"/>
              <a:ext cx="1113409" cy="1113409"/>
            </a:xfrm>
            <a:custGeom>
              <a:avLst/>
              <a:gdLst/>
              <a:ahLst/>
              <a:cxnLst/>
              <a:rect r="r" b="b" t="t" l="l"/>
              <a:pathLst>
                <a:path h="1113409" w="1113409">
                  <a:moveTo>
                    <a:pt x="0" y="0"/>
                  </a:moveTo>
                  <a:lnTo>
                    <a:pt x="1113409" y="0"/>
                  </a:lnTo>
                  <a:lnTo>
                    <a:pt x="1113409" y="1113409"/>
                  </a:lnTo>
                  <a:lnTo>
                    <a:pt x="0" y="11134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-2" b="-2"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9599562" y="4481959"/>
            <a:ext cx="3479601" cy="463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687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CSS Styling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599562" y="5007620"/>
            <a:ext cx="7397800" cy="995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Visually appealing and responsive design with smooth transitions across devices.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974229" y="7015162"/>
            <a:ext cx="8030616" cy="2504778"/>
            <a:chOff x="0" y="0"/>
            <a:chExt cx="10707488" cy="333970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0707497" cy="3339719"/>
            </a:xfrm>
            <a:custGeom>
              <a:avLst/>
              <a:gdLst/>
              <a:ahLst/>
              <a:cxnLst/>
              <a:rect r="r" b="b" t="t" l="l"/>
              <a:pathLst>
                <a:path h="3339719" w="10707497">
                  <a:moveTo>
                    <a:pt x="0" y="243840"/>
                  </a:moveTo>
                  <a:cubicBezTo>
                    <a:pt x="0" y="109220"/>
                    <a:pt x="109220" y="0"/>
                    <a:pt x="243840" y="0"/>
                  </a:cubicBezTo>
                  <a:lnTo>
                    <a:pt x="10463657" y="0"/>
                  </a:lnTo>
                  <a:cubicBezTo>
                    <a:pt x="10598276" y="0"/>
                    <a:pt x="10707497" y="109220"/>
                    <a:pt x="10707497" y="243840"/>
                  </a:cubicBezTo>
                  <a:lnTo>
                    <a:pt x="10707497" y="3095879"/>
                  </a:lnTo>
                  <a:cubicBezTo>
                    <a:pt x="10707497" y="3230499"/>
                    <a:pt x="10598276" y="3339719"/>
                    <a:pt x="10463657" y="3339719"/>
                  </a:cubicBezTo>
                  <a:lnTo>
                    <a:pt x="243840" y="3339719"/>
                  </a:lnTo>
                  <a:cubicBezTo>
                    <a:pt x="109220" y="3339719"/>
                    <a:pt x="0" y="3230499"/>
                    <a:pt x="0" y="3095879"/>
                  </a:cubicBezTo>
                  <a:close/>
                </a:path>
              </a:pathLst>
            </a:custGeom>
            <a:solidFill>
              <a:srgbClr val="2A2A2D">
                <a:alpha val="90196"/>
              </a:srgbClr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974229" y="6977062"/>
            <a:ext cx="8030616" cy="152400"/>
            <a:chOff x="0" y="0"/>
            <a:chExt cx="10707488" cy="203200"/>
          </a:xfrm>
        </p:grpSpPr>
        <p:sp>
          <p:nvSpPr>
            <p:cNvPr name="Freeform 27" id="27" descr="preencoded.png"/>
            <p:cNvSpPr/>
            <p:nvPr/>
          </p:nvSpPr>
          <p:spPr>
            <a:xfrm flipH="false" flipV="false" rot="0">
              <a:off x="0" y="0"/>
              <a:ext cx="10707497" cy="203200"/>
            </a:xfrm>
            <a:custGeom>
              <a:avLst/>
              <a:gdLst/>
              <a:ahLst/>
              <a:cxnLst/>
              <a:rect r="r" b="b" t="t" l="l"/>
              <a:pathLst>
                <a:path h="203200" w="10707497">
                  <a:moveTo>
                    <a:pt x="0" y="0"/>
                  </a:moveTo>
                  <a:lnTo>
                    <a:pt x="10707497" y="0"/>
                  </a:lnTo>
                  <a:lnTo>
                    <a:pt x="10707497" y="203200"/>
                  </a:lnTo>
                  <a:lnTo>
                    <a:pt x="0" y="203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6" r="0" b="-6"/>
              </a:stretch>
            </a:blip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4571925" y="6597700"/>
            <a:ext cx="835075" cy="835075"/>
            <a:chOff x="0" y="0"/>
            <a:chExt cx="1113433" cy="1113433"/>
          </a:xfrm>
        </p:grpSpPr>
        <p:sp>
          <p:nvSpPr>
            <p:cNvPr name="Freeform 29" id="29" descr="preencoded.png"/>
            <p:cNvSpPr/>
            <p:nvPr/>
          </p:nvSpPr>
          <p:spPr>
            <a:xfrm flipH="false" flipV="false" rot="0">
              <a:off x="0" y="0"/>
              <a:ext cx="1113409" cy="1113409"/>
            </a:xfrm>
            <a:custGeom>
              <a:avLst/>
              <a:gdLst/>
              <a:ahLst/>
              <a:cxnLst/>
              <a:rect r="r" b="b" t="t" l="l"/>
              <a:pathLst>
                <a:path h="1113409" w="1113409">
                  <a:moveTo>
                    <a:pt x="0" y="0"/>
                  </a:moveTo>
                  <a:lnTo>
                    <a:pt x="1113409" y="0"/>
                  </a:lnTo>
                  <a:lnTo>
                    <a:pt x="1113409" y="1113409"/>
                  </a:lnTo>
                  <a:lnTo>
                    <a:pt x="0" y="11134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-2" b="-2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290637" y="7682507"/>
            <a:ext cx="3479601" cy="463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687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JavaScript Logic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90637" y="8208169"/>
            <a:ext cx="7397800" cy="995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Loading the first image, enabling button navigation, and ensuring a continuous loop.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9283154" y="7015162"/>
            <a:ext cx="8030616" cy="2504778"/>
            <a:chOff x="0" y="0"/>
            <a:chExt cx="10707488" cy="3339703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0707497" cy="3339719"/>
            </a:xfrm>
            <a:custGeom>
              <a:avLst/>
              <a:gdLst/>
              <a:ahLst/>
              <a:cxnLst/>
              <a:rect r="r" b="b" t="t" l="l"/>
              <a:pathLst>
                <a:path h="3339719" w="10707497">
                  <a:moveTo>
                    <a:pt x="0" y="243840"/>
                  </a:moveTo>
                  <a:cubicBezTo>
                    <a:pt x="0" y="109220"/>
                    <a:pt x="109220" y="0"/>
                    <a:pt x="243840" y="0"/>
                  </a:cubicBezTo>
                  <a:lnTo>
                    <a:pt x="10463657" y="0"/>
                  </a:lnTo>
                  <a:cubicBezTo>
                    <a:pt x="10598276" y="0"/>
                    <a:pt x="10707497" y="109220"/>
                    <a:pt x="10707497" y="243840"/>
                  </a:cubicBezTo>
                  <a:lnTo>
                    <a:pt x="10707497" y="3095879"/>
                  </a:lnTo>
                  <a:cubicBezTo>
                    <a:pt x="10707497" y="3230499"/>
                    <a:pt x="10598276" y="3339719"/>
                    <a:pt x="10463657" y="3339719"/>
                  </a:cubicBezTo>
                  <a:lnTo>
                    <a:pt x="243840" y="3339719"/>
                  </a:lnTo>
                  <a:cubicBezTo>
                    <a:pt x="109220" y="3339719"/>
                    <a:pt x="0" y="3230499"/>
                    <a:pt x="0" y="3095879"/>
                  </a:cubicBezTo>
                  <a:close/>
                </a:path>
              </a:pathLst>
            </a:custGeom>
            <a:solidFill>
              <a:srgbClr val="2A2A2D">
                <a:alpha val="90196"/>
              </a:srgbClr>
            </a:solidFill>
          </p:spPr>
        </p:sp>
      </p:grpSp>
      <p:grpSp>
        <p:nvGrpSpPr>
          <p:cNvPr name="Group 34" id="34"/>
          <p:cNvGrpSpPr>
            <a:grpSpLocks noChangeAspect="true"/>
          </p:cNvGrpSpPr>
          <p:nvPr/>
        </p:nvGrpSpPr>
        <p:grpSpPr>
          <a:xfrm rot="0">
            <a:off x="9283154" y="6977062"/>
            <a:ext cx="8030616" cy="152400"/>
            <a:chOff x="0" y="0"/>
            <a:chExt cx="10707488" cy="203200"/>
          </a:xfrm>
        </p:grpSpPr>
        <p:sp>
          <p:nvSpPr>
            <p:cNvPr name="Freeform 35" id="35" descr="preencoded.png"/>
            <p:cNvSpPr/>
            <p:nvPr/>
          </p:nvSpPr>
          <p:spPr>
            <a:xfrm flipH="false" flipV="false" rot="0">
              <a:off x="0" y="0"/>
              <a:ext cx="10707497" cy="203200"/>
            </a:xfrm>
            <a:custGeom>
              <a:avLst/>
              <a:gdLst/>
              <a:ahLst/>
              <a:cxnLst/>
              <a:rect r="r" b="b" t="t" l="l"/>
              <a:pathLst>
                <a:path h="203200" w="10707497">
                  <a:moveTo>
                    <a:pt x="0" y="0"/>
                  </a:moveTo>
                  <a:lnTo>
                    <a:pt x="10707497" y="0"/>
                  </a:lnTo>
                  <a:lnTo>
                    <a:pt x="10707497" y="203200"/>
                  </a:lnTo>
                  <a:lnTo>
                    <a:pt x="0" y="203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6" r="0" b="-6"/>
              </a:stretch>
            </a:blipFill>
          </p:spPr>
        </p:sp>
      </p:grpSp>
      <p:grpSp>
        <p:nvGrpSpPr>
          <p:cNvPr name="Group 36" id="36"/>
          <p:cNvGrpSpPr>
            <a:grpSpLocks noChangeAspect="true"/>
          </p:cNvGrpSpPr>
          <p:nvPr/>
        </p:nvGrpSpPr>
        <p:grpSpPr>
          <a:xfrm rot="0">
            <a:off x="12880851" y="6597700"/>
            <a:ext cx="835075" cy="835075"/>
            <a:chOff x="0" y="0"/>
            <a:chExt cx="1113433" cy="1113433"/>
          </a:xfrm>
        </p:grpSpPr>
        <p:sp>
          <p:nvSpPr>
            <p:cNvPr name="Freeform 37" id="37" descr="preencoded.png"/>
            <p:cNvSpPr/>
            <p:nvPr/>
          </p:nvSpPr>
          <p:spPr>
            <a:xfrm flipH="false" flipV="false" rot="0">
              <a:off x="0" y="0"/>
              <a:ext cx="1113409" cy="1113409"/>
            </a:xfrm>
            <a:custGeom>
              <a:avLst/>
              <a:gdLst/>
              <a:ahLst/>
              <a:cxnLst/>
              <a:rect r="r" b="b" t="t" l="l"/>
              <a:pathLst>
                <a:path h="1113409" w="1113409">
                  <a:moveTo>
                    <a:pt x="0" y="0"/>
                  </a:moveTo>
                  <a:lnTo>
                    <a:pt x="1113409" y="0"/>
                  </a:lnTo>
                  <a:lnTo>
                    <a:pt x="1113409" y="1113409"/>
                  </a:lnTo>
                  <a:lnTo>
                    <a:pt x="0" y="11134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-2" b="-2"/>
              </a:stretch>
            </a:blipFill>
          </p:spPr>
        </p:sp>
      </p:grpSp>
      <p:sp>
        <p:nvSpPr>
          <p:cNvPr name="TextBox 38" id="38"/>
          <p:cNvSpPr txBox="true"/>
          <p:nvPr/>
        </p:nvSpPr>
        <p:spPr>
          <a:xfrm rot="0">
            <a:off x="9599562" y="7682507"/>
            <a:ext cx="3479601" cy="463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687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Image Array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9599562" y="8208169"/>
            <a:ext cx="7397800" cy="550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A collection of at least five diverse images for the slider.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A2A2D">
                <a:alpha val="90196"/>
              </a:srgbClr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1758703"/>
            <a:ext cx="6468367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CBCCCE"/>
                </a:solidFill>
                <a:latin typeface="Arimo Bold"/>
                <a:ea typeface="Arimo Bold"/>
                <a:cs typeface="Arimo Bold"/>
                <a:sym typeface="Arimo Bold"/>
              </a:rPr>
              <a:t>Deep Dive into JavaScript Functionality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2792312"/>
            <a:ext cx="16303526" cy="1049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3"/>
              </a:lnSpc>
            </a:pPr>
            <a:r>
              <a:rPr lang="en-US" sz="25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The JavaScript component was the heart of the image slider, dictating how users would interact with the images and how the carousel would behave.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87475" y="4518422"/>
            <a:ext cx="647402" cy="647402"/>
            <a:chOff x="0" y="0"/>
            <a:chExt cx="863203" cy="8632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913632" y="4538216"/>
            <a:ext cx="4252912" cy="569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3312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Initial Image Load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13632" y="5173266"/>
            <a:ext cx="4276874" cy="2372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Upon page load, the JavaScript was responsible for dynamically displaying the first image from the array, setting the initial state of the slider.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6540104" y="4518422"/>
            <a:ext cx="647403" cy="647402"/>
            <a:chOff x="0" y="0"/>
            <a:chExt cx="863203" cy="86320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7466260" y="4538216"/>
            <a:ext cx="4252912" cy="569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3312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Navigation Control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466260" y="5173266"/>
            <a:ext cx="4276874" cy="2372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Event listeners were implemented for "Next" and "Previous" buttons, updating the displayed image index and content based on user input.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2092731" y="4518422"/>
            <a:ext cx="647402" cy="647402"/>
            <a:chOff x="0" y="0"/>
            <a:chExt cx="863203" cy="86320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13018889" y="4538216"/>
            <a:ext cx="4252912" cy="569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3312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Seamless Looping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018889" y="5173266"/>
            <a:ext cx="4276874" cy="282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The logic ensured that after reaching the last image, "Next" would transition back to the first, and "Previous" from the first would go to the last, creating an infinite loop.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A2A2D">
                <a:alpha val="90196"/>
              </a:srgbClr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729109" y="525215"/>
            <a:ext cx="6740129" cy="645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8"/>
              </a:lnSpc>
            </a:pPr>
            <a:r>
              <a:rPr lang="en-US" sz="3962" b="true">
                <a:solidFill>
                  <a:srgbClr val="CBCCCE"/>
                </a:solidFill>
                <a:latin typeface="Arimo Bold"/>
                <a:ea typeface="Arimo Bold"/>
                <a:cs typeface="Arimo Bold"/>
                <a:sym typeface="Arimo Bold"/>
              </a:rPr>
              <a:t>Enhancing User Experience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29109" y="1545282"/>
            <a:ext cx="16829782" cy="865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8"/>
              </a:lnSpc>
            </a:pPr>
            <a:r>
              <a:rPr lang="en-US" sz="2224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Beyond core functionality, a strong emphasis was placed on creating an intuitive and visually pleasing user experience. This involved thoughtful design choices and clear feedback mechanisms.</a:t>
            </a:r>
          </a:p>
        </p:txBody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729109" y="2775794"/>
            <a:ext cx="8160841" cy="8160841"/>
            <a:chOff x="0" y="0"/>
            <a:chExt cx="10881122" cy="10881122"/>
          </a:xfrm>
        </p:grpSpPr>
        <p:sp>
          <p:nvSpPr>
            <p:cNvPr name="Freeform 9" id="9" descr="preencoded.png"/>
            <p:cNvSpPr/>
            <p:nvPr/>
          </p:nvSpPr>
          <p:spPr>
            <a:xfrm flipH="false" flipV="false" rot="0">
              <a:off x="0" y="0"/>
              <a:ext cx="10881106" cy="10881106"/>
            </a:xfrm>
            <a:custGeom>
              <a:avLst/>
              <a:gdLst/>
              <a:ahLst/>
              <a:cxnLst/>
              <a:rect r="r" b="b" t="t" l="l"/>
              <a:pathLst>
                <a:path h="10881106" w="10881106">
                  <a:moveTo>
                    <a:pt x="0" y="0"/>
                  </a:moveTo>
                  <a:lnTo>
                    <a:pt x="10881106" y="0"/>
                  </a:lnTo>
                  <a:lnTo>
                    <a:pt x="10881106" y="10881106"/>
                  </a:lnTo>
                  <a:lnTo>
                    <a:pt x="0" y="108811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402812" y="2771031"/>
            <a:ext cx="8170366" cy="4879181"/>
            <a:chOff x="0" y="0"/>
            <a:chExt cx="10893822" cy="650557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6350" y="6350"/>
              <a:ext cx="10881106" cy="6492875"/>
            </a:xfrm>
            <a:custGeom>
              <a:avLst/>
              <a:gdLst/>
              <a:ahLst/>
              <a:cxnLst/>
              <a:rect r="r" b="b" t="t" l="l"/>
              <a:pathLst>
                <a:path h="6492875" w="10881106">
                  <a:moveTo>
                    <a:pt x="0" y="116713"/>
                  </a:moveTo>
                  <a:cubicBezTo>
                    <a:pt x="0" y="52197"/>
                    <a:pt x="52324" y="0"/>
                    <a:pt x="116713" y="0"/>
                  </a:cubicBezTo>
                  <a:lnTo>
                    <a:pt x="10764393" y="0"/>
                  </a:lnTo>
                  <a:cubicBezTo>
                    <a:pt x="10828910" y="0"/>
                    <a:pt x="10881106" y="52197"/>
                    <a:pt x="10881106" y="116713"/>
                  </a:cubicBezTo>
                  <a:lnTo>
                    <a:pt x="10881106" y="6376162"/>
                  </a:lnTo>
                  <a:cubicBezTo>
                    <a:pt x="10881106" y="6440551"/>
                    <a:pt x="10828782" y="6492875"/>
                    <a:pt x="10764393" y="6492875"/>
                  </a:cubicBezTo>
                  <a:lnTo>
                    <a:pt x="116713" y="6492875"/>
                  </a:lnTo>
                  <a:cubicBezTo>
                    <a:pt x="52197" y="6492875"/>
                    <a:pt x="0" y="6440678"/>
                    <a:pt x="0" y="6376162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893806" cy="6505575"/>
            </a:xfrm>
            <a:custGeom>
              <a:avLst/>
              <a:gdLst/>
              <a:ahLst/>
              <a:cxnLst/>
              <a:rect r="r" b="b" t="t" l="l"/>
              <a:pathLst>
                <a:path h="6505575" w="10893806">
                  <a:moveTo>
                    <a:pt x="0" y="123063"/>
                  </a:moveTo>
                  <a:cubicBezTo>
                    <a:pt x="0" y="55118"/>
                    <a:pt x="55118" y="0"/>
                    <a:pt x="123063" y="0"/>
                  </a:cubicBezTo>
                  <a:lnTo>
                    <a:pt x="10770743" y="0"/>
                  </a:lnTo>
                  <a:lnTo>
                    <a:pt x="10770743" y="6350"/>
                  </a:lnTo>
                  <a:lnTo>
                    <a:pt x="10770743" y="0"/>
                  </a:lnTo>
                  <a:cubicBezTo>
                    <a:pt x="10838688" y="0"/>
                    <a:pt x="10893806" y="55118"/>
                    <a:pt x="10893806" y="123063"/>
                  </a:cubicBezTo>
                  <a:lnTo>
                    <a:pt x="10887456" y="123063"/>
                  </a:lnTo>
                  <a:lnTo>
                    <a:pt x="10893806" y="123063"/>
                  </a:lnTo>
                  <a:lnTo>
                    <a:pt x="10893806" y="6382512"/>
                  </a:lnTo>
                  <a:lnTo>
                    <a:pt x="10887456" y="6382512"/>
                  </a:lnTo>
                  <a:lnTo>
                    <a:pt x="10893806" y="6382512"/>
                  </a:lnTo>
                  <a:cubicBezTo>
                    <a:pt x="10893806" y="6450457"/>
                    <a:pt x="10838688" y="6505575"/>
                    <a:pt x="10770743" y="6505575"/>
                  </a:cubicBezTo>
                  <a:lnTo>
                    <a:pt x="10770743" y="6499225"/>
                  </a:lnTo>
                  <a:lnTo>
                    <a:pt x="10770743" y="6505575"/>
                  </a:lnTo>
                  <a:lnTo>
                    <a:pt x="123063" y="6505575"/>
                  </a:lnTo>
                  <a:lnTo>
                    <a:pt x="123063" y="6499225"/>
                  </a:lnTo>
                  <a:lnTo>
                    <a:pt x="123063" y="6505575"/>
                  </a:lnTo>
                  <a:cubicBezTo>
                    <a:pt x="55118" y="6505575"/>
                    <a:pt x="0" y="6450457"/>
                    <a:pt x="0" y="6382512"/>
                  </a:cubicBezTo>
                  <a:lnTo>
                    <a:pt x="0" y="123063"/>
                  </a:lnTo>
                  <a:lnTo>
                    <a:pt x="6350" y="123063"/>
                  </a:lnTo>
                  <a:lnTo>
                    <a:pt x="0" y="123063"/>
                  </a:lnTo>
                  <a:moveTo>
                    <a:pt x="12700" y="123063"/>
                  </a:moveTo>
                  <a:lnTo>
                    <a:pt x="12700" y="6382512"/>
                  </a:lnTo>
                  <a:lnTo>
                    <a:pt x="6350" y="6382512"/>
                  </a:lnTo>
                  <a:lnTo>
                    <a:pt x="12700" y="6382512"/>
                  </a:lnTo>
                  <a:cubicBezTo>
                    <a:pt x="12700" y="6443472"/>
                    <a:pt x="62103" y="6492875"/>
                    <a:pt x="123063" y="6492875"/>
                  </a:cubicBezTo>
                  <a:lnTo>
                    <a:pt x="10770743" y="6492875"/>
                  </a:lnTo>
                  <a:cubicBezTo>
                    <a:pt x="10831703" y="6492875"/>
                    <a:pt x="10881106" y="6443472"/>
                    <a:pt x="10881106" y="6382512"/>
                  </a:cubicBezTo>
                  <a:lnTo>
                    <a:pt x="10881106" y="123063"/>
                  </a:lnTo>
                  <a:cubicBezTo>
                    <a:pt x="10881106" y="62103"/>
                    <a:pt x="10831703" y="12700"/>
                    <a:pt x="10770743" y="12700"/>
                  </a:cubicBezTo>
                  <a:lnTo>
                    <a:pt x="123063" y="12700"/>
                  </a:lnTo>
                  <a:lnTo>
                    <a:pt x="123063" y="6350"/>
                  </a:lnTo>
                  <a:lnTo>
                    <a:pt x="123063" y="12700"/>
                  </a:lnTo>
                  <a:cubicBezTo>
                    <a:pt x="62103" y="12700"/>
                    <a:pt x="12700" y="62103"/>
                    <a:pt x="12700" y="123063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9417100" y="2785319"/>
            <a:ext cx="8141791" cy="1616869"/>
            <a:chOff x="0" y="0"/>
            <a:chExt cx="10855722" cy="215582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855706" cy="2155825"/>
            </a:xfrm>
            <a:custGeom>
              <a:avLst/>
              <a:gdLst/>
              <a:ahLst/>
              <a:cxnLst/>
              <a:rect r="r" b="b" t="t" l="l"/>
              <a:pathLst>
                <a:path h="2155825" w="10855706">
                  <a:moveTo>
                    <a:pt x="0" y="116713"/>
                  </a:moveTo>
                  <a:cubicBezTo>
                    <a:pt x="0" y="52197"/>
                    <a:pt x="52197" y="0"/>
                    <a:pt x="116713" y="0"/>
                  </a:cubicBezTo>
                  <a:lnTo>
                    <a:pt x="10738993" y="0"/>
                  </a:lnTo>
                  <a:cubicBezTo>
                    <a:pt x="10803382" y="0"/>
                    <a:pt x="10855706" y="52197"/>
                    <a:pt x="10855706" y="116713"/>
                  </a:cubicBezTo>
                  <a:lnTo>
                    <a:pt x="10855706" y="2039112"/>
                  </a:lnTo>
                  <a:cubicBezTo>
                    <a:pt x="10855706" y="2103501"/>
                    <a:pt x="10803510" y="2155825"/>
                    <a:pt x="10738993" y="2155825"/>
                  </a:cubicBezTo>
                  <a:lnTo>
                    <a:pt x="116713" y="2155825"/>
                  </a:lnTo>
                  <a:cubicBezTo>
                    <a:pt x="52324" y="2155825"/>
                    <a:pt x="0" y="2103628"/>
                    <a:pt x="0" y="2039112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9625310" y="2806897"/>
            <a:ext cx="2604195" cy="720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8"/>
              </a:lnSpc>
            </a:pPr>
            <a:r>
              <a:rPr lang="en-US" sz="2199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Smooth Animations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625310" y="3451026"/>
            <a:ext cx="7725370" cy="779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3"/>
              </a:lnSpc>
            </a:pPr>
            <a:r>
              <a:rPr lang="en-US" sz="2024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Subtle CSS transitions for image changes to provide a fluid, less abrupt viewing experience.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9417100" y="4402188"/>
            <a:ext cx="8141791" cy="1616869"/>
            <a:chOff x="0" y="0"/>
            <a:chExt cx="10855722" cy="215582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855706" cy="2155825"/>
            </a:xfrm>
            <a:custGeom>
              <a:avLst/>
              <a:gdLst/>
              <a:ahLst/>
              <a:cxnLst/>
              <a:rect r="r" b="b" t="t" l="l"/>
              <a:pathLst>
                <a:path h="2155825" w="10855706">
                  <a:moveTo>
                    <a:pt x="0" y="0"/>
                  </a:moveTo>
                  <a:lnTo>
                    <a:pt x="10855706" y="0"/>
                  </a:lnTo>
                  <a:lnTo>
                    <a:pt x="10855706" y="2155825"/>
                  </a:lnTo>
                  <a:lnTo>
                    <a:pt x="0" y="2155825"/>
                  </a:lnTo>
                  <a:close/>
                </a:path>
              </a:pathLst>
            </a:custGeom>
            <a:solidFill>
              <a:srgbClr val="3D3D42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9417100" y="4402188"/>
            <a:ext cx="8141791" cy="28575"/>
            <a:chOff x="0" y="0"/>
            <a:chExt cx="10855722" cy="381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855706" cy="38100"/>
            </a:xfrm>
            <a:custGeom>
              <a:avLst/>
              <a:gdLst/>
              <a:ahLst/>
              <a:cxnLst/>
              <a:rect r="r" b="b" t="t" l="l"/>
              <a:pathLst>
                <a:path h="38100" w="10855706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10836656" y="0"/>
                  </a:lnTo>
                  <a:cubicBezTo>
                    <a:pt x="10847198" y="0"/>
                    <a:pt x="10855706" y="8509"/>
                    <a:pt x="10855706" y="19050"/>
                  </a:cubicBezTo>
                  <a:cubicBezTo>
                    <a:pt x="10855706" y="29591"/>
                    <a:pt x="10847198" y="38100"/>
                    <a:pt x="10836656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9625310" y="4572298"/>
            <a:ext cx="2604195" cy="367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8"/>
              </a:lnSpc>
            </a:pPr>
            <a:r>
              <a:rPr lang="en-US" sz="2199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Intuitive Navigation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625310" y="5067895"/>
            <a:ext cx="7725370" cy="779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3"/>
              </a:lnSpc>
            </a:pPr>
            <a:r>
              <a:rPr lang="en-US" sz="2024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Clearly visible and clickable "Next" and "Previous" buttons with appropriate styling.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9417100" y="6019056"/>
            <a:ext cx="8141791" cy="1616869"/>
            <a:chOff x="0" y="0"/>
            <a:chExt cx="10855722" cy="215582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0855706" cy="2155825"/>
            </a:xfrm>
            <a:custGeom>
              <a:avLst/>
              <a:gdLst/>
              <a:ahLst/>
              <a:cxnLst/>
              <a:rect r="r" b="b" t="t" l="l"/>
              <a:pathLst>
                <a:path h="2155825" w="10855706">
                  <a:moveTo>
                    <a:pt x="0" y="0"/>
                  </a:moveTo>
                  <a:lnTo>
                    <a:pt x="10855706" y="0"/>
                  </a:lnTo>
                  <a:lnTo>
                    <a:pt x="10855706" y="2155825"/>
                  </a:lnTo>
                  <a:lnTo>
                    <a:pt x="0" y="2155825"/>
                  </a:lnTo>
                  <a:close/>
                </a:path>
              </a:pathLst>
            </a:custGeom>
            <a:solidFill>
              <a:srgbClr val="3D3D42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9417100" y="6019056"/>
            <a:ext cx="8141791" cy="28575"/>
            <a:chOff x="0" y="0"/>
            <a:chExt cx="10855722" cy="381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0855706" cy="38100"/>
            </a:xfrm>
            <a:custGeom>
              <a:avLst/>
              <a:gdLst/>
              <a:ahLst/>
              <a:cxnLst/>
              <a:rect r="r" b="b" t="t" l="l"/>
              <a:pathLst>
                <a:path h="38100" w="10855706">
                  <a:moveTo>
                    <a:pt x="0" y="19050"/>
                  </a:moveTo>
                  <a:cubicBezTo>
                    <a:pt x="0" y="8509"/>
                    <a:pt x="8509" y="0"/>
                    <a:pt x="19050" y="0"/>
                  </a:cubicBezTo>
                  <a:lnTo>
                    <a:pt x="10836656" y="0"/>
                  </a:lnTo>
                  <a:cubicBezTo>
                    <a:pt x="10847198" y="0"/>
                    <a:pt x="10855706" y="8509"/>
                    <a:pt x="10855706" y="19050"/>
                  </a:cubicBezTo>
                  <a:cubicBezTo>
                    <a:pt x="10855706" y="29591"/>
                    <a:pt x="10847198" y="38100"/>
                    <a:pt x="10836656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9625310" y="6208216"/>
            <a:ext cx="3267075" cy="664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0"/>
              </a:lnSpc>
            </a:pPr>
            <a:r>
              <a:rPr lang="en-US" sz="2100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Current Position Feedback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625310" y="6856422"/>
            <a:ext cx="7725370" cy="779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3"/>
              </a:lnSpc>
            </a:pPr>
            <a:r>
              <a:rPr lang="en-US" sz="2024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Indicators (e.g., dots or numbers) to show which image is currently displayed out of the total.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A2A2D">
                <a:alpha val="90196"/>
              </a:srgbClr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7371904" y="1467594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7"/>
              </a:lnSpc>
            </a:pPr>
            <a:r>
              <a:rPr lang="en-US" sz="2750" b="true">
                <a:solidFill>
                  <a:srgbClr val="CBCCCE"/>
                </a:solidFill>
                <a:latin typeface="Arimo Bold"/>
                <a:ea typeface="Arimo Bold"/>
                <a:cs typeface="Arimo Bold"/>
                <a:sym typeface="Arimo Bold"/>
              </a:rPr>
              <a:t>Bonus Challenge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7" y="1039564"/>
            <a:ext cx="12177415" cy="2463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25"/>
              </a:lnSpc>
            </a:pPr>
            <a:r>
              <a:rPr lang="en-US" sz="7687" b="true">
                <a:solidFill>
                  <a:srgbClr val="D5D5D8"/>
                </a:solidFill>
                <a:latin typeface="Arimo Bold"/>
                <a:ea typeface="Arimo Bold"/>
                <a:cs typeface="Arimo Bold"/>
                <a:sym typeface="Arimo Bold"/>
              </a:rPr>
              <a:t>Automating the Slideshow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238" y="3775323"/>
            <a:ext cx="16303526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As a bonus requirement, developers were tasked with implementing an automatic transition feature. This pushed for a deeper understanding of asynchronous JavaScript and timing events.</a:t>
            </a:r>
          </a:p>
        </p:txBody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992238" y="5106292"/>
            <a:ext cx="5434459" cy="1134070"/>
            <a:chOff x="0" y="0"/>
            <a:chExt cx="7245945" cy="1512093"/>
          </a:xfrm>
        </p:grpSpPr>
        <p:sp>
          <p:nvSpPr>
            <p:cNvPr name="Freeform 10" id="10" descr="preencoded.png"/>
            <p:cNvSpPr/>
            <p:nvPr/>
          </p:nvSpPr>
          <p:spPr>
            <a:xfrm flipH="false" flipV="false" rot="0">
              <a:off x="0" y="0"/>
              <a:ext cx="7245985" cy="1512062"/>
            </a:xfrm>
            <a:custGeom>
              <a:avLst/>
              <a:gdLst/>
              <a:ahLst/>
              <a:cxnLst/>
              <a:rect r="r" b="b" t="t" l="l"/>
              <a:pathLst>
                <a:path h="1512062" w="7245985">
                  <a:moveTo>
                    <a:pt x="0" y="0"/>
                  </a:moveTo>
                  <a:lnTo>
                    <a:pt x="7245985" y="0"/>
                  </a:lnTo>
                  <a:lnTo>
                    <a:pt x="7245985" y="1512062"/>
                  </a:lnTo>
                  <a:lnTo>
                    <a:pt x="0" y="15120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5" t="0" r="-65" b="-2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275755" y="6485781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Set Interval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75755" y="7032129"/>
            <a:ext cx="4867424" cy="1040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Using </a:t>
            </a: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setInterval()</a:t>
            </a: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 to advance the slider every 3-5 seconds.</a:t>
            </a:r>
          </a:p>
        </p:txBody>
      </p: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6426696" y="5106292"/>
            <a:ext cx="5434459" cy="1134070"/>
            <a:chOff x="0" y="0"/>
            <a:chExt cx="7245945" cy="1512093"/>
          </a:xfrm>
        </p:grpSpPr>
        <p:sp>
          <p:nvSpPr>
            <p:cNvPr name="Freeform 14" id="14" descr="preencoded.png"/>
            <p:cNvSpPr/>
            <p:nvPr/>
          </p:nvSpPr>
          <p:spPr>
            <a:xfrm flipH="false" flipV="false" rot="0">
              <a:off x="0" y="0"/>
              <a:ext cx="7245985" cy="1512062"/>
            </a:xfrm>
            <a:custGeom>
              <a:avLst/>
              <a:gdLst/>
              <a:ahLst/>
              <a:cxnLst/>
              <a:rect r="r" b="b" t="t" l="l"/>
              <a:pathLst>
                <a:path h="1512062" w="7245985">
                  <a:moveTo>
                    <a:pt x="0" y="0"/>
                  </a:moveTo>
                  <a:lnTo>
                    <a:pt x="7245985" y="0"/>
                  </a:lnTo>
                  <a:lnTo>
                    <a:pt x="7245985" y="1512062"/>
                  </a:lnTo>
                  <a:lnTo>
                    <a:pt x="0" y="15120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5" t="0" r="-65" b="-2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6710214" y="6485781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Pause on Hover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710214" y="7032129"/>
            <a:ext cx="4867424" cy="146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Implementing logic to pause the auto-play when the user hovers over the slider.</a:t>
            </a:r>
          </a:p>
        </p:txBody>
      </p: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11861155" y="5106292"/>
            <a:ext cx="5434459" cy="1134070"/>
            <a:chOff x="0" y="0"/>
            <a:chExt cx="7245945" cy="1512093"/>
          </a:xfrm>
        </p:grpSpPr>
        <p:sp>
          <p:nvSpPr>
            <p:cNvPr name="Freeform 18" id="18" descr="preencoded.png"/>
            <p:cNvSpPr/>
            <p:nvPr/>
          </p:nvSpPr>
          <p:spPr>
            <a:xfrm flipH="false" flipV="false" rot="0">
              <a:off x="0" y="0"/>
              <a:ext cx="7245985" cy="1512062"/>
            </a:xfrm>
            <a:custGeom>
              <a:avLst/>
              <a:gdLst/>
              <a:ahLst/>
              <a:cxnLst/>
              <a:rect r="r" b="b" t="t" l="l"/>
              <a:pathLst>
                <a:path h="1512062" w="7245985">
                  <a:moveTo>
                    <a:pt x="0" y="0"/>
                  </a:moveTo>
                  <a:lnTo>
                    <a:pt x="7245985" y="0"/>
                  </a:lnTo>
                  <a:lnTo>
                    <a:pt x="7245985" y="1512062"/>
                  </a:lnTo>
                  <a:lnTo>
                    <a:pt x="0" y="15120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65" t="0" r="-65" b="-2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2144672" y="6485781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Resume on Leave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144672" y="7032129"/>
            <a:ext cx="4867424" cy="146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Automatically resuming the slideshow once the user's cursor leaves the slider area.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A2A2D">
                <a:alpha val="90196"/>
              </a:srgbClr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29431" y="598884"/>
            <a:ext cx="12429232" cy="896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5187" b="true">
                <a:solidFill>
                  <a:srgbClr val="CBCCCE"/>
                </a:solidFill>
                <a:latin typeface="Arimo Bold"/>
                <a:ea typeface="Arimo Bold"/>
                <a:cs typeface="Arimo Bold"/>
                <a:sym typeface="Arimo Bold"/>
              </a:rPr>
              <a:t>Project Documentation and Submission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29431" y="2438400"/>
            <a:ext cx="16429136" cy="944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062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Comprehensive documentation and proper submission procedures were vital to demonstrate a professional approach to development and ensure project reproducibility.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29431" y="3383161"/>
            <a:ext cx="9598224" cy="944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11051" indent="-155525" lvl="1">
              <a:lnSpc>
                <a:spcPts val="3312"/>
              </a:lnSpc>
              <a:buFont typeface="Arial"/>
              <a:buChar char="•"/>
            </a:pPr>
            <a:r>
              <a:rPr lang="en-US" b="true" sz="2062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Well-Commented Code:</a:t>
            </a:r>
            <a:r>
              <a:rPr lang="en-US" sz="2062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 Every section of HTML, CSS, and JavaScript included clear comments explaining its purpose and functionality.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29431" y="4325541"/>
            <a:ext cx="9598224" cy="973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11051" indent="-155525" lvl="1">
              <a:lnSpc>
                <a:spcPts val="3312"/>
              </a:lnSpc>
              <a:buFont typeface="Arial"/>
              <a:buChar char="•"/>
            </a:pPr>
            <a:r>
              <a:rPr lang="en-US" b="true" sz="2062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README Document:</a:t>
            </a:r>
            <a:r>
              <a:rPr lang="en-US" sz="2062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 A detailed </a:t>
            </a:r>
            <a:r>
              <a:rPr lang="en-US" sz="2062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README.md</a:t>
            </a:r>
            <a:r>
              <a:rPr lang="en-US" sz="2062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 file provided instructions on how to set up, run, and interact with the image slider.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29431" y="5296495"/>
            <a:ext cx="9598224" cy="944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11051" indent="-155525" lvl="1">
              <a:lnSpc>
                <a:spcPts val="3312"/>
              </a:lnSpc>
              <a:buFont typeface="Arial"/>
              <a:buChar char="•"/>
            </a:pPr>
            <a:r>
              <a:rPr lang="en-US" b="true" sz="2062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Zip File Submission:</a:t>
            </a:r>
            <a:r>
              <a:rPr lang="en-US" sz="2062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 All project files were consolidated into a single zip archive for organized delivery.</a:t>
            </a:r>
          </a:p>
        </p:txBody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1185177" y="3538091"/>
            <a:ext cx="6182766" cy="6182766"/>
            <a:chOff x="0" y="0"/>
            <a:chExt cx="8243688" cy="8243688"/>
          </a:xfrm>
        </p:grpSpPr>
        <p:sp>
          <p:nvSpPr>
            <p:cNvPr name="Freeform 12" id="12" descr="preencoded.png"/>
            <p:cNvSpPr/>
            <p:nvPr/>
          </p:nvSpPr>
          <p:spPr>
            <a:xfrm flipH="false" flipV="false" rot="0">
              <a:off x="0" y="0"/>
              <a:ext cx="8243697" cy="8243697"/>
            </a:xfrm>
            <a:custGeom>
              <a:avLst/>
              <a:gdLst/>
              <a:ahLst/>
              <a:cxnLst/>
              <a:rect r="r" b="b" t="t" l="l"/>
              <a:pathLst>
                <a:path h="8243697" w="8243697">
                  <a:moveTo>
                    <a:pt x="0" y="0"/>
                  </a:moveTo>
                  <a:lnTo>
                    <a:pt x="8243697" y="0"/>
                  </a:lnTo>
                  <a:lnTo>
                    <a:pt x="8243697" y="8243697"/>
                  </a:lnTo>
                  <a:lnTo>
                    <a:pt x="0" y="82436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A2A2D">
                <a:alpha val="90196"/>
              </a:srgbClr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8110686" y="437406"/>
            <a:ext cx="2066479" cy="277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9"/>
              </a:lnSpc>
            </a:pPr>
            <a:r>
              <a:rPr lang="en-US" sz="1625" b="true">
                <a:solidFill>
                  <a:srgbClr val="CBCCCE"/>
                </a:solidFill>
                <a:latin typeface="Arimo Bold"/>
                <a:ea typeface="Arimo Bold"/>
                <a:cs typeface="Arimo Bold"/>
                <a:sym typeface="Arimo Bold"/>
              </a:rPr>
              <a:t>Grading Criteria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78495" y="832396"/>
            <a:ext cx="9649122" cy="685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1"/>
              </a:lnSpc>
            </a:pPr>
            <a:r>
              <a:rPr lang="en-US" sz="4237" b="true">
                <a:solidFill>
                  <a:srgbClr val="CBCCCE"/>
                </a:solidFill>
                <a:latin typeface="Arimo Bold"/>
                <a:ea typeface="Arimo Bold"/>
                <a:cs typeface="Arimo Bold"/>
                <a:sym typeface="Arimo Bold"/>
              </a:rPr>
              <a:t>Evaluating Quality and Functionality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573732" y="2369046"/>
            <a:ext cx="174724" cy="174724"/>
            <a:chOff x="0" y="0"/>
            <a:chExt cx="232965" cy="23296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71971" y="2369046"/>
            <a:ext cx="174724" cy="174724"/>
            <a:chOff x="0" y="0"/>
            <a:chExt cx="232965" cy="23296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970210" y="2369046"/>
            <a:ext cx="174724" cy="174724"/>
            <a:chOff x="0" y="0"/>
            <a:chExt cx="232965" cy="23296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168450" y="2369046"/>
            <a:ext cx="174724" cy="174724"/>
            <a:chOff x="0" y="0"/>
            <a:chExt cx="232965" cy="23296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366689" y="2369046"/>
            <a:ext cx="174724" cy="174724"/>
            <a:chOff x="0" y="0"/>
            <a:chExt cx="232965" cy="23296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564928" y="2369046"/>
            <a:ext cx="174724" cy="174724"/>
            <a:chOff x="0" y="0"/>
            <a:chExt cx="232965" cy="23296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63166" y="2369046"/>
            <a:ext cx="174724" cy="174724"/>
            <a:chOff x="0" y="0"/>
            <a:chExt cx="232965" cy="23296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1961406" y="2369046"/>
            <a:ext cx="174724" cy="174724"/>
            <a:chOff x="0" y="0"/>
            <a:chExt cx="232965" cy="232965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2159645" y="2369046"/>
            <a:ext cx="174724" cy="174724"/>
            <a:chOff x="0" y="0"/>
            <a:chExt cx="232965" cy="23296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2357884" y="2369046"/>
            <a:ext cx="174724" cy="174724"/>
            <a:chOff x="0" y="0"/>
            <a:chExt cx="232965" cy="232965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573732" y="2567285"/>
            <a:ext cx="174724" cy="174724"/>
            <a:chOff x="0" y="0"/>
            <a:chExt cx="232965" cy="23296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771971" y="2567285"/>
            <a:ext cx="174724" cy="174724"/>
            <a:chOff x="0" y="0"/>
            <a:chExt cx="232965" cy="232965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970210" y="2567285"/>
            <a:ext cx="174724" cy="174724"/>
            <a:chOff x="0" y="0"/>
            <a:chExt cx="232965" cy="23296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47" id="47"/>
          <p:cNvGrpSpPr/>
          <p:nvPr/>
        </p:nvGrpSpPr>
        <p:grpSpPr>
          <a:xfrm rot="0">
            <a:off x="1168450" y="2567285"/>
            <a:ext cx="174724" cy="174724"/>
            <a:chOff x="0" y="0"/>
            <a:chExt cx="232965" cy="232965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366689" y="2567285"/>
            <a:ext cx="174724" cy="174724"/>
            <a:chOff x="0" y="0"/>
            <a:chExt cx="232965" cy="23296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53" id="53"/>
          <p:cNvGrpSpPr/>
          <p:nvPr/>
        </p:nvGrpSpPr>
        <p:grpSpPr>
          <a:xfrm rot="0">
            <a:off x="1564928" y="2567285"/>
            <a:ext cx="174724" cy="174724"/>
            <a:chOff x="0" y="0"/>
            <a:chExt cx="232965" cy="232965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63166" y="2567285"/>
            <a:ext cx="174724" cy="174724"/>
            <a:chOff x="0" y="0"/>
            <a:chExt cx="232965" cy="23296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59" id="59"/>
          <p:cNvGrpSpPr/>
          <p:nvPr/>
        </p:nvGrpSpPr>
        <p:grpSpPr>
          <a:xfrm rot="0">
            <a:off x="1961406" y="2567285"/>
            <a:ext cx="174724" cy="174724"/>
            <a:chOff x="0" y="0"/>
            <a:chExt cx="232965" cy="232965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2159645" y="2567285"/>
            <a:ext cx="174724" cy="174724"/>
            <a:chOff x="0" y="0"/>
            <a:chExt cx="232965" cy="23296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65" id="65"/>
          <p:cNvGrpSpPr/>
          <p:nvPr/>
        </p:nvGrpSpPr>
        <p:grpSpPr>
          <a:xfrm rot="0">
            <a:off x="2357884" y="2567285"/>
            <a:ext cx="174724" cy="174724"/>
            <a:chOff x="0" y="0"/>
            <a:chExt cx="232965" cy="232965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573732" y="2765524"/>
            <a:ext cx="174724" cy="174724"/>
            <a:chOff x="0" y="0"/>
            <a:chExt cx="232965" cy="23296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71" id="71"/>
          <p:cNvGrpSpPr/>
          <p:nvPr/>
        </p:nvGrpSpPr>
        <p:grpSpPr>
          <a:xfrm rot="0">
            <a:off x="771971" y="2765524"/>
            <a:ext cx="174724" cy="174724"/>
            <a:chOff x="0" y="0"/>
            <a:chExt cx="232965" cy="232965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970210" y="2765524"/>
            <a:ext cx="174724" cy="174724"/>
            <a:chOff x="0" y="0"/>
            <a:chExt cx="232965" cy="23296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77" id="77"/>
          <p:cNvGrpSpPr/>
          <p:nvPr/>
        </p:nvGrpSpPr>
        <p:grpSpPr>
          <a:xfrm rot="0">
            <a:off x="1168450" y="2765524"/>
            <a:ext cx="174724" cy="174724"/>
            <a:chOff x="0" y="0"/>
            <a:chExt cx="232965" cy="232965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366689" y="2765524"/>
            <a:ext cx="174724" cy="174724"/>
            <a:chOff x="0" y="0"/>
            <a:chExt cx="232965" cy="23296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83" id="83"/>
          <p:cNvGrpSpPr/>
          <p:nvPr/>
        </p:nvGrpSpPr>
        <p:grpSpPr>
          <a:xfrm rot="0">
            <a:off x="1564928" y="2765524"/>
            <a:ext cx="174724" cy="174724"/>
            <a:chOff x="0" y="0"/>
            <a:chExt cx="232965" cy="232965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763166" y="2765524"/>
            <a:ext cx="174724" cy="174724"/>
            <a:chOff x="0" y="0"/>
            <a:chExt cx="232965" cy="23296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89" id="89"/>
          <p:cNvGrpSpPr/>
          <p:nvPr/>
        </p:nvGrpSpPr>
        <p:grpSpPr>
          <a:xfrm rot="0">
            <a:off x="1961406" y="2765524"/>
            <a:ext cx="174724" cy="174724"/>
            <a:chOff x="0" y="0"/>
            <a:chExt cx="232965" cy="232965"/>
          </a:xfrm>
        </p:grpSpPr>
        <p:sp>
          <p:nvSpPr>
            <p:cNvPr name="Freeform 90" id="90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2159645" y="2765524"/>
            <a:ext cx="174724" cy="174724"/>
            <a:chOff x="0" y="0"/>
            <a:chExt cx="232965" cy="23296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94" id="94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95" id="95"/>
          <p:cNvGrpSpPr/>
          <p:nvPr/>
        </p:nvGrpSpPr>
        <p:grpSpPr>
          <a:xfrm rot="0">
            <a:off x="2357884" y="2765524"/>
            <a:ext cx="174724" cy="174724"/>
            <a:chOff x="0" y="0"/>
            <a:chExt cx="232965" cy="232965"/>
          </a:xfrm>
        </p:grpSpPr>
        <p:sp>
          <p:nvSpPr>
            <p:cNvPr name="Freeform 96" id="96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573732" y="2963764"/>
            <a:ext cx="174724" cy="174724"/>
            <a:chOff x="0" y="0"/>
            <a:chExt cx="232965" cy="23296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00" id="100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01" id="101"/>
          <p:cNvGrpSpPr/>
          <p:nvPr/>
        </p:nvGrpSpPr>
        <p:grpSpPr>
          <a:xfrm rot="0">
            <a:off x="771971" y="2963764"/>
            <a:ext cx="174724" cy="174724"/>
            <a:chOff x="0" y="0"/>
            <a:chExt cx="232965" cy="232965"/>
          </a:xfrm>
        </p:grpSpPr>
        <p:sp>
          <p:nvSpPr>
            <p:cNvPr name="Freeform 102" id="102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970210" y="2963764"/>
            <a:ext cx="174724" cy="174724"/>
            <a:chOff x="0" y="0"/>
            <a:chExt cx="232965" cy="23296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06" id="106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07" id="107"/>
          <p:cNvGrpSpPr/>
          <p:nvPr/>
        </p:nvGrpSpPr>
        <p:grpSpPr>
          <a:xfrm rot="0">
            <a:off x="1168450" y="2963764"/>
            <a:ext cx="174724" cy="174724"/>
            <a:chOff x="0" y="0"/>
            <a:chExt cx="232965" cy="232965"/>
          </a:xfrm>
        </p:grpSpPr>
        <p:sp>
          <p:nvSpPr>
            <p:cNvPr name="Freeform 108" id="108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366689" y="2963764"/>
            <a:ext cx="174724" cy="174724"/>
            <a:chOff x="0" y="0"/>
            <a:chExt cx="232965" cy="23296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12" id="112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13" id="113"/>
          <p:cNvGrpSpPr/>
          <p:nvPr/>
        </p:nvGrpSpPr>
        <p:grpSpPr>
          <a:xfrm rot="0">
            <a:off x="1564928" y="2963764"/>
            <a:ext cx="174724" cy="174724"/>
            <a:chOff x="0" y="0"/>
            <a:chExt cx="232965" cy="232965"/>
          </a:xfrm>
        </p:grpSpPr>
        <p:sp>
          <p:nvSpPr>
            <p:cNvPr name="Freeform 114" id="114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763166" y="2963764"/>
            <a:ext cx="174724" cy="174724"/>
            <a:chOff x="0" y="0"/>
            <a:chExt cx="232965" cy="23296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18" id="118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19" id="119"/>
          <p:cNvGrpSpPr/>
          <p:nvPr/>
        </p:nvGrpSpPr>
        <p:grpSpPr>
          <a:xfrm rot="0">
            <a:off x="1961406" y="2963764"/>
            <a:ext cx="174724" cy="174724"/>
            <a:chOff x="0" y="0"/>
            <a:chExt cx="232965" cy="232965"/>
          </a:xfrm>
        </p:grpSpPr>
        <p:sp>
          <p:nvSpPr>
            <p:cNvPr name="Freeform 120" id="120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2159645" y="2963764"/>
            <a:ext cx="174724" cy="174724"/>
            <a:chOff x="0" y="0"/>
            <a:chExt cx="232965" cy="23296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24" id="124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25" id="125"/>
          <p:cNvGrpSpPr/>
          <p:nvPr/>
        </p:nvGrpSpPr>
        <p:grpSpPr>
          <a:xfrm rot="0">
            <a:off x="2357884" y="2963764"/>
            <a:ext cx="174724" cy="174724"/>
            <a:chOff x="0" y="0"/>
            <a:chExt cx="232965" cy="232965"/>
          </a:xfrm>
        </p:grpSpPr>
        <p:sp>
          <p:nvSpPr>
            <p:cNvPr name="Freeform 126" id="126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573732" y="3162002"/>
            <a:ext cx="174724" cy="174724"/>
            <a:chOff x="0" y="0"/>
            <a:chExt cx="232965" cy="23296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30" id="130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31" id="131"/>
          <p:cNvGrpSpPr/>
          <p:nvPr/>
        </p:nvGrpSpPr>
        <p:grpSpPr>
          <a:xfrm rot="0">
            <a:off x="771971" y="3162002"/>
            <a:ext cx="174724" cy="174724"/>
            <a:chOff x="0" y="0"/>
            <a:chExt cx="232965" cy="232965"/>
          </a:xfrm>
        </p:grpSpPr>
        <p:sp>
          <p:nvSpPr>
            <p:cNvPr name="Freeform 132" id="132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33" id="133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34" id="134"/>
          <p:cNvGrpSpPr/>
          <p:nvPr/>
        </p:nvGrpSpPr>
        <p:grpSpPr>
          <a:xfrm rot="0">
            <a:off x="970210" y="3162002"/>
            <a:ext cx="174724" cy="174724"/>
            <a:chOff x="0" y="0"/>
            <a:chExt cx="232965" cy="232965"/>
          </a:xfrm>
        </p:grpSpPr>
        <p:sp>
          <p:nvSpPr>
            <p:cNvPr name="Freeform 135" id="135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36" id="136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37" id="137"/>
          <p:cNvGrpSpPr/>
          <p:nvPr/>
        </p:nvGrpSpPr>
        <p:grpSpPr>
          <a:xfrm rot="0">
            <a:off x="1168450" y="3162002"/>
            <a:ext cx="174724" cy="174724"/>
            <a:chOff x="0" y="0"/>
            <a:chExt cx="232965" cy="232965"/>
          </a:xfrm>
        </p:grpSpPr>
        <p:sp>
          <p:nvSpPr>
            <p:cNvPr name="Freeform 138" id="138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39" id="139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40" id="140"/>
          <p:cNvGrpSpPr/>
          <p:nvPr/>
        </p:nvGrpSpPr>
        <p:grpSpPr>
          <a:xfrm rot="0">
            <a:off x="1366689" y="3162002"/>
            <a:ext cx="174724" cy="174724"/>
            <a:chOff x="0" y="0"/>
            <a:chExt cx="232965" cy="232965"/>
          </a:xfrm>
        </p:grpSpPr>
        <p:sp>
          <p:nvSpPr>
            <p:cNvPr name="Freeform 141" id="141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42" id="142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43" id="143"/>
          <p:cNvGrpSpPr/>
          <p:nvPr/>
        </p:nvGrpSpPr>
        <p:grpSpPr>
          <a:xfrm rot="0">
            <a:off x="1564928" y="3162002"/>
            <a:ext cx="174724" cy="174724"/>
            <a:chOff x="0" y="0"/>
            <a:chExt cx="232965" cy="232965"/>
          </a:xfrm>
        </p:grpSpPr>
        <p:sp>
          <p:nvSpPr>
            <p:cNvPr name="Freeform 144" id="144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45" id="145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46" id="146"/>
          <p:cNvGrpSpPr/>
          <p:nvPr/>
        </p:nvGrpSpPr>
        <p:grpSpPr>
          <a:xfrm rot="0">
            <a:off x="1763166" y="3162002"/>
            <a:ext cx="174724" cy="174724"/>
            <a:chOff x="0" y="0"/>
            <a:chExt cx="232965" cy="232965"/>
          </a:xfrm>
        </p:grpSpPr>
        <p:sp>
          <p:nvSpPr>
            <p:cNvPr name="Freeform 147" id="147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48" id="148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49" id="149"/>
          <p:cNvGrpSpPr/>
          <p:nvPr/>
        </p:nvGrpSpPr>
        <p:grpSpPr>
          <a:xfrm rot="0">
            <a:off x="1961406" y="3162002"/>
            <a:ext cx="174724" cy="174724"/>
            <a:chOff x="0" y="0"/>
            <a:chExt cx="232965" cy="232965"/>
          </a:xfrm>
        </p:grpSpPr>
        <p:sp>
          <p:nvSpPr>
            <p:cNvPr name="Freeform 150" id="150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51" id="151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52" id="152"/>
          <p:cNvGrpSpPr/>
          <p:nvPr/>
        </p:nvGrpSpPr>
        <p:grpSpPr>
          <a:xfrm rot="0">
            <a:off x="2159645" y="3162002"/>
            <a:ext cx="174724" cy="174724"/>
            <a:chOff x="0" y="0"/>
            <a:chExt cx="232965" cy="232965"/>
          </a:xfrm>
        </p:grpSpPr>
        <p:sp>
          <p:nvSpPr>
            <p:cNvPr name="Freeform 153" id="153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54" id="154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55" id="155"/>
          <p:cNvGrpSpPr/>
          <p:nvPr/>
        </p:nvGrpSpPr>
        <p:grpSpPr>
          <a:xfrm rot="0">
            <a:off x="2357884" y="3162002"/>
            <a:ext cx="174724" cy="174724"/>
            <a:chOff x="0" y="0"/>
            <a:chExt cx="232965" cy="232965"/>
          </a:xfrm>
        </p:grpSpPr>
        <p:sp>
          <p:nvSpPr>
            <p:cNvPr name="Freeform 156" id="156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57" id="157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58" id="158"/>
          <p:cNvGrpSpPr/>
          <p:nvPr/>
        </p:nvGrpSpPr>
        <p:grpSpPr>
          <a:xfrm rot="0">
            <a:off x="573732" y="3360241"/>
            <a:ext cx="174724" cy="174724"/>
            <a:chOff x="0" y="0"/>
            <a:chExt cx="232965" cy="232965"/>
          </a:xfrm>
        </p:grpSpPr>
        <p:sp>
          <p:nvSpPr>
            <p:cNvPr name="Freeform 159" id="159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60" id="160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61" id="161"/>
          <p:cNvGrpSpPr/>
          <p:nvPr/>
        </p:nvGrpSpPr>
        <p:grpSpPr>
          <a:xfrm rot="0">
            <a:off x="771971" y="3360241"/>
            <a:ext cx="174724" cy="174724"/>
            <a:chOff x="0" y="0"/>
            <a:chExt cx="232965" cy="232965"/>
          </a:xfrm>
        </p:grpSpPr>
        <p:sp>
          <p:nvSpPr>
            <p:cNvPr name="Freeform 162" id="162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63" id="163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64" id="164"/>
          <p:cNvGrpSpPr/>
          <p:nvPr/>
        </p:nvGrpSpPr>
        <p:grpSpPr>
          <a:xfrm rot="0">
            <a:off x="970210" y="3360241"/>
            <a:ext cx="174724" cy="174724"/>
            <a:chOff x="0" y="0"/>
            <a:chExt cx="232965" cy="232965"/>
          </a:xfrm>
        </p:grpSpPr>
        <p:sp>
          <p:nvSpPr>
            <p:cNvPr name="Freeform 165" id="165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66" id="166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67" id="167"/>
          <p:cNvGrpSpPr/>
          <p:nvPr/>
        </p:nvGrpSpPr>
        <p:grpSpPr>
          <a:xfrm rot="0">
            <a:off x="1168450" y="3360241"/>
            <a:ext cx="174724" cy="174724"/>
            <a:chOff x="0" y="0"/>
            <a:chExt cx="232965" cy="232965"/>
          </a:xfrm>
        </p:grpSpPr>
        <p:sp>
          <p:nvSpPr>
            <p:cNvPr name="Freeform 168" id="168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69" id="169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70" id="170"/>
          <p:cNvGrpSpPr/>
          <p:nvPr/>
        </p:nvGrpSpPr>
        <p:grpSpPr>
          <a:xfrm rot="0">
            <a:off x="1366689" y="3360241"/>
            <a:ext cx="174724" cy="174724"/>
            <a:chOff x="0" y="0"/>
            <a:chExt cx="232965" cy="232965"/>
          </a:xfrm>
        </p:grpSpPr>
        <p:sp>
          <p:nvSpPr>
            <p:cNvPr name="Freeform 171" id="171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72" id="172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73" id="173"/>
          <p:cNvGrpSpPr/>
          <p:nvPr/>
        </p:nvGrpSpPr>
        <p:grpSpPr>
          <a:xfrm rot="0">
            <a:off x="1564928" y="3360241"/>
            <a:ext cx="174724" cy="174724"/>
            <a:chOff x="0" y="0"/>
            <a:chExt cx="232965" cy="232965"/>
          </a:xfrm>
        </p:grpSpPr>
        <p:sp>
          <p:nvSpPr>
            <p:cNvPr name="Freeform 174" id="174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75" id="175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76" id="176"/>
          <p:cNvGrpSpPr/>
          <p:nvPr/>
        </p:nvGrpSpPr>
        <p:grpSpPr>
          <a:xfrm rot="0">
            <a:off x="1763166" y="3360241"/>
            <a:ext cx="174724" cy="174724"/>
            <a:chOff x="0" y="0"/>
            <a:chExt cx="232965" cy="232965"/>
          </a:xfrm>
        </p:grpSpPr>
        <p:sp>
          <p:nvSpPr>
            <p:cNvPr name="Freeform 177" id="177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78" id="178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79" id="179"/>
          <p:cNvGrpSpPr/>
          <p:nvPr/>
        </p:nvGrpSpPr>
        <p:grpSpPr>
          <a:xfrm rot="0">
            <a:off x="1961406" y="3360241"/>
            <a:ext cx="174724" cy="174724"/>
            <a:chOff x="0" y="0"/>
            <a:chExt cx="232965" cy="232965"/>
          </a:xfrm>
        </p:grpSpPr>
        <p:sp>
          <p:nvSpPr>
            <p:cNvPr name="Freeform 180" id="180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81" id="181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82" id="182"/>
          <p:cNvGrpSpPr/>
          <p:nvPr/>
        </p:nvGrpSpPr>
        <p:grpSpPr>
          <a:xfrm rot="0">
            <a:off x="2159645" y="3360241"/>
            <a:ext cx="174724" cy="174724"/>
            <a:chOff x="0" y="0"/>
            <a:chExt cx="232965" cy="232965"/>
          </a:xfrm>
        </p:grpSpPr>
        <p:sp>
          <p:nvSpPr>
            <p:cNvPr name="Freeform 183" id="183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84" id="184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85" id="185"/>
          <p:cNvGrpSpPr/>
          <p:nvPr/>
        </p:nvGrpSpPr>
        <p:grpSpPr>
          <a:xfrm rot="0">
            <a:off x="2357884" y="3360241"/>
            <a:ext cx="174724" cy="174724"/>
            <a:chOff x="0" y="0"/>
            <a:chExt cx="232965" cy="232965"/>
          </a:xfrm>
        </p:grpSpPr>
        <p:sp>
          <p:nvSpPr>
            <p:cNvPr name="Freeform 186" id="186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87" id="187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88" id="188"/>
          <p:cNvGrpSpPr>
            <a:grpSpLocks noChangeAspect="true"/>
          </p:cNvGrpSpPr>
          <p:nvPr/>
        </p:nvGrpSpPr>
        <p:grpSpPr>
          <a:xfrm rot="0">
            <a:off x="578495" y="3563242"/>
            <a:ext cx="165199" cy="165199"/>
            <a:chOff x="0" y="0"/>
            <a:chExt cx="220265" cy="220265"/>
          </a:xfrm>
        </p:grpSpPr>
        <p:sp>
          <p:nvSpPr>
            <p:cNvPr name="Freeform 189" id="189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190" id="190"/>
          <p:cNvGrpSpPr>
            <a:grpSpLocks noChangeAspect="true"/>
          </p:cNvGrpSpPr>
          <p:nvPr/>
        </p:nvGrpSpPr>
        <p:grpSpPr>
          <a:xfrm rot="0">
            <a:off x="776734" y="3563242"/>
            <a:ext cx="165199" cy="165199"/>
            <a:chOff x="0" y="0"/>
            <a:chExt cx="220265" cy="220265"/>
          </a:xfrm>
        </p:grpSpPr>
        <p:sp>
          <p:nvSpPr>
            <p:cNvPr name="Freeform 191" id="191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192" id="192"/>
          <p:cNvGrpSpPr>
            <a:grpSpLocks noChangeAspect="true"/>
          </p:cNvGrpSpPr>
          <p:nvPr/>
        </p:nvGrpSpPr>
        <p:grpSpPr>
          <a:xfrm rot="0">
            <a:off x="974972" y="3563242"/>
            <a:ext cx="165199" cy="165199"/>
            <a:chOff x="0" y="0"/>
            <a:chExt cx="220265" cy="220265"/>
          </a:xfrm>
        </p:grpSpPr>
        <p:sp>
          <p:nvSpPr>
            <p:cNvPr name="Freeform 193" id="193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194" id="194"/>
          <p:cNvGrpSpPr>
            <a:grpSpLocks noChangeAspect="true"/>
          </p:cNvGrpSpPr>
          <p:nvPr/>
        </p:nvGrpSpPr>
        <p:grpSpPr>
          <a:xfrm rot="0">
            <a:off x="1173212" y="3563242"/>
            <a:ext cx="165199" cy="165199"/>
            <a:chOff x="0" y="0"/>
            <a:chExt cx="220265" cy="220265"/>
          </a:xfrm>
        </p:grpSpPr>
        <p:sp>
          <p:nvSpPr>
            <p:cNvPr name="Freeform 195" id="195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196" id="196"/>
          <p:cNvGrpSpPr>
            <a:grpSpLocks noChangeAspect="true"/>
          </p:cNvGrpSpPr>
          <p:nvPr/>
        </p:nvGrpSpPr>
        <p:grpSpPr>
          <a:xfrm rot="0">
            <a:off x="1371451" y="3563242"/>
            <a:ext cx="165199" cy="165199"/>
            <a:chOff x="0" y="0"/>
            <a:chExt cx="220265" cy="220265"/>
          </a:xfrm>
        </p:grpSpPr>
        <p:sp>
          <p:nvSpPr>
            <p:cNvPr name="Freeform 197" id="197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198" id="198"/>
          <p:cNvGrpSpPr>
            <a:grpSpLocks noChangeAspect="true"/>
          </p:cNvGrpSpPr>
          <p:nvPr/>
        </p:nvGrpSpPr>
        <p:grpSpPr>
          <a:xfrm rot="0">
            <a:off x="1569690" y="3563242"/>
            <a:ext cx="165199" cy="165199"/>
            <a:chOff x="0" y="0"/>
            <a:chExt cx="220265" cy="220265"/>
          </a:xfrm>
        </p:grpSpPr>
        <p:sp>
          <p:nvSpPr>
            <p:cNvPr name="Freeform 199" id="199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200" id="200"/>
          <p:cNvGrpSpPr>
            <a:grpSpLocks noChangeAspect="true"/>
          </p:cNvGrpSpPr>
          <p:nvPr/>
        </p:nvGrpSpPr>
        <p:grpSpPr>
          <a:xfrm rot="0">
            <a:off x="1767929" y="3563242"/>
            <a:ext cx="165199" cy="165199"/>
            <a:chOff x="0" y="0"/>
            <a:chExt cx="220265" cy="220265"/>
          </a:xfrm>
        </p:grpSpPr>
        <p:sp>
          <p:nvSpPr>
            <p:cNvPr name="Freeform 201" id="201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202" id="202"/>
          <p:cNvGrpSpPr>
            <a:grpSpLocks noChangeAspect="true"/>
          </p:cNvGrpSpPr>
          <p:nvPr/>
        </p:nvGrpSpPr>
        <p:grpSpPr>
          <a:xfrm rot="0">
            <a:off x="1966169" y="3563242"/>
            <a:ext cx="165199" cy="165199"/>
            <a:chOff x="0" y="0"/>
            <a:chExt cx="220265" cy="220265"/>
          </a:xfrm>
        </p:grpSpPr>
        <p:sp>
          <p:nvSpPr>
            <p:cNvPr name="Freeform 203" id="203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204" id="204"/>
          <p:cNvGrpSpPr>
            <a:grpSpLocks noChangeAspect="true"/>
          </p:cNvGrpSpPr>
          <p:nvPr/>
        </p:nvGrpSpPr>
        <p:grpSpPr>
          <a:xfrm rot="0">
            <a:off x="2164408" y="3563242"/>
            <a:ext cx="165199" cy="165199"/>
            <a:chOff x="0" y="0"/>
            <a:chExt cx="220265" cy="220265"/>
          </a:xfrm>
        </p:grpSpPr>
        <p:sp>
          <p:nvSpPr>
            <p:cNvPr name="Freeform 205" id="205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206" id="206"/>
          <p:cNvGrpSpPr>
            <a:grpSpLocks noChangeAspect="true"/>
          </p:cNvGrpSpPr>
          <p:nvPr/>
        </p:nvGrpSpPr>
        <p:grpSpPr>
          <a:xfrm rot="0">
            <a:off x="2362646" y="3563242"/>
            <a:ext cx="165199" cy="165199"/>
            <a:chOff x="0" y="0"/>
            <a:chExt cx="220265" cy="220265"/>
          </a:xfrm>
        </p:grpSpPr>
        <p:sp>
          <p:nvSpPr>
            <p:cNvPr name="Freeform 207" id="207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208" id="208"/>
          <p:cNvGrpSpPr>
            <a:grpSpLocks noChangeAspect="true"/>
          </p:cNvGrpSpPr>
          <p:nvPr/>
        </p:nvGrpSpPr>
        <p:grpSpPr>
          <a:xfrm rot="0">
            <a:off x="578495" y="3761482"/>
            <a:ext cx="165199" cy="165199"/>
            <a:chOff x="0" y="0"/>
            <a:chExt cx="220265" cy="220265"/>
          </a:xfrm>
        </p:grpSpPr>
        <p:sp>
          <p:nvSpPr>
            <p:cNvPr name="Freeform 209" id="209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210" id="210"/>
          <p:cNvGrpSpPr>
            <a:grpSpLocks noChangeAspect="true"/>
          </p:cNvGrpSpPr>
          <p:nvPr/>
        </p:nvGrpSpPr>
        <p:grpSpPr>
          <a:xfrm rot="0">
            <a:off x="776734" y="3761482"/>
            <a:ext cx="165199" cy="165199"/>
            <a:chOff x="0" y="0"/>
            <a:chExt cx="220265" cy="220265"/>
          </a:xfrm>
        </p:grpSpPr>
        <p:sp>
          <p:nvSpPr>
            <p:cNvPr name="Freeform 211" id="211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212" id="212"/>
          <p:cNvGrpSpPr>
            <a:grpSpLocks noChangeAspect="true"/>
          </p:cNvGrpSpPr>
          <p:nvPr/>
        </p:nvGrpSpPr>
        <p:grpSpPr>
          <a:xfrm rot="0">
            <a:off x="974972" y="3761482"/>
            <a:ext cx="165199" cy="165199"/>
            <a:chOff x="0" y="0"/>
            <a:chExt cx="220265" cy="220265"/>
          </a:xfrm>
        </p:grpSpPr>
        <p:sp>
          <p:nvSpPr>
            <p:cNvPr name="Freeform 213" id="213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214" id="214"/>
          <p:cNvGrpSpPr>
            <a:grpSpLocks noChangeAspect="true"/>
          </p:cNvGrpSpPr>
          <p:nvPr/>
        </p:nvGrpSpPr>
        <p:grpSpPr>
          <a:xfrm rot="0">
            <a:off x="1173212" y="3761482"/>
            <a:ext cx="165199" cy="165199"/>
            <a:chOff x="0" y="0"/>
            <a:chExt cx="220265" cy="220265"/>
          </a:xfrm>
        </p:grpSpPr>
        <p:sp>
          <p:nvSpPr>
            <p:cNvPr name="Freeform 215" id="215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216" id="216"/>
          <p:cNvGrpSpPr>
            <a:grpSpLocks noChangeAspect="true"/>
          </p:cNvGrpSpPr>
          <p:nvPr/>
        </p:nvGrpSpPr>
        <p:grpSpPr>
          <a:xfrm rot="0">
            <a:off x="1371451" y="3761482"/>
            <a:ext cx="165199" cy="165199"/>
            <a:chOff x="0" y="0"/>
            <a:chExt cx="220265" cy="220265"/>
          </a:xfrm>
        </p:grpSpPr>
        <p:sp>
          <p:nvSpPr>
            <p:cNvPr name="Freeform 217" id="217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218" id="218"/>
          <p:cNvGrpSpPr>
            <a:grpSpLocks noChangeAspect="true"/>
          </p:cNvGrpSpPr>
          <p:nvPr/>
        </p:nvGrpSpPr>
        <p:grpSpPr>
          <a:xfrm rot="0">
            <a:off x="1569690" y="3761482"/>
            <a:ext cx="165199" cy="165199"/>
            <a:chOff x="0" y="0"/>
            <a:chExt cx="220265" cy="220265"/>
          </a:xfrm>
        </p:grpSpPr>
        <p:sp>
          <p:nvSpPr>
            <p:cNvPr name="Freeform 219" id="219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220" id="220"/>
          <p:cNvGrpSpPr>
            <a:grpSpLocks noChangeAspect="true"/>
          </p:cNvGrpSpPr>
          <p:nvPr/>
        </p:nvGrpSpPr>
        <p:grpSpPr>
          <a:xfrm rot="0">
            <a:off x="1767929" y="3761482"/>
            <a:ext cx="165199" cy="165199"/>
            <a:chOff x="0" y="0"/>
            <a:chExt cx="220265" cy="220265"/>
          </a:xfrm>
        </p:grpSpPr>
        <p:sp>
          <p:nvSpPr>
            <p:cNvPr name="Freeform 221" id="221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222" id="222"/>
          <p:cNvGrpSpPr>
            <a:grpSpLocks noChangeAspect="true"/>
          </p:cNvGrpSpPr>
          <p:nvPr/>
        </p:nvGrpSpPr>
        <p:grpSpPr>
          <a:xfrm rot="0">
            <a:off x="1966169" y="3761482"/>
            <a:ext cx="165199" cy="165199"/>
            <a:chOff x="0" y="0"/>
            <a:chExt cx="220265" cy="220265"/>
          </a:xfrm>
        </p:grpSpPr>
        <p:sp>
          <p:nvSpPr>
            <p:cNvPr name="Freeform 223" id="223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224" id="224"/>
          <p:cNvGrpSpPr>
            <a:grpSpLocks noChangeAspect="true"/>
          </p:cNvGrpSpPr>
          <p:nvPr/>
        </p:nvGrpSpPr>
        <p:grpSpPr>
          <a:xfrm rot="0">
            <a:off x="2164408" y="3761482"/>
            <a:ext cx="165199" cy="165199"/>
            <a:chOff x="0" y="0"/>
            <a:chExt cx="220265" cy="220265"/>
          </a:xfrm>
        </p:grpSpPr>
        <p:sp>
          <p:nvSpPr>
            <p:cNvPr name="Freeform 225" id="225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226" id="226"/>
          <p:cNvGrpSpPr>
            <a:grpSpLocks noChangeAspect="true"/>
          </p:cNvGrpSpPr>
          <p:nvPr/>
        </p:nvGrpSpPr>
        <p:grpSpPr>
          <a:xfrm rot="0">
            <a:off x="2362646" y="3761482"/>
            <a:ext cx="165199" cy="165199"/>
            <a:chOff x="0" y="0"/>
            <a:chExt cx="220265" cy="220265"/>
          </a:xfrm>
        </p:grpSpPr>
        <p:sp>
          <p:nvSpPr>
            <p:cNvPr name="Freeform 227" id="227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228" id="228"/>
          <p:cNvGrpSpPr>
            <a:grpSpLocks noChangeAspect="true"/>
          </p:cNvGrpSpPr>
          <p:nvPr/>
        </p:nvGrpSpPr>
        <p:grpSpPr>
          <a:xfrm rot="0">
            <a:off x="578495" y="3959721"/>
            <a:ext cx="165199" cy="165199"/>
            <a:chOff x="0" y="0"/>
            <a:chExt cx="220265" cy="220265"/>
          </a:xfrm>
        </p:grpSpPr>
        <p:sp>
          <p:nvSpPr>
            <p:cNvPr name="Freeform 229" id="229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230" id="230"/>
          <p:cNvGrpSpPr>
            <a:grpSpLocks noChangeAspect="true"/>
          </p:cNvGrpSpPr>
          <p:nvPr/>
        </p:nvGrpSpPr>
        <p:grpSpPr>
          <a:xfrm rot="0">
            <a:off x="776734" y="3959721"/>
            <a:ext cx="165199" cy="165199"/>
            <a:chOff x="0" y="0"/>
            <a:chExt cx="220265" cy="220265"/>
          </a:xfrm>
        </p:grpSpPr>
        <p:sp>
          <p:nvSpPr>
            <p:cNvPr name="Freeform 231" id="231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232" id="232"/>
          <p:cNvGrpSpPr>
            <a:grpSpLocks noChangeAspect="true"/>
          </p:cNvGrpSpPr>
          <p:nvPr/>
        </p:nvGrpSpPr>
        <p:grpSpPr>
          <a:xfrm rot="0">
            <a:off x="974972" y="3959721"/>
            <a:ext cx="165199" cy="165199"/>
            <a:chOff x="0" y="0"/>
            <a:chExt cx="220265" cy="220265"/>
          </a:xfrm>
        </p:grpSpPr>
        <p:sp>
          <p:nvSpPr>
            <p:cNvPr name="Freeform 233" id="233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234" id="234"/>
          <p:cNvGrpSpPr>
            <a:grpSpLocks noChangeAspect="true"/>
          </p:cNvGrpSpPr>
          <p:nvPr/>
        </p:nvGrpSpPr>
        <p:grpSpPr>
          <a:xfrm rot="0">
            <a:off x="1173212" y="3959721"/>
            <a:ext cx="165199" cy="165199"/>
            <a:chOff x="0" y="0"/>
            <a:chExt cx="220265" cy="220265"/>
          </a:xfrm>
        </p:grpSpPr>
        <p:sp>
          <p:nvSpPr>
            <p:cNvPr name="Freeform 235" id="235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236" id="236"/>
          <p:cNvGrpSpPr>
            <a:grpSpLocks noChangeAspect="true"/>
          </p:cNvGrpSpPr>
          <p:nvPr/>
        </p:nvGrpSpPr>
        <p:grpSpPr>
          <a:xfrm rot="0">
            <a:off x="1371451" y="3959721"/>
            <a:ext cx="165199" cy="165199"/>
            <a:chOff x="0" y="0"/>
            <a:chExt cx="220265" cy="220265"/>
          </a:xfrm>
        </p:grpSpPr>
        <p:sp>
          <p:nvSpPr>
            <p:cNvPr name="Freeform 237" id="237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238" id="238"/>
          <p:cNvGrpSpPr>
            <a:grpSpLocks noChangeAspect="true"/>
          </p:cNvGrpSpPr>
          <p:nvPr/>
        </p:nvGrpSpPr>
        <p:grpSpPr>
          <a:xfrm rot="0">
            <a:off x="1569690" y="3959721"/>
            <a:ext cx="165199" cy="165199"/>
            <a:chOff x="0" y="0"/>
            <a:chExt cx="220265" cy="220265"/>
          </a:xfrm>
        </p:grpSpPr>
        <p:sp>
          <p:nvSpPr>
            <p:cNvPr name="Freeform 239" id="239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240" id="240"/>
          <p:cNvGrpSpPr>
            <a:grpSpLocks noChangeAspect="true"/>
          </p:cNvGrpSpPr>
          <p:nvPr/>
        </p:nvGrpSpPr>
        <p:grpSpPr>
          <a:xfrm rot="0">
            <a:off x="1767929" y="3959721"/>
            <a:ext cx="165199" cy="165199"/>
            <a:chOff x="0" y="0"/>
            <a:chExt cx="220265" cy="220265"/>
          </a:xfrm>
        </p:grpSpPr>
        <p:sp>
          <p:nvSpPr>
            <p:cNvPr name="Freeform 241" id="241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242" id="242"/>
          <p:cNvGrpSpPr>
            <a:grpSpLocks noChangeAspect="true"/>
          </p:cNvGrpSpPr>
          <p:nvPr/>
        </p:nvGrpSpPr>
        <p:grpSpPr>
          <a:xfrm rot="0">
            <a:off x="1966169" y="3959721"/>
            <a:ext cx="165199" cy="165199"/>
            <a:chOff x="0" y="0"/>
            <a:chExt cx="220265" cy="220265"/>
          </a:xfrm>
        </p:grpSpPr>
        <p:sp>
          <p:nvSpPr>
            <p:cNvPr name="Freeform 243" id="243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244" id="244"/>
          <p:cNvGrpSpPr>
            <a:grpSpLocks noChangeAspect="true"/>
          </p:cNvGrpSpPr>
          <p:nvPr/>
        </p:nvGrpSpPr>
        <p:grpSpPr>
          <a:xfrm rot="0">
            <a:off x="2164408" y="3959721"/>
            <a:ext cx="165199" cy="165199"/>
            <a:chOff x="0" y="0"/>
            <a:chExt cx="220265" cy="220265"/>
          </a:xfrm>
        </p:grpSpPr>
        <p:sp>
          <p:nvSpPr>
            <p:cNvPr name="Freeform 245" id="245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246" id="246"/>
          <p:cNvGrpSpPr>
            <a:grpSpLocks noChangeAspect="true"/>
          </p:cNvGrpSpPr>
          <p:nvPr/>
        </p:nvGrpSpPr>
        <p:grpSpPr>
          <a:xfrm rot="0">
            <a:off x="2362646" y="3959721"/>
            <a:ext cx="165199" cy="165199"/>
            <a:chOff x="0" y="0"/>
            <a:chExt cx="220265" cy="220265"/>
          </a:xfrm>
        </p:grpSpPr>
        <p:sp>
          <p:nvSpPr>
            <p:cNvPr name="Freeform 247" id="247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248" id="248"/>
          <p:cNvGrpSpPr>
            <a:grpSpLocks noChangeAspect="true"/>
          </p:cNvGrpSpPr>
          <p:nvPr/>
        </p:nvGrpSpPr>
        <p:grpSpPr>
          <a:xfrm rot="0">
            <a:off x="578495" y="4157960"/>
            <a:ext cx="165199" cy="165199"/>
            <a:chOff x="0" y="0"/>
            <a:chExt cx="220265" cy="220265"/>
          </a:xfrm>
        </p:grpSpPr>
        <p:sp>
          <p:nvSpPr>
            <p:cNvPr name="Freeform 249" id="249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250" id="250"/>
          <p:cNvGrpSpPr>
            <a:grpSpLocks noChangeAspect="true"/>
          </p:cNvGrpSpPr>
          <p:nvPr/>
        </p:nvGrpSpPr>
        <p:grpSpPr>
          <a:xfrm rot="0">
            <a:off x="776734" y="4157960"/>
            <a:ext cx="165199" cy="165199"/>
            <a:chOff x="0" y="0"/>
            <a:chExt cx="220265" cy="220265"/>
          </a:xfrm>
        </p:grpSpPr>
        <p:sp>
          <p:nvSpPr>
            <p:cNvPr name="Freeform 251" id="251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252" id="252"/>
          <p:cNvGrpSpPr>
            <a:grpSpLocks noChangeAspect="true"/>
          </p:cNvGrpSpPr>
          <p:nvPr/>
        </p:nvGrpSpPr>
        <p:grpSpPr>
          <a:xfrm rot="0">
            <a:off x="974972" y="4157960"/>
            <a:ext cx="165199" cy="165199"/>
            <a:chOff x="0" y="0"/>
            <a:chExt cx="220265" cy="220265"/>
          </a:xfrm>
        </p:grpSpPr>
        <p:sp>
          <p:nvSpPr>
            <p:cNvPr name="Freeform 253" id="253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254" id="254"/>
          <p:cNvGrpSpPr>
            <a:grpSpLocks noChangeAspect="true"/>
          </p:cNvGrpSpPr>
          <p:nvPr/>
        </p:nvGrpSpPr>
        <p:grpSpPr>
          <a:xfrm rot="0">
            <a:off x="1173212" y="4157960"/>
            <a:ext cx="165199" cy="165199"/>
            <a:chOff x="0" y="0"/>
            <a:chExt cx="220265" cy="220265"/>
          </a:xfrm>
        </p:grpSpPr>
        <p:sp>
          <p:nvSpPr>
            <p:cNvPr name="Freeform 255" id="255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256" id="256"/>
          <p:cNvGrpSpPr>
            <a:grpSpLocks noChangeAspect="true"/>
          </p:cNvGrpSpPr>
          <p:nvPr/>
        </p:nvGrpSpPr>
        <p:grpSpPr>
          <a:xfrm rot="0">
            <a:off x="1371451" y="4157960"/>
            <a:ext cx="165199" cy="165199"/>
            <a:chOff x="0" y="0"/>
            <a:chExt cx="220265" cy="220265"/>
          </a:xfrm>
        </p:grpSpPr>
        <p:sp>
          <p:nvSpPr>
            <p:cNvPr name="Freeform 257" id="257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258" id="258"/>
          <p:cNvGrpSpPr>
            <a:grpSpLocks noChangeAspect="true"/>
          </p:cNvGrpSpPr>
          <p:nvPr/>
        </p:nvGrpSpPr>
        <p:grpSpPr>
          <a:xfrm rot="0">
            <a:off x="1569690" y="4157960"/>
            <a:ext cx="165199" cy="165199"/>
            <a:chOff x="0" y="0"/>
            <a:chExt cx="220265" cy="220265"/>
          </a:xfrm>
        </p:grpSpPr>
        <p:sp>
          <p:nvSpPr>
            <p:cNvPr name="Freeform 259" id="259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260" id="260"/>
          <p:cNvGrpSpPr>
            <a:grpSpLocks noChangeAspect="true"/>
          </p:cNvGrpSpPr>
          <p:nvPr/>
        </p:nvGrpSpPr>
        <p:grpSpPr>
          <a:xfrm rot="0">
            <a:off x="1767929" y="4157960"/>
            <a:ext cx="165199" cy="165199"/>
            <a:chOff x="0" y="0"/>
            <a:chExt cx="220265" cy="220265"/>
          </a:xfrm>
        </p:grpSpPr>
        <p:sp>
          <p:nvSpPr>
            <p:cNvPr name="Freeform 261" id="261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262" id="262"/>
          <p:cNvGrpSpPr>
            <a:grpSpLocks noChangeAspect="true"/>
          </p:cNvGrpSpPr>
          <p:nvPr/>
        </p:nvGrpSpPr>
        <p:grpSpPr>
          <a:xfrm rot="0">
            <a:off x="1966169" y="4157960"/>
            <a:ext cx="165199" cy="165199"/>
            <a:chOff x="0" y="0"/>
            <a:chExt cx="220265" cy="220265"/>
          </a:xfrm>
        </p:grpSpPr>
        <p:sp>
          <p:nvSpPr>
            <p:cNvPr name="Freeform 263" id="263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264" id="264"/>
          <p:cNvGrpSpPr>
            <a:grpSpLocks noChangeAspect="true"/>
          </p:cNvGrpSpPr>
          <p:nvPr/>
        </p:nvGrpSpPr>
        <p:grpSpPr>
          <a:xfrm rot="0">
            <a:off x="2164408" y="4157960"/>
            <a:ext cx="165199" cy="165199"/>
            <a:chOff x="0" y="0"/>
            <a:chExt cx="220265" cy="220265"/>
          </a:xfrm>
        </p:grpSpPr>
        <p:sp>
          <p:nvSpPr>
            <p:cNvPr name="Freeform 265" id="265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266" id="266"/>
          <p:cNvGrpSpPr>
            <a:grpSpLocks noChangeAspect="true"/>
          </p:cNvGrpSpPr>
          <p:nvPr/>
        </p:nvGrpSpPr>
        <p:grpSpPr>
          <a:xfrm rot="0">
            <a:off x="2362646" y="4157960"/>
            <a:ext cx="165199" cy="165199"/>
            <a:chOff x="0" y="0"/>
            <a:chExt cx="220265" cy="220265"/>
          </a:xfrm>
        </p:grpSpPr>
        <p:sp>
          <p:nvSpPr>
            <p:cNvPr name="Freeform 267" id="267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sp>
        <p:nvSpPr>
          <p:cNvPr name="TextBox 268" id="268"/>
          <p:cNvSpPr txBox="true"/>
          <p:nvPr/>
        </p:nvSpPr>
        <p:spPr>
          <a:xfrm rot="0">
            <a:off x="578495" y="4586882"/>
            <a:ext cx="1023640" cy="438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3875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40%</a:t>
            </a:r>
          </a:p>
        </p:txBody>
      </p:sp>
      <p:sp>
        <p:nvSpPr>
          <p:cNvPr name="TextBox 269" id="269"/>
          <p:cNvSpPr txBox="true"/>
          <p:nvPr/>
        </p:nvSpPr>
        <p:spPr>
          <a:xfrm rot="0">
            <a:off x="578495" y="5254526"/>
            <a:ext cx="2066479" cy="277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99"/>
              </a:lnSpc>
            </a:pPr>
            <a:r>
              <a:rPr lang="en-US" sz="1625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Code Quality</a:t>
            </a:r>
          </a:p>
        </p:txBody>
      </p:sp>
      <p:sp>
        <p:nvSpPr>
          <p:cNvPr name="TextBox 270" id="270"/>
          <p:cNvSpPr txBox="true"/>
          <p:nvPr/>
        </p:nvSpPr>
        <p:spPr>
          <a:xfrm rot="0">
            <a:off x="578495" y="5564386"/>
            <a:ext cx="8462219" cy="331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2"/>
              </a:lnSpc>
            </a:pPr>
            <a:r>
              <a:rPr lang="en-US" sz="1249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Cleanliness, efficiency, and adherence to best practices.</a:t>
            </a:r>
          </a:p>
        </p:txBody>
      </p:sp>
      <p:grpSp>
        <p:nvGrpSpPr>
          <p:cNvPr name="Group 271" id="271"/>
          <p:cNvGrpSpPr/>
          <p:nvPr/>
        </p:nvGrpSpPr>
        <p:grpSpPr>
          <a:xfrm rot="0">
            <a:off x="9242524" y="2369046"/>
            <a:ext cx="174724" cy="174724"/>
            <a:chOff x="0" y="0"/>
            <a:chExt cx="232965" cy="232965"/>
          </a:xfrm>
        </p:grpSpPr>
        <p:sp>
          <p:nvSpPr>
            <p:cNvPr name="Freeform 272" id="272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273" id="273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274" id="274"/>
          <p:cNvGrpSpPr/>
          <p:nvPr/>
        </p:nvGrpSpPr>
        <p:grpSpPr>
          <a:xfrm rot="0">
            <a:off x="9440764" y="2369046"/>
            <a:ext cx="174724" cy="174724"/>
            <a:chOff x="0" y="0"/>
            <a:chExt cx="232965" cy="232965"/>
          </a:xfrm>
        </p:grpSpPr>
        <p:sp>
          <p:nvSpPr>
            <p:cNvPr name="Freeform 275" id="275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276" id="276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277" id="277"/>
          <p:cNvGrpSpPr/>
          <p:nvPr/>
        </p:nvGrpSpPr>
        <p:grpSpPr>
          <a:xfrm rot="0">
            <a:off x="9639002" y="2369046"/>
            <a:ext cx="174724" cy="174724"/>
            <a:chOff x="0" y="0"/>
            <a:chExt cx="232965" cy="232965"/>
          </a:xfrm>
        </p:grpSpPr>
        <p:sp>
          <p:nvSpPr>
            <p:cNvPr name="Freeform 278" id="278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279" id="279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280" id="280"/>
          <p:cNvGrpSpPr/>
          <p:nvPr/>
        </p:nvGrpSpPr>
        <p:grpSpPr>
          <a:xfrm rot="0">
            <a:off x="9837241" y="2369046"/>
            <a:ext cx="174724" cy="174724"/>
            <a:chOff x="0" y="0"/>
            <a:chExt cx="232965" cy="232965"/>
          </a:xfrm>
        </p:grpSpPr>
        <p:sp>
          <p:nvSpPr>
            <p:cNvPr name="Freeform 281" id="281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282" id="282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283" id="283"/>
          <p:cNvGrpSpPr/>
          <p:nvPr/>
        </p:nvGrpSpPr>
        <p:grpSpPr>
          <a:xfrm rot="0">
            <a:off x="10035480" y="2369046"/>
            <a:ext cx="174724" cy="174724"/>
            <a:chOff x="0" y="0"/>
            <a:chExt cx="232965" cy="232965"/>
          </a:xfrm>
        </p:grpSpPr>
        <p:sp>
          <p:nvSpPr>
            <p:cNvPr name="Freeform 284" id="284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285" id="285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286" id="286"/>
          <p:cNvGrpSpPr/>
          <p:nvPr/>
        </p:nvGrpSpPr>
        <p:grpSpPr>
          <a:xfrm rot="0">
            <a:off x="10233720" y="2369046"/>
            <a:ext cx="174724" cy="174724"/>
            <a:chOff x="0" y="0"/>
            <a:chExt cx="232965" cy="232965"/>
          </a:xfrm>
        </p:grpSpPr>
        <p:sp>
          <p:nvSpPr>
            <p:cNvPr name="Freeform 287" id="287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288" id="288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289" id="289"/>
          <p:cNvGrpSpPr/>
          <p:nvPr/>
        </p:nvGrpSpPr>
        <p:grpSpPr>
          <a:xfrm rot="0">
            <a:off x="10431959" y="2369046"/>
            <a:ext cx="174724" cy="174724"/>
            <a:chOff x="0" y="0"/>
            <a:chExt cx="232965" cy="232965"/>
          </a:xfrm>
        </p:grpSpPr>
        <p:sp>
          <p:nvSpPr>
            <p:cNvPr name="Freeform 290" id="290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291" id="291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292" id="292"/>
          <p:cNvGrpSpPr/>
          <p:nvPr/>
        </p:nvGrpSpPr>
        <p:grpSpPr>
          <a:xfrm rot="0">
            <a:off x="10630198" y="2369046"/>
            <a:ext cx="174724" cy="174724"/>
            <a:chOff x="0" y="0"/>
            <a:chExt cx="232965" cy="232965"/>
          </a:xfrm>
        </p:grpSpPr>
        <p:sp>
          <p:nvSpPr>
            <p:cNvPr name="Freeform 293" id="293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294" id="294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295" id="295"/>
          <p:cNvGrpSpPr/>
          <p:nvPr/>
        </p:nvGrpSpPr>
        <p:grpSpPr>
          <a:xfrm rot="0">
            <a:off x="10828436" y="2369046"/>
            <a:ext cx="174724" cy="174724"/>
            <a:chOff x="0" y="0"/>
            <a:chExt cx="232965" cy="232965"/>
          </a:xfrm>
        </p:grpSpPr>
        <p:sp>
          <p:nvSpPr>
            <p:cNvPr name="Freeform 296" id="296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297" id="297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298" id="298"/>
          <p:cNvGrpSpPr/>
          <p:nvPr/>
        </p:nvGrpSpPr>
        <p:grpSpPr>
          <a:xfrm rot="0">
            <a:off x="11026676" y="2369046"/>
            <a:ext cx="174724" cy="174724"/>
            <a:chOff x="0" y="0"/>
            <a:chExt cx="232965" cy="232965"/>
          </a:xfrm>
        </p:grpSpPr>
        <p:sp>
          <p:nvSpPr>
            <p:cNvPr name="Freeform 299" id="299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300" id="300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301" id="301"/>
          <p:cNvGrpSpPr/>
          <p:nvPr/>
        </p:nvGrpSpPr>
        <p:grpSpPr>
          <a:xfrm rot="0">
            <a:off x="9242524" y="2567285"/>
            <a:ext cx="174724" cy="174724"/>
            <a:chOff x="0" y="0"/>
            <a:chExt cx="232965" cy="232965"/>
          </a:xfrm>
        </p:grpSpPr>
        <p:sp>
          <p:nvSpPr>
            <p:cNvPr name="Freeform 302" id="302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303" id="303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304" id="304"/>
          <p:cNvGrpSpPr/>
          <p:nvPr/>
        </p:nvGrpSpPr>
        <p:grpSpPr>
          <a:xfrm rot="0">
            <a:off x="9440764" y="2567285"/>
            <a:ext cx="174724" cy="174724"/>
            <a:chOff x="0" y="0"/>
            <a:chExt cx="232965" cy="232965"/>
          </a:xfrm>
        </p:grpSpPr>
        <p:sp>
          <p:nvSpPr>
            <p:cNvPr name="Freeform 305" id="305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306" id="306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307" id="307"/>
          <p:cNvGrpSpPr/>
          <p:nvPr/>
        </p:nvGrpSpPr>
        <p:grpSpPr>
          <a:xfrm rot="0">
            <a:off x="9639002" y="2567285"/>
            <a:ext cx="174724" cy="174724"/>
            <a:chOff x="0" y="0"/>
            <a:chExt cx="232965" cy="232965"/>
          </a:xfrm>
        </p:grpSpPr>
        <p:sp>
          <p:nvSpPr>
            <p:cNvPr name="Freeform 308" id="308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309" id="309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310" id="310"/>
          <p:cNvGrpSpPr/>
          <p:nvPr/>
        </p:nvGrpSpPr>
        <p:grpSpPr>
          <a:xfrm rot="0">
            <a:off x="9837241" y="2567285"/>
            <a:ext cx="174724" cy="174724"/>
            <a:chOff x="0" y="0"/>
            <a:chExt cx="232965" cy="232965"/>
          </a:xfrm>
        </p:grpSpPr>
        <p:sp>
          <p:nvSpPr>
            <p:cNvPr name="Freeform 311" id="311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312" id="312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313" id="313"/>
          <p:cNvGrpSpPr/>
          <p:nvPr/>
        </p:nvGrpSpPr>
        <p:grpSpPr>
          <a:xfrm rot="0">
            <a:off x="10035480" y="2567285"/>
            <a:ext cx="174724" cy="174724"/>
            <a:chOff x="0" y="0"/>
            <a:chExt cx="232965" cy="232965"/>
          </a:xfrm>
        </p:grpSpPr>
        <p:sp>
          <p:nvSpPr>
            <p:cNvPr name="Freeform 314" id="314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315" id="315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316" id="316"/>
          <p:cNvGrpSpPr/>
          <p:nvPr/>
        </p:nvGrpSpPr>
        <p:grpSpPr>
          <a:xfrm rot="0">
            <a:off x="10233720" y="2567285"/>
            <a:ext cx="174724" cy="174724"/>
            <a:chOff x="0" y="0"/>
            <a:chExt cx="232965" cy="232965"/>
          </a:xfrm>
        </p:grpSpPr>
        <p:sp>
          <p:nvSpPr>
            <p:cNvPr name="Freeform 317" id="317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318" id="318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319" id="319"/>
          <p:cNvGrpSpPr/>
          <p:nvPr/>
        </p:nvGrpSpPr>
        <p:grpSpPr>
          <a:xfrm rot="0">
            <a:off x="10431959" y="2567285"/>
            <a:ext cx="174724" cy="174724"/>
            <a:chOff x="0" y="0"/>
            <a:chExt cx="232965" cy="232965"/>
          </a:xfrm>
        </p:grpSpPr>
        <p:sp>
          <p:nvSpPr>
            <p:cNvPr name="Freeform 320" id="320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321" id="321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322" id="322"/>
          <p:cNvGrpSpPr/>
          <p:nvPr/>
        </p:nvGrpSpPr>
        <p:grpSpPr>
          <a:xfrm rot="0">
            <a:off x="10630198" y="2567285"/>
            <a:ext cx="174724" cy="174724"/>
            <a:chOff x="0" y="0"/>
            <a:chExt cx="232965" cy="232965"/>
          </a:xfrm>
        </p:grpSpPr>
        <p:sp>
          <p:nvSpPr>
            <p:cNvPr name="Freeform 323" id="323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324" id="324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325" id="325"/>
          <p:cNvGrpSpPr/>
          <p:nvPr/>
        </p:nvGrpSpPr>
        <p:grpSpPr>
          <a:xfrm rot="0">
            <a:off x="10828436" y="2567285"/>
            <a:ext cx="174724" cy="174724"/>
            <a:chOff x="0" y="0"/>
            <a:chExt cx="232965" cy="232965"/>
          </a:xfrm>
        </p:grpSpPr>
        <p:sp>
          <p:nvSpPr>
            <p:cNvPr name="Freeform 326" id="326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327" id="327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328" id="328"/>
          <p:cNvGrpSpPr/>
          <p:nvPr/>
        </p:nvGrpSpPr>
        <p:grpSpPr>
          <a:xfrm rot="0">
            <a:off x="11026676" y="2567285"/>
            <a:ext cx="174724" cy="174724"/>
            <a:chOff x="0" y="0"/>
            <a:chExt cx="232965" cy="232965"/>
          </a:xfrm>
        </p:grpSpPr>
        <p:sp>
          <p:nvSpPr>
            <p:cNvPr name="Freeform 329" id="329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330" id="330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331" id="331"/>
          <p:cNvGrpSpPr/>
          <p:nvPr/>
        </p:nvGrpSpPr>
        <p:grpSpPr>
          <a:xfrm rot="0">
            <a:off x="9242524" y="2765524"/>
            <a:ext cx="174724" cy="174724"/>
            <a:chOff x="0" y="0"/>
            <a:chExt cx="232965" cy="232965"/>
          </a:xfrm>
        </p:grpSpPr>
        <p:sp>
          <p:nvSpPr>
            <p:cNvPr name="Freeform 332" id="332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333" id="333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334" id="334"/>
          <p:cNvGrpSpPr/>
          <p:nvPr/>
        </p:nvGrpSpPr>
        <p:grpSpPr>
          <a:xfrm rot="0">
            <a:off x="9440764" y="2765524"/>
            <a:ext cx="174724" cy="174724"/>
            <a:chOff x="0" y="0"/>
            <a:chExt cx="232965" cy="232965"/>
          </a:xfrm>
        </p:grpSpPr>
        <p:sp>
          <p:nvSpPr>
            <p:cNvPr name="Freeform 335" id="335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336" id="336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337" id="337"/>
          <p:cNvGrpSpPr/>
          <p:nvPr/>
        </p:nvGrpSpPr>
        <p:grpSpPr>
          <a:xfrm rot="0">
            <a:off x="9639002" y="2765524"/>
            <a:ext cx="174724" cy="174724"/>
            <a:chOff x="0" y="0"/>
            <a:chExt cx="232965" cy="232965"/>
          </a:xfrm>
        </p:grpSpPr>
        <p:sp>
          <p:nvSpPr>
            <p:cNvPr name="Freeform 338" id="338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339" id="339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340" id="340"/>
          <p:cNvGrpSpPr/>
          <p:nvPr/>
        </p:nvGrpSpPr>
        <p:grpSpPr>
          <a:xfrm rot="0">
            <a:off x="9837241" y="2765524"/>
            <a:ext cx="174724" cy="174724"/>
            <a:chOff x="0" y="0"/>
            <a:chExt cx="232965" cy="232965"/>
          </a:xfrm>
        </p:grpSpPr>
        <p:sp>
          <p:nvSpPr>
            <p:cNvPr name="Freeform 341" id="341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342" id="342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343" id="343"/>
          <p:cNvGrpSpPr/>
          <p:nvPr/>
        </p:nvGrpSpPr>
        <p:grpSpPr>
          <a:xfrm rot="0">
            <a:off x="10035480" y="2765524"/>
            <a:ext cx="174724" cy="174724"/>
            <a:chOff x="0" y="0"/>
            <a:chExt cx="232965" cy="232965"/>
          </a:xfrm>
        </p:grpSpPr>
        <p:sp>
          <p:nvSpPr>
            <p:cNvPr name="Freeform 344" id="344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345" id="345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346" id="346"/>
          <p:cNvGrpSpPr/>
          <p:nvPr/>
        </p:nvGrpSpPr>
        <p:grpSpPr>
          <a:xfrm rot="0">
            <a:off x="10233720" y="2765524"/>
            <a:ext cx="174724" cy="174724"/>
            <a:chOff x="0" y="0"/>
            <a:chExt cx="232965" cy="232965"/>
          </a:xfrm>
        </p:grpSpPr>
        <p:sp>
          <p:nvSpPr>
            <p:cNvPr name="Freeform 347" id="347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348" id="348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349" id="349"/>
          <p:cNvGrpSpPr/>
          <p:nvPr/>
        </p:nvGrpSpPr>
        <p:grpSpPr>
          <a:xfrm rot="0">
            <a:off x="10431959" y="2765524"/>
            <a:ext cx="174724" cy="174724"/>
            <a:chOff x="0" y="0"/>
            <a:chExt cx="232965" cy="232965"/>
          </a:xfrm>
        </p:grpSpPr>
        <p:sp>
          <p:nvSpPr>
            <p:cNvPr name="Freeform 350" id="350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351" id="351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352" id="352"/>
          <p:cNvGrpSpPr/>
          <p:nvPr/>
        </p:nvGrpSpPr>
        <p:grpSpPr>
          <a:xfrm rot="0">
            <a:off x="10630198" y="2765524"/>
            <a:ext cx="174724" cy="174724"/>
            <a:chOff x="0" y="0"/>
            <a:chExt cx="232965" cy="232965"/>
          </a:xfrm>
        </p:grpSpPr>
        <p:sp>
          <p:nvSpPr>
            <p:cNvPr name="Freeform 353" id="353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354" id="354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355" id="355"/>
          <p:cNvGrpSpPr/>
          <p:nvPr/>
        </p:nvGrpSpPr>
        <p:grpSpPr>
          <a:xfrm rot="0">
            <a:off x="10828436" y="2765524"/>
            <a:ext cx="174724" cy="174724"/>
            <a:chOff x="0" y="0"/>
            <a:chExt cx="232965" cy="232965"/>
          </a:xfrm>
        </p:grpSpPr>
        <p:sp>
          <p:nvSpPr>
            <p:cNvPr name="Freeform 356" id="356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357" id="357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358" id="358"/>
          <p:cNvGrpSpPr/>
          <p:nvPr/>
        </p:nvGrpSpPr>
        <p:grpSpPr>
          <a:xfrm rot="0">
            <a:off x="11026676" y="2765524"/>
            <a:ext cx="174724" cy="174724"/>
            <a:chOff x="0" y="0"/>
            <a:chExt cx="232965" cy="232965"/>
          </a:xfrm>
        </p:grpSpPr>
        <p:sp>
          <p:nvSpPr>
            <p:cNvPr name="Freeform 359" id="359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360" id="360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361" id="361"/>
          <p:cNvGrpSpPr/>
          <p:nvPr/>
        </p:nvGrpSpPr>
        <p:grpSpPr>
          <a:xfrm rot="0">
            <a:off x="9242524" y="2963764"/>
            <a:ext cx="174724" cy="174724"/>
            <a:chOff x="0" y="0"/>
            <a:chExt cx="232965" cy="232965"/>
          </a:xfrm>
        </p:grpSpPr>
        <p:sp>
          <p:nvSpPr>
            <p:cNvPr name="Freeform 362" id="362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363" id="363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364" id="364"/>
          <p:cNvGrpSpPr/>
          <p:nvPr/>
        </p:nvGrpSpPr>
        <p:grpSpPr>
          <a:xfrm rot="0">
            <a:off x="9440764" y="2963764"/>
            <a:ext cx="174724" cy="174724"/>
            <a:chOff x="0" y="0"/>
            <a:chExt cx="232965" cy="232965"/>
          </a:xfrm>
        </p:grpSpPr>
        <p:sp>
          <p:nvSpPr>
            <p:cNvPr name="Freeform 365" id="365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366" id="366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367" id="367"/>
          <p:cNvGrpSpPr/>
          <p:nvPr/>
        </p:nvGrpSpPr>
        <p:grpSpPr>
          <a:xfrm rot="0">
            <a:off x="9639002" y="2963764"/>
            <a:ext cx="174724" cy="174724"/>
            <a:chOff x="0" y="0"/>
            <a:chExt cx="232965" cy="232965"/>
          </a:xfrm>
        </p:grpSpPr>
        <p:sp>
          <p:nvSpPr>
            <p:cNvPr name="Freeform 368" id="368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369" id="369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370" id="370"/>
          <p:cNvGrpSpPr/>
          <p:nvPr/>
        </p:nvGrpSpPr>
        <p:grpSpPr>
          <a:xfrm rot="0">
            <a:off x="9837241" y="2963764"/>
            <a:ext cx="174724" cy="174724"/>
            <a:chOff x="0" y="0"/>
            <a:chExt cx="232965" cy="232965"/>
          </a:xfrm>
        </p:grpSpPr>
        <p:sp>
          <p:nvSpPr>
            <p:cNvPr name="Freeform 371" id="371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372" id="372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373" id="373"/>
          <p:cNvGrpSpPr/>
          <p:nvPr/>
        </p:nvGrpSpPr>
        <p:grpSpPr>
          <a:xfrm rot="0">
            <a:off x="10035480" y="2963764"/>
            <a:ext cx="174724" cy="174724"/>
            <a:chOff x="0" y="0"/>
            <a:chExt cx="232965" cy="232965"/>
          </a:xfrm>
        </p:grpSpPr>
        <p:sp>
          <p:nvSpPr>
            <p:cNvPr name="Freeform 374" id="374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375" id="375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376" id="376"/>
          <p:cNvGrpSpPr/>
          <p:nvPr/>
        </p:nvGrpSpPr>
        <p:grpSpPr>
          <a:xfrm rot="0">
            <a:off x="10233720" y="2963764"/>
            <a:ext cx="174724" cy="174724"/>
            <a:chOff x="0" y="0"/>
            <a:chExt cx="232965" cy="232965"/>
          </a:xfrm>
        </p:grpSpPr>
        <p:sp>
          <p:nvSpPr>
            <p:cNvPr name="Freeform 377" id="377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378" id="378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379" id="379"/>
          <p:cNvGrpSpPr/>
          <p:nvPr/>
        </p:nvGrpSpPr>
        <p:grpSpPr>
          <a:xfrm rot="0">
            <a:off x="10431959" y="2963764"/>
            <a:ext cx="174724" cy="174724"/>
            <a:chOff x="0" y="0"/>
            <a:chExt cx="232965" cy="232965"/>
          </a:xfrm>
        </p:grpSpPr>
        <p:sp>
          <p:nvSpPr>
            <p:cNvPr name="Freeform 380" id="380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381" id="381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382" id="382"/>
          <p:cNvGrpSpPr/>
          <p:nvPr/>
        </p:nvGrpSpPr>
        <p:grpSpPr>
          <a:xfrm rot="0">
            <a:off x="10630198" y="2963764"/>
            <a:ext cx="174724" cy="174724"/>
            <a:chOff x="0" y="0"/>
            <a:chExt cx="232965" cy="232965"/>
          </a:xfrm>
        </p:grpSpPr>
        <p:sp>
          <p:nvSpPr>
            <p:cNvPr name="Freeform 383" id="383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384" id="384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385" id="385"/>
          <p:cNvGrpSpPr/>
          <p:nvPr/>
        </p:nvGrpSpPr>
        <p:grpSpPr>
          <a:xfrm rot="0">
            <a:off x="10828436" y="2963764"/>
            <a:ext cx="174724" cy="174724"/>
            <a:chOff x="0" y="0"/>
            <a:chExt cx="232965" cy="232965"/>
          </a:xfrm>
        </p:grpSpPr>
        <p:sp>
          <p:nvSpPr>
            <p:cNvPr name="Freeform 386" id="386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387" id="387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388" id="388"/>
          <p:cNvGrpSpPr/>
          <p:nvPr/>
        </p:nvGrpSpPr>
        <p:grpSpPr>
          <a:xfrm rot="0">
            <a:off x="11026676" y="2963764"/>
            <a:ext cx="174724" cy="174724"/>
            <a:chOff x="0" y="0"/>
            <a:chExt cx="232965" cy="232965"/>
          </a:xfrm>
        </p:grpSpPr>
        <p:sp>
          <p:nvSpPr>
            <p:cNvPr name="Freeform 389" id="389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390" id="390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391" id="391"/>
          <p:cNvGrpSpPr/>
          <p:nvPr/>
        </p:nvGrpSpPr>
        <p:grpSpPr>
          <a:xfrm rot="0">
            <a:off x="9242524" y="3162002"/>
            <a:ext cx="174724" cy="174724"/>
            <a:chOff x="0" y="0"/>
            <a:chExt cx="232965" cy="232965"/>
          </a:xfrm>
        </p:grpSpPr>
        <p:sp>
          <p:nvSpPr>
            <p:cNvPr name="Freeform 392" id="392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393" id="393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394" id="394"/>
          <p:cNvGrpSpPr/>
          <p:nvPr/>
        </p:nvGrpSpPr>
        <p:grpSpPr>
          <a:xfrm rot="0">
            <a:off x="9440764" y="3162002"/>
            <a:ext cx="174724" cy="174724"/>
            <a:chOff x="0" y="0"/>
            <a:chExt cx="232965" cy="232965"/>
          </a:xfrm>
        </p:grpSpPr>
        <p:sp>
          <p:nvSpPr>
            <p:cNvPr name="Freeform 395" id="395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396" id="396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397" id="397"/>
          <p:cNvGrpSpPr/>
          <p:nvPr/>
        </p:nvGrpSpPr>
        <p:grpSpPr>
          <a:xfrm rot="0">
            <a:off x="9639002" y="3162002"/>
            <a:ext cx="174724" cy="174724"/>
            <a:chOff x="0" y="0"/>
            <a:chExt cx="232965" cy="232965"/>
          </a:xfrm>
        </p:grpSpPr>
        <p:sp>
          <p:nvSpPr>
            <p:cNvPr name="Freeform 398" id="398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399" id="399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400" id="400"/>
          <p:cNvGrpSpPr/>
          <p:nvPr/>
        </p:nvGrpSpPr>
        <p:grpSpPr>
          <a:xfrm rot="0">
            <a:off x="9837241" y="3162002"/>
            <a:ext cx="174724" cy="174724"/>
            <a:chOff x="0" y="0"/>
            <a:chExt cx="232965" cy="232965"/>
          </a:xfrm>
        </p:grpSpPr>
        <p:sp>
          <p:nvSpPr>
            <p:cNvPr name="Freeform 401" id="401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402" id="402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403" id="403"/>
          <p:cNvGrpSpPr/>
          <p:nvPr/>
        </p:nvGrpSpPr>
        <p:grpSpPr>
          <a:xfrm rot="0">
            <a:off x="10035480" y="3162002"/>
            <a:ext cx="174724" cy="174724"/>
            <a:chOff x="0" y="0"/>
            <a:chExt cx="232965" cy="232965"/>
          </a:xfrm>
        </p:grpSpPr>
        <p:sp>
          <p:nvSpPr>
            <p:cNvPr name="Freeform 404" id="404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405" id="405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406" id="406"/>
          <p:cNvGrpSpPr/>
          <p:nvPr/>
        </p:nvGrpSpPr>
        <p:grpSpPr>
          <a:xfrm rot="0">
            <a:off x="10233720" y="3162002"/>
            <a:ext cx="174724" cy="174724"/>
            <a:chOff x="0" y="0"/>
            <a:chExt cx="232965" cy="232965"/>
          </a:xfrm>
        </p:grpSpPr>
        <p:sp>
          <p:nvSpPr>
            <p:cNvPr name="Freeform 407" id="407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408" id="408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409" id="409"/>
          <p:cNvGrpSpPr/>
          <p:nvPr/>
        </p:nvGrpSpPr>
        <p:grpSpPr>
          <a:xfrm rot="0">
            <a:off x="10431959" y="3162002"/>
            <a:ext cx="174724" cy="174724"/>
            <a:chOff x="0" y="0"/>
            <a:chExt cx="232965" cy="232965"/>
          </a:xfrm>
        </p:grpSpPr>
        <p:sp>
          <p:nvSpPr>
            <p:cNvPr name="Freeform 410" id="410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411" id="411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412" id="412"/>
          <p:cNvGrpSpPr/>
          <p:nvPr/>
        </p:nvGrpSpPr>
        <p:grpSpPr>
          <a:xfrm rot="0">
            <a:off x="10630198" y="3162002"/>
            <a:ext cx="174724" cy="174724"/>
            <a:chOff x="0" y="0"/>
            <a:chExt cx="232965" cy="232965"/>
          </a:xfrm>
        </p:grpSpPr>
        <p:sp>
          <p:nvSpPr>
            <p:cNvPr name="Freeform 413" id="413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414" id="414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415" id="415"/>
          <p:cNvGrpSpPr/>
          <p:nvPr/>
        </p:nvGrpSpPr>
        <p:grpSpPr>
          <a:xfrm rot="0">
            <a:off x="10828436" y="3162002"/>
            <a:ext cx="174724" cy="174724"/>
            <a:chOff x="0" y="0"/>
            <a:chExt cx="232965" cy="232965"/>
          </a:xfrm>
        </p:grpSpPr>
        <p:sp>
          <p:nvSpPr>
            <p:cNvPr name="Freeform 416" id="416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417" id="417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418" id="418"/>
          <p:cNvGrpSpPr/>
          <p:nvPr/>
        </p:nvGrpSpPr>
        <p:grpSpPr>
          <a:xfrm rot="0">
            <a:off x="11026676" y="3162002"/>
            <a:ext cx="174724" cy="174724"/>
            <a:chOff x="0" y="0"/>
            <a:chExt cx="232965" cy="232965"/>
          </a:xfrm>
        </p:grpSpPr>
        <p:sp>
          <p:nvSpPr>
            <p:cNvPr name="Freeform 419" id="419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420" id="420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421" id="421"/>
          <p:cNvGrpSpPr/>
          <p:nvPr/>
        </p:nvGrpSpPr>
        <p:grpSpPr>
          <a:xfrm rot="0">
            <a:off x="9242524" y="3360241"/>
            <a:ext cx="174724" cy="174724"/>
            <a:chOff x="0" y="0"/>
            <a:chExt cx="232965" cy="232965"/>
          </a:xfrm>
        </p:grpSpPr>
        <p:sp>
          <p:nvSpPr>
            <p:cNvPr name="Freeform 422" id="422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423" id="423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424" id="424"/>
          <p:cNvGrpSpPr/>
          <p:nvPr/>
        </p:nvGrpSpPr>
        <p:grpSpPr>
          <a:xfrm rot="0">
            <a:off x="9440764" y="3360241"/>
            <a:ext cx="174724" cy="174724"/>
            <a:chOff x="0" y="0"/>
            <a:chExt cx="232965" cy="232965"/>
          </a:xfrm>
        </p:grpSpPr>
        <p:sp>
          <p:nvSpPr>
            <p:cNvPr name="Freeform 425" id="425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426" id="426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427" id="427"/>
          <p:cNvGrpSpPr/>
          <p:nvPr/>
        </p:nvGrpSpPr>
        <p:grpSpPr>
          <a:xfrm rot="0">
            <a:off x="9639002" y="3360241"/>
            <a:ext cx="174724" cy="174724"/>
            <a:chOff x="0" y="0"/>
            <a:chExt cx="232965" cy="232965"/>
          </a:xfrm>
        </p:grpSpPr>
        <p:sp>
          <p:nvSpPr>
            <p:cNvPr name="Freeform 428" id="428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429" id="429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430" id="430"/>
          <p:cNvGrpSpPr/>
          <p:nvPr/>
        </p:nvGrpSpPr>
        <p:grpSpPr>
          <a:xfrm rot="0">
            <a:off x="9837241" y="3360241"/>
            <a:ext cx="174724" cy="174724"/>
            <a:chOff x="0" y="0"/>
            <a:chExt cx="232965" cy="232965"/>
          </a:xfrm>
        </p:grpSpPr>
        <p:sp>
          <p:nvSpPr>
            <p:cNvPr name="Freeform 431" id="431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432" id="432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433" id="433"/>
          <p:cNvGrpSpPr/>
          <p:nvPr/>
        </p:nvGrpSpPr>
        <p:grpSpPr>
          <a:xfrm rot="0">
            <a:off x="10035480" y="3360241"/>
            <a:ext cx="174724" cy="174724"/>
            <a:chOff x="0" y="0"/>
            <a:chExt cx="232965" cy="232965"/>
          </a:xfrm>
        </p:grpSpPr>
        <p:sp>
          <p:nvSpPr>
            <p:cNvPr name="Freeform 434" id="434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435" id="435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436" id="436"/>
          <p:cNvGrpSpPr/>
          <p:nvPr/>
        </p:nvGrpSpPr>
        <p:grpSpPr>
          <a:xfrm rot="0">
            <a:off x="10233720" y="3360241"/>
            <a:ext cx="174724" cy="174724"/>
            <a:chOff x="0" y="0"/>
            <a:chExt cx="232965" cy="232965"/>
          </a:xfrm>
        </p:grpSpPr>
        <p:sp>
          <p:nvSpPr>
            <p:cNvPr name="Freeform 437" id="437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438" id="438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439" id="439"/>
          <p:cNvGrpSpPr/>
          <p:nvPr/>
        </p:nvGrpSpPr>
        <p:grpSpPr>
          <a:xfrm rot="0">
            <a:off x="10431959" y="3360241"/>
            <a:ext cx="174724" cy="174724"/>
            <a:chOff x="0" y="0"/>
            <a:chExt cx="232965" cy="232965"/>
          </a:xfrm>
        </p:grpSpPr>
        <p:sp>
          <p:nvSpPr>
            <p:cNvPr name="Freeform 440" id="440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441" id="441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442" id="442"/>
          <p:cNvGrpSpPr/>
          <p:nvPr/>
        </p:nvGrpSpPr>
        <p:grpSpPr>
          <a:xfrm rot="0">
            <a:off x="10630198" y="3360241"/>
            <a:ext cx="174724" cy="174724"/>
            <a:chOff x="0" y="0"/>
            <a:chExt cx="232965" cy="232965"/>
          </a:xfrm>
        </p:grpSpPr>
        <p:sp>
          <p:nvSpPr>
            <p:cNvPr name="Freeform 443" id="443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444" id="444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445" id="445"/>
          <p:cNvGrpSpPr/>
          <p:nvPr/>
        </p:nvGrpSpPr>
        <p:grpSpPr>
          <a:xfrm rot="0">
            <a:off x="10828436" y="3360241"/>
            <a:ext cx="174724" cy="174724"/>
            <a:chOff x="0" y="0"/>
            <a:chExt cx="232965" cy="232965"/>
          </a:xfrm>
        </p:grpSpPr>
        <p:sp>
          <p:nvSpPr>
            <p:cNvPr name="Freeform 446" id="446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447" id="447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448" id="448"/>
          <p:cNvGrpSpPr/>
          <p:nvPr/>
        </p:nvGrpSpPr>
        <p:grpSpPr>
          <a:xfrm rot="0">
            <a:off x="11026676" y="3360241"/>
            <a:ext cx="174724" cy="174724"/>
            <a:chOff x="0" y="0"/>
            <a:chExt cx="232965" cy="232965"/>
          </a:xfrm>
        </p:grpSpPr>
        <p:sp>
          <p:nvSpPr>
            <p:cNvPr name="Freeform 449" id="449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450" id="450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451" id="451"/>
          <p:cNvGrpSpPr/>
          <p:nvPr/>
        </p:nvGrpSpPr>
        <p:grpSpPr>
          <a:xfrm rot="0">
            <a:off x="9242524" y="3558480"/>
            <a:ext cx="174724" cy="174724"/>
            <a:chOff x="0" y="0"/>
            <a:chExt cx="232965" cy="232965"/>
          </a:xfrm>
        </p:grpSpPr>
        <p:sp>
          <p:nvSpPr>
            <p:cNvPr name="Freeform 452" id="452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453" id="453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454" id="454"/>
          <p:cNvGrpSpPr/>
          <p:nvPr/>
        </p:nvGrpSpPr>
        <p:grpSpPr>
          <a:xfrm rot="0">
            <a:off x="9440764" y="3558480"/>
            <a:ext cx="174724" cy="174724"/>
            <a:chOff x="0" y="0"/>
            <a:chExt cx="232965" cy="232965"/>
          </a:xfrm>
        </p:grpSpPr>
        <p:sp>
          <p:nvSpPr>
            <p:cNvPr name="Freeform 455" id="455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456" id="456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457" id="457"/>
          <p:cNvGrpSpPr/>
          <p:nvPr/>
        </p:nvGrpSpPr>
        <p:grpSpPr>
          <a:xfrm rot="0">
            <a:off x="9639002" y="3558480"/>
            <a:ext cx="174724" cy="174724"/>
            <a:chOff x="0" y="0"/>
            <a:chExt cx="232965" cy="232965"/>
          </a:xfrm>
        </p:grpSpPr>
        <p:sp>
          <p:nvSpPr>
            <p:cNvPr name="Freeform 458" id="458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459" id="459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460" id="460"/>
          <p:cNvGrpSpPr/>
          <p:nvPr/>
        </p:nvGrpSpPr>
        <p:grpSpPr>
          <a:xfrm rot="0">
            <a:off x="9837241" y="3558480"/>
            <a:ext cx="174724" cy="174724"/>
            <a:chOff x="0" y="0"/>
            <a:chExt cx="232965" cy="232965"/>
          </a:xfrm>
        </p:grpSpPr>
        <p:sp>
          <p:nvSpPr>
            <p:cNvPr name="Freeform 461" id="461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462" id="462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463" id="463"/>
          <p:cNvGrpSpPr/>
          <p:nvPr/>
        </p:nvGrpSpPr>
        <p:grpSpPr>
          <a:xfrm rot="0">
            <a:off x="10035480" y="3558480"/>
            <a:ext cx="174724" cy="174724"/>
            <a:chOff x="0" y="0"/>
            <a:chExt cx="232965" cy="232965"/>
          </a:xfrm>
        </p:grpSpPr>
        <p:sp>
          <p:nvSpPr>
            <p:cNvPr name="Freeform 464" id="464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465" id="465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466" id="466"/>
          <p:cNvGrpSpPr/>
          <p:nvPr/>
        </p:nvGrpSpPr>
        <p:grpSpPr>
          <a:xfrm rot="0">
            <a:off x="10233720" y="3558480"/>
            <a:ext cx="174724" cy="174724"/>
            <a:chOff x="0" y="0"/>
            <a:chExt cx="232965" cy="232965"/>
          </a:xfrm>
        </p:grpSpPr>
        <p:sp>
          <p:nvSpPr>
            <p:cNvPr name="Freeform 467" id="467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468" id="468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469" id="469"/>
          <p:cNvGrpSpPr/>
          <p:nvPr/>
        </p:nvGrpSpPr>
        <p:grpSpPr>
          <a:xfrm rot="0">
            <a:off x="10431959" y="3558480"/>
            <a:ext cx="174724" cy="174724"/>
            <a:chOff x="0" y="0"/>
            <a:chExt cx="232965" cy="232965"/>
          </a:xfrm>
        </p:grpSpPr>
        <p:sp>
          <p:nvSpPr>
            <p:cNvPr name="Freeform 470" id="470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471" id="471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472" id="472"/>
          <p:cNvGrpSpPr/>
          <p:nvPr/>
        </p:nvGrpSpPr>
        <p:grpSpPr>
          <a:xfrm rot="0">
            <a:off x="10630198" y="3558480"/>
            <a:ext cx="174724" cy="174724"/>
            <a:chOff x="0" y="0"/>
            <a:chExt cx="232965" cy="232965"/>
          </a:xfrm>
        </p:grpSpPr>
        <p:sp>
          <p:nvSpPr>
            <p:cNvPr name="Freeform 473" id="473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474" id="474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475" id="475"/>
          <p:cNvGrpSpPr/>
          <p:nvPr/>
        </p:nvGrpSpPr>
        <p:grpSpPr>
          <a:xfrm rot="0">
            <a:off x="10828436" y="3558480"/>
            <a:ext cx="174724" cy="174724"/>
            <a:chOff x="0" y="0"/>
            <a:chExt cx="232965" cy="232965"/>
          </a:xfrm>
        </p:grpSpPr>
        <p:sp>
          <p:nvSpPr>
            <p:cNvPr name="Freeform 476" id="476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477" id="477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478" id="478"/>
          <p:cNvGrpSpPr/>
          <p:nvPr/>
        </p:nvGrpSpPr>
        <p:grpSpPr>
          <a:xfrm rot="0">
            <a:off x="11026676" y="3558480"/>
            <a:ext cx="174724" cy="174724"/>
            <a:chOff x="0" y="0"/>
            <a:chExt cx="232965" cy="232965"/>
          </a:xfrm>
        </p:grpSpPr>
        <p:sp>
          <p:nvSpPr>
            <p:cNvPr name="Freeform 479" id="479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480" id="480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481" id="481"/>
          <p:cNvGrpSpPr>
            <a:grpSpLocks noChangeAspect="true"/>
          </p:cNvGrpSpPr>
          <p:nvPr/>
        </p:nvGrpSpPr>
        <p:grpSpPr>
          <a:xfrm rot="0">
            <a:off x="9247286" y="3761482"/>
            <a:ext cx="165199" cy="165199"/>
            <a:chOff x="0" y="0"/>
            <a:chExt cx="220265" cy="220265"/>
          </a:xfrm>
        </p:grpSpPr>
        <p:sp>
          <p:nvSpPr>
            <p:cNvPr name="Freeform 482" id="482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483" id="483"/>
          <p:cNvGrpSpPr>
            <a:grpSpLocks noChangeAspect="true"/>
          </p:cNvGrpSpPr>
          <p:nvPr/>
        </p:nvGrpSpPr>
        <p:grpSpPr>
          <a:xfrm rot="0">
            <a:off x="9445526" y="3761482"/>
            <a:ext cx="165199" cy="165199"/>
            <a:chOff x="0" y="0"/>
            <a:chExt cx="220265" cy="220265"/>
          </a:xfrm>
        </p:grpSpPr>
        <p:sp>
          <p:nvSpPr>
            <p:cNvPr name="Freeform 484" id="484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485" id="485"/>
          <p:cNvGrpSpPr>
            <a:grpSpLocks noChangeAspect="true"/>
          </p:cNvGrpSpPr>
          <p:nvPr/>
        </p:nvGrpSpPr>
        <p:grpSpPr>
          <a:xfrm rot="0">
            <a:off x="9643765" y="3761482"/>
            <a:ext cx="165199" cy="165199"/>
            <a:chOff x="0" y="0"/>
            <a:chExt cx="220265" cy="220265"/>
          </a:xfrm>
        </p:grpSpPr>
        <p:sp>
          <p:nvSpPr>
            <p:cNvPr name="Freeform 486" id="486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487" id="487"/>
          <p:cNvGrpSpPr>
            <a:grpSpLocks noChangeAspect="true"/>
          </p:cNvGrpSpPr>
          <p:nvPr/>
        </p:nvGrpSpPr>
        <p:grpSpPr>
          <a:xfrm rot="0">
            <a:off x="9842004" y="3761482"/>
            <a:ext cx="165199" cy="165199"/>
            <a:chOff x="0" y="0"/>
            <a:chExt cx="220265" cy="220265"/>
          </a:xfrm>
        </p:grpSpPr>
        <p:sp>
          <p:nvSpPr>
            <p:cNvPr name="Freeform 488" id="488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489" id="489"/>
          <p:cNvGrpSpPr>
            <a:grpSpLocks noChangeAspect="true"/>
          </p:cNvGrpSpPr>
          <p:nvPr/>
        </p:nvGrpSpPr>
        <p:grpSpPr>
          <a:xfrm rot="0">
            <a:off x="10040242" y="3761482"/>
            <a:ext cx="165199" cy="165199"/>
            <a:chOff x="0" y="0"/>
            <a:chExt cx="220265" cy="220265"/>
          </a:xfrm>
        </p:grpSpPr>
        <p:sp>
          <p:nvSpPr>
            <p:cNvPr name="Freeform 490" id="490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491" id="491"/>
          <p:cNvGrpSpPr>
            <a:grpSpLocks noChangeAspect="true"/>
          </p:cNvGrpSpPr>
          <p:nvPr/>
        </p:nvGrpSpPr>
        <p:grpSpPr>
          <a:xfrm rot="0">
            <a:off x="10238482" y="3761482"/>
            <a:ext cx="165199" cy="165199"/>
            <a:chOff x="0" y="0"/>
            <a:chExt cx="220265" cy="220265"/>
          </a:xfrm>
        </p:grpSpPr>
        <p:sp>
          <p:nvSpPr>
            <p:cNvPr name="Freeform 492" id="492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493" id="493"/>
          <p:cNvGrpSpPr>
            <a:grpSpLocks noChangeAspect="true"/>
          </p:cNvGrpSpPr>
          <p:nvPr/>
        </p:nvGrpSpPr>
        <p:grpSpPr>
          <a:xfrm rot="0">
            <a:off x="10436721" y="3761482"/>
            <a:ext cx="165199" cy="165199"/>
            <a:chOff x="0" y="0"/>
            <a:chExt cx="220265" cy="220265"/>
          </a:xfrm>
        </p:grpSpPr>
        <p:sp>
          <p:nvSpPr>
            <p:cNvPr name="Freeform 494" id="494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495" id="495"/>
          <p:cNvGrpSpPr>
            <a:grpSpLocks noChangeAspect="true"/>
          </p:cNvGrpSpPr>
          <p:nvPr/>
        </p:nvGrpSpPr>
        <p:grpSpPr>
          <a:xfrm rot="0">
            <a:off x="10634960" y="3761482"/>
            <a:ext cx="165199" cy="165199"/>
            <a:chOff x="0" y="0"/>
            <a:chExt cx="220265" cy="220265"/>
          </a:xfrm>
        </p:grpSpPr>
        <p:sp>
          <p:nvSpPr>
            <p:cNvPr name="Freeform 496" id="496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497" id="497"/>
          <p:cNvGrpSpPr>
            <a:grpSpLocks noChangeAspect="true"/>
          </p:cNvGrpSpPr>
          <p:nvPr/>
        </p:nvGrpSpPr>
        <p:grpSpPr>
          <a:xfrm rot="0">
            <a:off x="10833199" y="3761482"/>
            <a:ext cx="165199" cy="165199"/>
            <a:chOff x="0" y="0"/>
            <a:chExt cx="220265" cy="220265"/>
          </a:xfrm>
        </p:grpSpPr>
        <p:sp>
          <p:nvSpPr>
            <p:cNvPr name="Freeform 498" id="498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499" id="499"/>
          <p:cNvGrpSpPr>
            <a:grpSpLocks noChangeAspect="true"/>
          </p:cNvGrpSpPr>
          <p:nvPr/>
        </p:nvGrpSpPr>
        <p:grpSpPr>
          <a:xfrm rot="0">
            <a:off x="11031439" y="3761482"/>
            <a:ext cx="165199" cy="165199"/>
            <a:chOff x="0" y="0"/>
            <a:chExt cx="220265" cy="220265"/>
          </a:xfrm>
        </p:grpSpPr>
        <p:sp>
          <p:nvSpPr>
            <p:cNvPr name="Freeform 500" id="500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501" id="501"/>
          <p:cNvGrpSpPr>
            <a:grpSpLocks noChangeAspect="true"/>
          </p:cNvGrpSpPr>
          <p:nvPr/>
        </p:nvGrpSpPr>
        <p:grpSpPr>
          <a:xfrm rot="0">
            <a:off x="9247286" y="3959721"/>
            <a:ext cx="165199" cy="165199"/>
            <a:chOff x="0" y="0"/>
            <a:chExt cx="220265" cy="220265"/>
          </a:xfrm>
        </p:grpSpPr>
        <p:sp>
          <p:nvSpPr>
            <p:cNvPr name="Freeform 502" id="502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503" id="503"/>
          <p:cNvGrpSpPr>
            <a:grpSpLocks noChangeAspect="true"/>
          </p:cNvGrpSpPr>
          <p:nvPr/>
        </p:nvGrpSpPr>
        <p:grpSpPr>
          <a:xfrm rot="0">
            <a:off x="9445526" y="3959721"/>
            <a:ext cx="165199" cy="165199"/>
            <a:chOff x="0" y="0"/>
            <a:chExt cx="220265" cy="220265"/>
          </a:xfrm>
        </p:grpSpPr>
        <p:sp>
          <p:nvSpPr>
            <p:cNvPr name="Freeform 504" id="504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505" id="505"/>
          <p:cNvGrpSpPr>
            <a:grpSpLocks noChangeAspect="true"/>
          </p:cNvGrpSpPr>
          <p:nvPr/>
        </p:nvGrpSpPr>
        <p:grpSpPr>
          <a:xfrm rot="0">
            <a:off x="9643765" y="3959721"/>
            <a:ext cx="165199" cy="165199"/>
            <a:chOff x="0" y="0"/>
            <a:chExt cx="220265" cy="220265"/>
          </a:xfrm>
        </p:grpSpPr>
        <p:sp>
          <p:nvSpPr>
            <p:cNvPr name="Freeform 506" id="506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507" id="507"/>
          <p:cNvGrpSpPr>
            <a:grpSpLocks noChangeAspect="true"/>
          </p:cNvGrpSpPr>
          <p:nvPr/>
        </p:nvGrpSpPr>
        <p:grpSpPr>
          <a:xfrm rot="0">
            <a:off x="9842004" y="3959721"/>
            <a:ext cx="165199" cy="165199"/>
            <a:chOff x="0" y="0"/>
            <a:chExt cx="220265" cy="220265"/>
          </a:xfrm>
        </p:grpSpPr>
        <p:sp>
          <p:nvSpPr>
            <p:cNvPr name="Freeform 508" id="508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509" id="509"/>
          <p:cNvGrpSpPr>
            <a:grpSpLocks noChangeAspect="true"/>
          </p:cNvGrpSpPr>
          <p:nvPr/>
        </p:nvGrpSpPr>
        <p:grpSpPr>
          <a:xfrm rot="0">
            <a:off x="10040242" y="3959721"/>
            <a:ext cx="165199" cy="165199"/>
            <a:chOff x="0" y="0"/>
            <a:chExt cx="220265" cy="220265"/>
          </a:xfrm>
        </p:grpSpPr>
        <p:sp>
          <p:nvSpPr>
            <p:cNvPr name="Freeform 510" id="510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511" id="511"/>
          <p:cNvGrpSpPr>
            <a:grpSpLocks noChangeAspect="true"/>
          </p:cNvGrpSpPr>
          <p:nvPr/>
        </p:nvGrpSpPr>
        <p:grpSpPr>
          <a:xfrm rot="0">
            <a:off x="10238482" y="3959721"/>
            <a:ext cx="165199" cy="165199"/>
            <a:chOff x="0" y="0"/>
            <a:chExt cx="220265" cy="220265"/>
          </a:xfrm>
        </p:grpSpPr>
        <p:sp>
          <p:nvSpPr>
            <p:cNvPr name="Freeform 512" id="512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513" id="513"/>
          <p:cNvGrpSpPr>
            <a:grpSpLocks noChangeAspect="true"/>
          </p:cNvGrpSpPr>
          <p:nvPr/>
        </p:nvGrpSpPr>
        <p:grpSpPr>
          <a:xfrm rot="0">
            <a:off x="10436721" y="3959721"/>
            <a:ext cx="165199" cy="165199"/>
            <a:chOff x="0" y="0"/>
            <a:chExt cx="220265" cy="220265"/>
          </a:xfrm>
        </p:grpSpPr>
        <p:sp>
          <p:nvSpPr>
            <p:cNvPr name="Freeform 514" id="514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515" id="515"/>
          <p:cNvGrpSpPr>
            <a:grpSpLocks noChangeAspect="true"/>
          </p:cNvGrpSpPr>
          <p:nvPr/>
        </p:nvGrpSpPr>
        <p:grpSpPr>
          <a:xfrm rot="0">
            <a:off x="10634960" y="3959721"/>
            <a:ext cx="165199" cy="165199"/>
            <a:chOff x="0" y="0"/>
            <a:chExt cx="220265" cy="220265"/>
          </a:xfrm>
        </p:grpSpPr>
        <p:sp>
          <p:nvSpPr>
            <p:cNvPr name="Freeform 516" id="516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517" id="517"/>
          <p:cNvGrpSpPr>
            <a:grpSpLocks noChangeAspect="true"/>
          </p:cNvGrpSpPr>
          <p:nvPr/>
        </p:nvGrpSpPr>
        <p:grpSpPr>
          <a:xfrm rot="0">
            <a:off x="10833199" y="3959721"/>
            <a:ext cx="165199" cy="165199"/>
            <a:chOff x="0" y="0"/>
            <a:chExt cx="220265" cy="220265"/>
          </a:xfrm>
        </p:grpSpPr>
        <p:sp>
          <p:nvSpPr>
            <p:cNvPr name="Freeform 518" id="518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519" id="519"/>
          <p:cNvGrpSpPr>
            <a:grpSpLocks noChangeAspect="true"/>
          </p:cNvGrpSpPr>
          <p:nvPr/>
        </p:nvGrpSpPr>
        <p:grpSpPr>
          <a:xfrm rot="0">
            <a:off x="11031439" y="3959721"/>
            <a:ext cx="165199" cy="165199"/>
            <a:chOff x="0" y="0"/>
            <a:chExt cx="220265" cy="220265"/>
          </a:xfrm>
        </p:grpSpPr>
        <p:sp>
          <p:nvSpPr>
            <p:cNvPr name="Freeform 520" id="520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521" id="521"/>
          <p:cNvGrpSpPr>
            <a:grpSpLocks noChangeAspect="true"/>
          </p:cNvGrpSpPr>
          <p:nvPr/>
        </p:nvGrpSpPr>
        <p:grpSpPr>
          <a:xfrm rot="0">
            <a:off x="9247286" y="4157960"/>
            <a:ext cx="165199" cy="165199"/>
            <a:chOff x="0" y="0"/>
            <a:chExt cx="220265" cy="220265"/>
          </a:xfrm>
        </p:grpSpPr>
        <p:sp>
          <p:nvSpPr>
            <p:cNvPr name="Freeform 522" id="522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523" id="523"/>
          <p:cNvGrpSpPr>
            <a:grpSpLocks noChangeAspect="true"/>
          </p:cNvGrpSpPr>
          <p:nvPr/>
        </p:nvGrpSpPr>
        <p:grpSpPr>
          <a:xfrm rot="0">
            <a:off x="9445526" y="4157960"/>
            <a:ext cx="165199" cy="165199"/>
            <a:chOff x="0" y="0"/>
            <a:chExt cx="220265" cy="220265"/>
          </a:xfrm>
        </p:grpSpPr>
        <p:sp>
          <p:nvSpPr>
            <p:cNvPr name="Freeform 524" id="524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525" id="525"/>
          <p:cNvGrpSpPr>
            <a:grpSpLocks noChangeAspect="true"/>
          </p:cNvGrpSpPr>
          <p:nvPr/>
        </p:nvGrpSpPr>
        <p:grpSpPr>
          <a:xfrm rot="0">
            <a:off x="9643765" y="4157960"/>
            <a:ext cx="165199" cy="165199"/>
            <a:chOff x="0" y="0"/>
            <a:chExt cx="220265" cy="220265"/>
          </a:xfrm>
        </p:grpSpPr>
        <p:sp>
          <p:nvSpPr>
            <p:cNvPr name="Freeform 526" id="526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527" id="527"/>
          <p:cNvGrpSpPr>
            <a:grpSpLocks noChangeAspect="true"/>
          </p:cNvGrpSpPr>
          <p:nvPr/>
        </p:nvGrpSpPr>
        <p:grpSpPr>
          <a:xfrm rot="0">
            <a:off x="9842004" y="4157960"/>
            <a:ext cx="165199" cy="165199"/>
            <a:chOff x="0" y="0"/>
            <a:chExt cx="220265" cy="220265"/>
          </a:xfrm>
        </p:grpSpPr>
        <p:sp>
          <p:nvSpPr>
            <p:cNvPr name="Freeform 528" id="528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529" id="529"/>
          <p:cNvGrpSpPr>
            <a:grpSpLocks noChangeAspect="true"/>
          </p:cNvGrpSpPr>
          <p:nvPr/>
        </p:nvGrpSpPr>
        <p:grpSpPr>
          <a:xfrm rot="0">
            <a:off x="10040242" y="4157960"/>
            <a:ext cx="165199" cy="165199"/>
            <a:chOff x="0" y="0"/>
            <a:chExt cx="220265" cy="220265"/>
          </a:xfrm>
        </p:grpSpPr>
        <p:sp>
          <p:nvSpPr>
            <p:cNvPr name="Freeform 530" id="530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531" id="531"/>
          <p:cNvGrpSpPr>
            <a:grpSpLocks noChangeAspect="true"/>
          </p:cNvGrpSpPr>
          <p:nvPr/>
        </p:nvGrpSpPr>
        <p:grpSpPr>
          <a:xfrm rot="0">
            <a:off x="10238482" y="4157960"/>
            <a:ext cx="165199" cy="165199"/>
            <a:chOff x="0" y="0"/>
            <a:chExt cx="220265" cy="220265"/>
          </a:xfrm>
        </p:grpSpPr>
        <p:sp>
          <p:nvSpPr>
            <p:cNvPr name="Freeform 532" id="532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533" id="533"/>
          <p:cNvGrpSpPr>
            <a:grpSpLocks noChangeAspect="true"/>
          </p:cNvGrpSpPr>
          <p:nvPr/>
        </p:nvGrpSpPr>
        <p:grpSpPr>
          <a:xfrm rot="0">
            <a:off x="10436721" y="4157960"/>
            <a:ext cx="165199" cy="165199"/>
            <a:chOff x="0" y="0"/>
            <a:chExt cx="220265" cy="220265"/>
          </a:xfrm>
        </p:grpSpPr>
        <p:sp>
          <p:nvSpPr>
            <p:cNvPr name="Freeform 534" id="534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535" id="535"/>
          <p:cNvGrpSpPr>
            <a:grpSpLocks noChangeAspect="true"/>
          </p:cNvGrpSpPr>
          <p:nvPr/>
        </p:nvGrpSpPr>
        <p:grpSpPr>
          <a:xfrm rot="0">
            <a:off x="10634960" y="4157960"/>
            <a:ext cx="165199" cy="165199"/>
            <a:chOff x="0" y="0"/>
            <a:chExt cx="220265" cy="220265"/>
          </a:xfrm>
        </p:grpSpPr>
        <p:sp>
          <p:nvSpPr>
            <p:cNvPr name="Freeform 536" id="536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537" id="537"/>
          <p:cNvGrpSpPr>
            <a:grpSpLocks noChangeAspect="true"/>
          </p:cNvGrpSpPr>
          <p:nvPr/>
        </p:nvGrpSpPr>
        <p:grpSpPr>
          <a:xfrm rot="0">
            <a:off x="10833199" y="4157960"/>
            <a:ext cx="165199" cy="165199"/>
            <a:chOff x="0" y="0"/>
            <a:chExt cx="220265" cy="220265"/>
          </a:xfrm>
        </p:grpSpPr>
        <p:sp>
          <p:nvSpPr>
            <p:cNvPr name="Freeform 538" id="538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539" id="539"/>
          <p:cNvGrpSpPr>
            <a:grpSpLocks noChangeAspect="true"/>
          </p:cNvGrpSpPr>
          <p:nvPr/>
        </p:nvGrpSpPr>
        <p:grpSpPr>
          <a:xfrm rot="0">
            <a:off x="11031439" y="4157960"/>
            <a:ext cx="165199" cy="165199"/>
            <a:chOff x="0" y="0"/>
            <a:chExt cx="220265" cy="220265"/>
          </a:xfrm>
        </p:grpSpPr>
        <p:sp>
          <p:nvSpPr>
            <p:cNvPr name="Freeform 540" id="540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sp>
        <p:nvSpPr>
          <p:cNvPr name="TextBox 541" id="541"/>
          <p:cNvSpPr txBox="true"/>
          <p:nvPr/>
        </p:nvSpPr>
        <p:spPr>
          <a:xfrm rot="0">
            <a:off x="9247286" y="4586882"/>
            <a:ext cx="1008758" cy="438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3875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30%</a:t>
            </a:r>
          </a:p>
        </p:txBody>
      </p:sp>
      <p:sp>
        <p:nvSpPr>
          <p:cNvPr name="TextBox 542" id="542"/>
          <p:cNvSpPr txBox="true"/>
          <p:nvPr/>
        </p:nvSpPr>
        <p:spPr>
          <a:xfrm rot="0">
            <a:off x="9247286" y="5254526"/>
            <a:ext cx="2066479" cy="277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99"/>
              </a:lnSpc>
            </a:pPr>
            <a:r>
              <a:rPr lang="en-US" sz="1625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UI Design</a:t>
            </a:r>
          </a:p>
        </p:txBody>
      </p:sp>
      <p:sp>
        <p:nvSpPr>
          <p:cNvPr name="TextBox 543" id="543"/>
          <p:cNvSpPr txBox="true"/>
          <p:nvPr/>
        </p:nvSpPr>
        <p:spPr>
          <a:xfrm rot="0">
            <a:off x="9247286" y="5564386"/>
            <a:ext cx="8462219" cy="331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2"/>
              </a:lnSpc>
            </a:pPr>
            <a:r>
              <a:rPr lang="en-US" sz="1249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Visual appeal, responsiveness, and consistent styling.</a:t>
            </a:r>
          </a:p>
        </p:txBody>
      </p:sp>
      <p:grpSp>
        <p:nvGrpSpPr>
          <p:cNvPr name="Group 544" id="544"/>
          <p:cNvGrpSpPr/>
          <p:nvPr/>
        </p:nvGrpSpPr>
        <p:grpSpPr>
          <a:xfrm rot="0">
            <a:off x="573732" y="6303912"/>
            <a:ext cx="174724" cy="174724"/>
            <a:chOff x="0" y="0"/>
            <a:chExt cx="232965" cy="232965"/>
          </a:xfrm>
        </p:grpSpPr>
        <p:sp>
          <p:nvSpPr>
            <p:cNvPr name="Freeform 545" id="545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546" id="546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547" id="547"/>
          <p:cNvGrpSpPr/>
          <p:nvPr/>
        </p:nvGrpSpPr>
        <p:grpSpPr>
          <a:xfrm rot="0">
            <a:off x="771971" y="6303912"/>
            <a:ext cx="174724" cy="174724"/>
            <a:chOff x="0" y="0"/>
            <a:chExt cx="232965" cy="232965"/>
          </a:xfrm>
        </p:grpSpPr>
        <p:sp>
          <p:nvSpPr>
            <p:cNvPr name="Freeform 548" id="548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549" id="549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550" id="550"/>
          <p:cNvGrpSpPr/>
          <p:nvPr/>
        </p:nvGrpSpPr>
        <p:grpSpPr>
          <a:xfrm rot="0">
            <a:off x="970210" y="6303912"/>
            <a:ext cx="174724" cy="174724"/>
            <a:chOff x="0" y="0"/>
            <a:chExt cx="232965" cy="232965"/>
          </a:xfrm>
        </p:grpSpPr>
        <p:sp>
          <p:nvSpPr>
            <p:cNvPr name="Freeform 551" id="551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552" id="552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553" id="553"/>
          <p:cNvGrpSpPr/>
          <p:nvPr/>
        </p:nvGrpSpPr>
        <p:grpSpPr>
          <a:xfrm rot="0">
            <a:off x="1168450" y="6303912"/>
            <a:ext cx="174724" cy="174724"/>
            <a:chOff x="0" y="0"/>
            <a:chExt cx="232965" cy="232965"/>
          </a:xfrm>
        </p:grpSpPr>
        <p:sp>
          <p:nvSpPr>
            <p:cNvPr name="Freeform 554" id="554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555" id="555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556" id="556"/>
          <p:cNvGrpSpPr/>
          <p:nvPr/>
        </p:nvGrpSpPr>
        <p:grpSpPr>
          <a:xfrm rot="0">
            <a:off x="1366689" y="6303912"/>
            <a:ext cx="174724" cy="174724"/>
            <a:chOff x="0" y="0"/>
            <a:chExt cx="232965" cy="232965"/>
          </a:xfrm>
        </p:grpSpPr>
        <p:sp>
          <p:nvSpPr>
            <p:cNvPr name="Freeform 557" id="557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558" id="558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559" id="559"/>
          <p:cNvGrpSpPr/>
          <p:nvPr/>
        </p:nvGrpSpPr>
        <p:grpSpPr>
          <a:xfrm rot="0">
            <a:off x="1564928" y="6303912"/>
            <a:ext cx="174724" cy="174724"/>
            <a:chOff x="0" y="0"/>
            <a:chExt cx="232965" cy="232965"/>
          </a:xfrm>
        </p:grpSpPr>
        <p:sp>
          <p:nvSpPr>
            <p:cNvPr name="Freeform 560" id="560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561" id="561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562" id="562"/>
          <p:cNvGrpSpPr/>
          <p:nvPr/>
        </p:nvGrpSpPr>
        <p:grpSpPr>
          <a:xfrm rot="0">
            <a:off x="1763166" y="6303912"/>
            <a:ext cx="174724" cy="174724"/>
            <a:chOff x="0" y="0"/>
            <a:chExt cx="232965" cy="232965"/>
          </a:xfrm>
        </p:grpSpPr>
        <p:sp>
          <p:nvSpPr>
            <p:cNvPr name="Freeform 563" id="563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564" id="564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565" id="565"/>
          <p:cNvGrpSpPr/>
          <p:nvPr/>
        </p:nvGrpSpPr>
        <p:grpSpPr>
          <a:xfrm rot="0">
            <a:off x="1961406" y="6303912"/>
            <a:ext cx="174724" cy="174724"/>
            <a:chOff x="0" y="0"/>
            <a:chExt cx="232965" cy="232965"/>
          </a:xfrm>
        </p:grpSpPr>
        <p:sp>
          <p:nvSpPr>
            <p:cNvPr name="Freeform 566" id="566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567" id="567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568" id="568"/>
          <p:cNvGrpSpPr/>
          <p:nvPr/>
        </p:nvGrpSpPr>
        <p:grpSpPr>
          <a:xfrm rot="0">
            <a:off x="2159645" y="6303912"/>
            <a:ext cx="174724" cy="174724"/>
            <a:chOff x="0" y="0"/>
            <a:chExt cx="232965" cy="232965"/>
          </a:xfrm>
        </p:grpSpPr>
        <p:sp>
          <p:nvSpPr>
            <p:cNvPr name="Freeform 569" id="569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570" id="570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571" id="571"/>
          <p:cNvGrpSpPr/>
          <p:nvPr/>
        </p:nvGrpSpPr>
        <p:grpSpPr>
          <a:xfrm rot="0">
            <a:off x="2357884" y="6303912"/>
            <a:ext cx="174724" cy="174724"/>
            <a:chOff x="0" y="0"/>
            <a:chExt cx="232965" cy="232965"/>
          </a:xfrm>
        </p:grpSpPr>
        <p:sp>
          <p:nvSpPr>
            <p:cNvPr name="Freeform 572" id="572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573" id="573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574" id="574"/>
          <p:cNvGrpSpPr/>
          <p:nvPr/>
        </p:nvGrpSpPr>
        <p:grpSpPr>
          <a:xfrm rot="0">
            <a:off x="573732" y="6502152"/>
            <a:ext cx="174724" cy="174724"/>
            <a:chOff x="0" y="0"/>
            <a:chExt cx="232965" cy="232965"/>
          </a:xfrm>
        </p:grpSpPr>
        <p:sp>
          <p:nvSpPr>
            <p:cNvPr name="Freeform 575" id="575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576" id="576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577" id="577"/>
          <p:cNvGrpSpPr/>
          <p:nvPr/>
        </p:nvGrpSpPr>
        <p:grpSpPr>
          <a:xfrm rot="0">
            <a:off x="771971" y="6502152"/>
            <a:ext cx="174724" cy="174724"/>
            <a:chOff x="0" y="0"/>
            <a:chExt cx="232965" cy="232965"/>
          </a:xfrm>
        </p:grpSpPr>
        <p:sp>
          <p:nvSpPr>
            <p:cNvPr name="Freeform 578" id="578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579" id="579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580" id="580"/>
          <p:cNvGrpSpPr/>
          <p:nvPr/>
        </p:nvGrpSpPr>
        <p:grpSpPr>
          <a:xfrm rot="0">
            <a:off x="970210" y="6502152"/>
            <a:ext cx="174724" cy="174724"/>
            <a:chOff x="0" y="0"/>
            <a:chExt cx="232965" cy="232965"/>
          </a:xfrm>
        </p:grpSpPr>
        <p:sp>
          <p:nvSpPr>
            <p:cNvPr name="Freeform 581" id="581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582" id="582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583" id="583"/>
          <p:cNvGrpSpPr/>
          <p:nvPr/>
        </p:nvGrpSpPr>
        <p:grpSpPr>
          <a:xfrm rot="0">
            <a:off x="1168450" y="6502152"/>
            <a:ext cx="174724" cy="174724"/>
            <a:chOff x="0" y="0"/>
            <a:chExt cx="232965" cy="232965"/>
          </a:xfrm>
        </p:grpSpPr>
        <p:sp>
          <p:nvSpPr>
            <p:cNvPr name="Freeform 584" id="584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585" id="585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586" id="586"/>
          <p:cNvGrpSpPr/>
          <p:nvPr/>
        </p:nvGrpSpPr>
        <p:grpSpPr>
          <a:xfrm rot="0">
            <a:off x="1366689" y="6502152"/>
            <a:ext cx="174724" cy="174724"/>
            <a:chOff x="0" y="0"/>
            <a:chExt cx="232965" cy="232965"/>
          </a:xfrm>
        </p:grpSpPr>
        <p:sp>
          <p:nvSpPr>
            <p:cNvPr name="Freeform 587" id="587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588" id="588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589" id="589"/>
          <p:cNvGrpSpPr/>
          <p:nvPr/>
        </p:nvGrpSpPr>
        <p:grpSpPr>
          <a:xfrm rot="0">
            <a:off x="1564928" y="6502152"/>
            <a:ext cx="174724" cy="174724"/>
            <a:chOff x="0" y="0"/>
            <a:chExt cx="232965" cy="232965"/>
          </a:xfrm>
        </p:grpSpPr>
        <p:sp>
          <p:nvSpPr>
            <p:cNvPr name="Freeform 590" id="590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591" id="591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592" id="592"/>
          <p:cNvGrpSpPr/>
          <p:nvPr/>
        </p:nvGrpSpPr>
        <p:grpSpPr>
          <a:xfrm rot="0">
            <a:off x="1763166" y="6502152"/>
            <a:ext cx="174724" cy="174724"/>
            <a:chOff x="0" y="0"/>
            <a:chExt cx="232965" cy="232965"/>
          </a:xfrm>
        </p:grpSpPr>
        <p:sp>
          <p:nvSpPr>
            <p:cNvPr name="Freeform 593" id="593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594" id="594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595" id="595"/>
          <p:cNvGrpSpPr/>
          <p:nvPr/>
        </p:nvGrpSpPr>
        <p:grpSpPr>
          <a:xfrm rot="0">
            <a:off x="1961406" y="6502152"/>
            <a:ext cx="174724" cy="174724"/>
            <a:chOff x="0" y="0"/>
            <a:chExt cx="232965" cy="232965"/>
          </a:xfrm>
        </p:grpSpPr>
        <p:sp>
          <p:nvSpPr>
            <p:cNvPr name="Freeform 596" id="596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597" id="597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598" id="598"/>
          <p:cNvGrpSpPr/>
          <p:nvPr/>
        </p:nvGrpSpPr>
        <p:grpSpPr>
          <a:xfrm rot="0">
            <a:off x="2159645" y="6502152"/>
            <a:ext cx="174724" cy="174724"/>
            <a:chOff x="0" y="0"/>
            <a:chExt cx="232965" cy="232965"/>
          </a:xfrm>
        </p:grpSpPr>
        <p:sp>
          <p:nvSpPr>
            <p:cNvPr name="Freeform 599" id="599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600" id="600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601" id="601"/>
          <p:cNvGrpSpPr/>
          <p:nvPr/>
        </p:nvGrpSpPr>
        <p:grpSpPr>
          <a:xfrm rot="0">
            <a:off x="2357884" y="6502152"/>
            <a:ext cx="174724" cy="174724"/>
            <a:chOff x="0" y="0"/>
            <a:chExt cx="232965" cy="232965"/>
          </a:xfrm>
        </p:grpSpPr>
        <p:sp>
          <p:nvSpPr>
            <p:cNvPr name="Freeform 602" id="602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603" id="603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604" id="604"/>
          <p:cNvGrpSpPr/>
          <p:nvPr/>
        </p:nvGrpSpPr>
        <p:grpSpPr>
          <a:xfrm rot="0">
            <a:off x="573732" y="6700391"/>
            <a:ext cx="174724" cy="174724"/>
            <a:chOff x="0" y="0"/>
            <a:chExt cx="232965" cy="232965"/>
          </a:xfrm>
        </p:grpSpPr>
        <p:sp>
          <p:nvSpPr>
            <p:cNvPr name="Freeform 605" id="605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606" id="606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607" id="607"/>
          <p:cNvGrpSpPr/>
          <p:nvPr/>
        </p:nvGrpSpPr>
        <p:grpSpPr>
          <a:xfrm rot="0">
            <a:off x="771971" y="6700391"/>
            <a:ext cx="174724" cy="174724"/>
            <a:chOff x="0" y="0"/>
            <a:chExt cx="232965" cy="232965"/>
          </a:xfrm>
        </p:grpSpPr>
        <p:sp>
          <p:nvSpPr>
            <p:cNvPr name="Freeform 608" id="608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609" id="609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610" id="610"/>
          <p:cNvGrpSpPr/>
          <p:nvPr/>
        </p:nvGrpSpPr>
        <p:grpSpPr>
          <a:xfrm rot="0">
            <a:off x="970210" y="6700391"/>
            <a:ext cx="174724" cy="174724"/>
            <a:chOff x="0" y="0"/>
            <a:chExt cx="232965" cy="232965"/>
          </a:xfrm>
        </p:grpSpPr>
        <p:sp>
          <p:nvSpPr>
            <p:cNvPr name="Freeform 611" id="611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612" id="612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613" id="613"/>
          <p:cNvGrpSpPr/>
          <p:nvPr/>
        </p:nvGrpSpPr>
        <p:grpSpPr>
          <a:xfrm rot="0">
            <a:off x="1168450" y="6700391"/>
            <a:ext cx="174724" cy="174724"/>
            <a:chOff x="0" y="0"/>
            <a:chExt cx="232965" cy="232965"/>
          </a:xfrm>
        </p:grpSpPr>
        <p:sp>
          <p:nvSpPr>
            <p:cNvPr name="Freeform 614" id="614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615" id="615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616" id="616"/>
          <p:cNvGrpSpPr/>
          <p:nvPr/>
        </p:nvGrpSpPr>
        <p:grpSpPr>
          <a:xfrm rot="0">
            <a:off x="1366689" y="6700391"/>
            <a:ext cx="174724" cy="174724"/>
            <a:chOff x="0" y="0"/>
            <a:chExt cx="232965" cy="232965"/>
          </a:xfrm>
        </p:grpSpPr>
        <p:sp>
          <p:nvSpPr>
            <p:cNvPr name="Freeform 617" id="617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618" id="618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619" id="619"/>
          <p:cNvGrpSpPr/>
          <p:nvPr/>
        </p:nvGrpSpPr>
        <p:grpSpPr>
          <a:xfrm rot="0">
            <a:off x="1564928" y="6700391"/>
            <a:ext cx="174724" cy="174724"/>
            <a:chOff x="0" y="0"/>
            <a:chExt cx="232965" cy="232965"/>
          </a:xfrm>
        </p:grpSpPr>
        <p:sp>
          <p:nvSpPr>
            <p:cNvPr name="Freeform 620" id="620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621" id="621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622" id="622"/>
          <p:cNvGrpSpPr/>
          <p:nvPr/>
        </p:nvGrpSpPr>
        <p:grpSpPr>
          <a:xfrm rot="0">
            <a:off x="1763166" y="6700391"/>
            <a:ext cx="174724" cy="174724"/>
            <a:chOff x="0" y="0"/>
            <a:chExt cx="232965" cy="232965"/>
          </a:xfrm>
        </p:grpSpPr>
        <p:sp>
          <p:nvSpPr>
            <p:cNvPr name="Freeform 623" id="623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624" id="624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625" id="625"/>
          <p:cNvGrpSpPr/>
          <p:nvPr/>
        </p:nvGrpSpPr>
        <p:grpSpPr>
          <a:xfrm rot="0">
            <a:off x="1961406" y="6700391"/>
            <a:ext cx="174724" cy="174724"/>
            <a:chOff x="0" y="0"/>
            <a:chExt cx="232965" cy="232965"/>
          </a:xfrm>
        </p:grpSpPr>
        <p:sp>
          <p:nvSpPr>
            <p:cNvPr name="Freeform 626" id="626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627" id="627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628" id="628"/>
          <p:cNvGrpSpPr/>
          <p:nvPr/>
        </p:nvGrpSpPr>
        <p:grpSpPr>
          <a:xfrm rot="0">
            <a:off x="2159645" y="6700391"/>
            <a:ext cx="174724" cy="174724"/>
            <a:chOff x="0" y="0"/>
            <a:chExt cx="232965" cy="232965"/>
          </a:xfrm>
        </p:grpSpPr>
        <p:sp>
          <p:nvSpPr>
            <p:cNvPr name="Freeform 629" id="629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630" id="630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631" id="631"/>
          <p:cNvGrpSpPr/>
          <p:nvPr/>
        </p:nvGrpSpPr>
        <p:grpSpPr>
          <a:xfrm rot="0">
            <a:off x="2357884" y="6700391"/>
            <a:ext cx="174724" cy="174724"/>
            <a:chOff x="0" y="0"/>
            <a:chExt cx="232965" cy="232965"/>
          </a:xfrm>
        </p:grpSpPr>
        <p:sp>
          <p:nvSpPr>
            <p:cNvPr name="Freeform 632" id="632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633" id="633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634" id="634"/>
          <p:cNvGrpSpPr/>
          <p:nvPr/>
        </p:nvGrpSpPr>
        <p:grpSpPr>
          <a:xfrm rot="0">
            <a:off x="573732" y="6898630"/>
            <a:ext cx="174724" cy="174724"/>
            <a:chOff x="0" y="0"/>
            <a:chExt cx="232965" cy="232965"/>
          </a:xfrm>
        </p:grpSpPr>
        <p:sp>
          <p:nvSpPr>
            <p:cNvPr name="Freeform 635" id="635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636" id="636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637" id="637"/>
          <p:cNvGrpSpPr/>
          <p:nvPr/>
        </p:nvGrpSpPr>
        <p:grpSpPr>
          <a:xfrm rot="0">
            <a:off x="771971" y="6898630"/>
            <a:ext cx="174724" cy="174724"/>
            <a:chOff x="0" y="0"/>
            <a:chExt cx="232965" cy="232965"/>
          </a:xfrm>
        </p:grpSpPr>
        <p:sp>
          <p:nvSpPr>
            <p:cNvPr name="Freeform 638" id="638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639" id="639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640" id="640"/>
          <p:cNvGrpSpPr/>
          <p:nvPr/>
        </p:nvGrpSpPr>
        <p:grpSpPr>
          <a:xfrm rot="0">
            <a:off x="970210" y="6898630"/>
            <a:ext cx="174724" cy="174724"/>
            <a:chOff x="0" y="0"/>
            <a:chExt cx="232965" cy="232965"/>
          </a:xfrm>
        </p:grpSpPr>
        <p:sp>
          <p:nvSpPr>
            <p:cNvPr name="Freeform 641" id="641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642" id="642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643" id="643"/>
          <p:cNvGrpSpPr/>
          <p:nvPr/>
        </p:nvGrpSpPr>
        <p:grpSpPr>
          <a:xfrm rot="0">
            <a:off x="1168450" y="6898630"/>
            <a:ext cx="174724" cy="174724"/>
            <a:chOff x="0" y="0"/>
            <a:chExt cx="232965" cy="232965"/>
          </a:xfrm>
        </p:grpSpPr>
        <p:sp>
          <p:nvSpPr>
            <p:cNvPr name="Freeform 644" id="644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645" id="645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646" id="646"/>
          <p:cNvGrpSpPr/>
          <p:nvPr/>
        </p:nvGrpSpPr>
        <p:grpSpPr>
          <a:xfrm rot="0">
            <a:off x="1366689" y="6898630"/>
            <a:ext cx="174724" cy="174724"/>
            <a:chOff x="0" y="0"/>
            <a:chExt cx="232965" cy="232965"/>
          </a:xfrm>
        </p:grpSpPr>
        <p:sp>
          <p:nvSpPr>
            <p:cNvPr name="Freeform 647" id="647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648" id="648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649" id="649"/>
          <p:cNvGrpSpPr/>
          <p:nvPr/>
        </p:nvGrpSpPr>
        <p:grpSpPr>
          <a:xfrm rot="0">
            <a:off x="1564928" y="6898630"/>
            <a:ext cx="174724" cy="174724"/>
            <a:chOff x="0" y="0"/>
            <a:chExt cx="232965" cy="232965"/>
          </a:xfrm>
        </p:grpSpPr>
        <p:sp>
          <p:nvSpPr>
            <p:cNvPr name="Freeform 650" id="650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651" id="651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652" id="652"/>
          <p:cNvGrpSpPr/>
          <p:nvPr/>
        </p:nvGrpSpPr>
        <p:grpSpPr>
          <a:xfrm rot="0">
            <a:off x="1763166" y="6898630"/>
            <a:ext cx="174724" cy="174724"/>
            <a:chOff x="0" y="0"/>
            <a:chExt cx="232965" cy="232965"/>
          </a:xfrm>
        </p:grpSpPr>
        <p:sp>
          <p:nvSpPr>
            <p:cNvPr name="Freeform 653" id="653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654" id="654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655" id="655"/>
          <p:cNvGrpSpPr/>
          <p:nvPr/>
        </p:nvGrpSpPr>
        <p:grpSpPr>
          <a:xfrm rot="0">
            <a:off x="1961406" y="6898630"/>
            <a:ext cx="174724" cy="174724"/>
            <a:chOff x="0" y="0"/>
            <a:chExt cx="232965" cy="232965"/>
          </a:xfrm>
        </p:grpSpPr>
        <p:sp>
          <p:nvSpPr>
            <p:cNvPr name="Freeform 656" id="656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657" id="657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658" id="658"/>
          <p:cNvGrpSpPr/>
          <p:nvPr/>
        </p:nvGrpSpPr>
        <p:grpSpPr>
          <a:xfrm rot="0">
            <a:off x="2159645" y="6898630"/>
            <a:ext cx="174724" cy="174724"/>
            <a:chOff x="0" y="0"/>
            <a:chExt cx="232965" cy="232965"/>
          </a:xfrm>
        </p:grpSpPr>
        <p:sp>
          <p:nvSpPr>
            <p:cNvPr name="Freeform 659" id="659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660" id="660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661" id="661"/>
          <p:cNvGrpSpPr/>
          <p:nvPr/>
        </p:nvGrpSpPr>
        <p:grpSpPr>
          <a:xfrm rot="0">
            <a:off x="2357884" y="6898630"/>
            <a:ext cx="174724" cy="174724"/>
            <a:chOff x="0" y="0"/>
            <a:chExt cx="232965" cy="232965"/>
          </a:xfrm>
        </p:grpSpPr>
        <p:sp>
          <p:nvSpPr>
            <p:cNvPr name="Freeform 662" id="662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663" id="663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664" id="664"/>
          <p:cNvGrpSpPr/>
          <p:nvPr/>
        </p:nvGrpSpPr>
        <p:grpSpPr>
          <a:xfrm rot="0">
            <a:off x="573732" y="7096869"/>
            <a:ext cx="174724" cy="174724"/>
            <a:chOff x="0" y="0"/>
            <a:chExt cx="232965" cy="232965"/>
          </a:xfrm>
        </p:grpSpPr>
        <p:sp>
          <p:nvSpPr>
            <p:cNvPr name="Freeform 665" id="665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666" id="666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667" id="667"/>
          <p:cNvGrpSpPr/>
          <p:nvPr/>
        </p:nvGrpSpPr>
        <p:grpSpPr>
          <a:xfrm rot="0">
            <a:off x="771971" y="7096869"/>
            <a:ext cx="174724" cy="174724"/>
            <a:chOff x="0" y="0"/>
            <a:chExt cx="232965" cy="232965"/>
          </a:xfrm>
        </p:grpSpPr>
        <p:sp>
          <p:nvSpPr>
            <p:cNvPr name="Freeform 668" id="668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669" id="669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670" id="670"/>
          <p:cNvGrpSpPr/>
          <p:nvPr/>
        </p:nvGrpSpPr>
        <p:grpSpPr>
          <a:xfrm rot="0">
            <a:off x="970210" y="7096869"/>
            <a:ext cx="174724" cy="174724"/>
            <a:chOff x="0" y="0"/>
            <a:chExt cx="232965" cy="232965"/>
          </a:xfrm>
        </p:grpSpPr>
        <p:sp>
          <p:nvSpPr>
            <p:cNvPr name="Freeform 671" id="671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672" id="672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673" id="673"/>
          <p:cNvGrpSpPr/>
          <p:nvPr/>
        </p:nvGrpSpPr>
        <p:grpSpPr>
          <a:xfrm rot="0">
            <a:off x="1168450" y="7096869"/>
            <a:ext cx="174724" cy="174724"/>
            <a:chOff x="0" y="0"/>
            <a:chExt cx="232965" cy="232965"/>
          </a:xfrm>
        </p:grpSpPr>
        <p:sp>
          <p:nvSpPr>
            <p:cNvPr name="Freeform 674" id="674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675" id="675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676" id="676"/>
          <p:cNvGrpSpPr/>
          <p:nvPr/>
        </p:nvGrpSpPr>
        <p:grpSpPr>
          <a:xfrm rot="0">
            <a:off x="1366689" y="7096869"/>
            <a:ext cx="174724" cy="174724"/>
            <a:chOff x="0" y="0"/>
            <a:chExt cx="232965" cy="232965"/>
          </a:xfrm>
        </p:grpSpPr>
        <p:sp>
          <p:nvSpPr>
            <p:cNvPr name="Freeform 677" id="677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678" id="678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679" id="679"/>
          <p:cNvGrpSpPr/>
          <p:nvPr/>
        </p:nvGrpSpPr>
        <p:grpSpPr>
          <a:xfrm rot="0">
            <a:off x="1564928" y="7096869"/>
            <a:ext cx="174724" cy="174724"/>
            <a:chOff x="0" y="0"/>
            <a:chExt cx="232965" cy="232965"/>
          </a:xfrm>
        </p:grpSpPr>
        <p:sp>
          <p:nvSpPr>
            <p:cNvPr name="Freeform 680" id="680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681" id="681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682" id="682"/>
          <p:cNvGrpSpPr/>
          <p:nvPr/>
        </p:nvGrpSpPr>
        <p:grpSpPr>
          <a:xfrm rot="0">
            <a:off x="1763166" y="7096869"/>
            <a:ext cx="174724" cy="174724"/>
            <a:chOff x="0" y="0"/>
            <a:chExt cx="232965" cy="232965"/>
          </a:xfrm>
        </p:grpSpPr>
        <p:sp>
          <p:nvSpPr>
            <p:cNvPr name="Freeform 683" id="683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684" id="684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685" id="685"/>
          <p:cNvGrpSpPr/>
          <p:nvPr/>
        </p:nvGrpSpPr>
        <p:grpSpPr>
          <a:xfrm rot="0">
            <a:off x="1961406" y="7096869"/>
            <a:ext cx="174724" cy="174724"/>
            <a:chOff x="0" y="0"/>
            <a:chExt cx="232965" cy="232965"/>
          </a:xfrm>
        </p:grpSpPr>
        <p:sp>
          <p:nvSpPr>
            <p:cNvPr name="Freeform 686" id="686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687" id="687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688" id="688"/>
          <p:cNvGrpSpPr/>
          <p:nvPr/>
        </p:nvGrpSpPr>
        <p:grpSpPr>
          <a:xfrm rot="0">
            <a:off x="2159645" y="7096869"/>
            <a:ext cx="174724" cy="174724"/>
            <a:chOff x="0" y="0"/>
            <a:chExt cx="232965" cy="232965"/>
          </a:xfrm>
        </p:grpSpPr>
        <p:sp>
          <p:nvSpPr>
            <p:cNvPr name="Freeform 689" id="689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690" id="690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691" id="691"/>
          <p:cNvGrpSpPr/>
          <p:nvPr/>
        </p:nvGrpSpPr>
        <p:grpSpPr>
          <a:xfrm rot="0">
            <a:off x="2357884" y="7096869"/>
            <a:ext cx="174724" cy="174724"/>
            <a:chOff x="0" y="0"/>
            <a:chExt cx="232965" cy="232965"/>
          </a:xfrm>
        </p:grpSpPr>
        <p:sp>
          <p:nvSpPr>
            <p:cNvPr name="Freeform 692" id="692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693" id="693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694" id="694"/>
          <p:cNvGrpSpPr/>
          <p:nvPr/>
        </p:nvGrpSpPr>
        <p:grpSpPr>
          <a:xfrm rot="0">
            <a:off x="573732" y="7295109"/>
            <a:ext cx="174724" cy="174724"/>
            <a:chOff x="0" y="0"/>
            <a:chExt cx="232965" cy="232965"/>
          </a:xfrm>
        </p:grpSpPr>
        <p:sp>
          <p:nvSpPr>
            <p:cNvPr name="Freeform 695" id="695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696" id="696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697" id="697"/>
          <p:cNvGrpSpPr/>
          <p:nvPr/>
        </p:nvGrpSpPr>
        <p:grpSpPr>
          <a:xfrm rot="0">
            <a:off x="771971" y="7295109"/>
            <a:ext cx="174724" cy="174724"/>
            <a:chOff x="0" y="0"/>
            <a:chExt cx="232965" cy="232965"/>
          </a:xfrm>
        </p:grpSpPr>
        <p:sp>
          <p:nvSpPr>
            <p:cNvPr name="Freeform 698" id="698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699" id="699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700" id="700"/>
          <p:cNvGrpSpPr/>
          <p:nvPr/>
        </p:nvGrpSpPr>
        <p:grpSpPr>
          <a:xfrm rot="0">
            <a:off x="970210" y="7295109"/>
            <a:ext cx="174724" cy="174724"/>
            <a:chOff x="0" y="0"/>
            <a:chExt cx="232965" cy="232965"/>
          </a:xfrm>
        </p:grpSpPr>
        <p:sp>
          <p:nvSpPr>
            <p:cNvPr name="Freeform 701" id="701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702" id="702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703" id="703"/>
          <p:cNvGrpSpPr/>
          <p:nvPr/>
        </p:nvGrpSpPr>
        <p:grpSpPr>
          <a:xfrm rot="0">
            <a:off x="1168450" y="7295109"/>
            <a:ext cx="174724" cy="174724"/>
            <a:chOff x="0" y="0"/>
            <a:chExt cx="232965" cy="232965"/>
          </a:xfrm>
        </p:grpSpPr>
        <p:sp>
          <p:nvSpPr>
            <p:cNvPr name="Freeform 704" id="704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705" id="705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706" id="706"/>
          <p:cNvGrpSpPr/>
          <p:nvPr/>
        </p:nvGrpSpPr>
        <p:grpSpPr>
          <a:xfrm rot="0">
            <a:off x="1366689" y="7295109"/>
            <a:ext cx="174724" cy="174724"/>
            <a:chOff x="0" y="0"/>
            <a:chExt cx="232965" cy="232965"/>
          </a:xfrm>
        </p:grpSpPr>
        <p:sp>
          <p:nvSpPr>
            <p:cNvPr name="Freeform 707" id="707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708" id="708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709" id="709"/>
          <p:cNvGrpSpPr/>
          <p:nvPr/>
        </p:nvGrpSpPr>
        <p:grpSpPr>
          <a:xfrm rot="0">
            <a:off x="1564928" y="7295109"/>
            <a:ext cx="174724" cy="174724"/>
            <a:chOff x="0" y="0"/>
            <a:chExt cx="232965" cy="232965"/>
          </a:xfrm>
        </p:grpSpPr>
        <p:sp>
          <p:nvSpPr>
            <p:cNvPr name="Freeform 710" id="710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711" id="711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712" id="712"/>
          <p:cNvGrpSpPr/>
          <p:nvPr/>
        </p:nvGrpSpPr>
        <p:grpSpPr>
          <a:xfrm rot="0">
            <a:off x="1763166" y="7295109"/>
            <a:ext cx="174724" cy="174724"/>
            <a:chOff x="0" y="0"/>
            <a:chExt cx="232965" cy="232965"/>
          </a:xfrm>
        </p:grpSpPr>
        <p:sp>
          <p:nvSpPr>
            <p:cNvPr name="Freeform 713" id="713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714" id="714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715" id="715"/>
          <p:cNvGrpSpPr/>
          <p:nvPr/>
        </p:nvGrpSpPr>
        <p:grpSpPr>
          <a:xfrm rot="0">
            <a:off x="1961406" y="7295109"/>
            <a:ext cx="174724" cy="174724"/>
            <a:chOff x="0" y="0"/>
            <a:chExt cx="232965" cy="232965"/>
          </a:xfrm>
        </p:grpSpPr>
        <p:sp>
          <p:nvSpPr>
            <p:cNvPr name="Freeform 716" id="716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717" id="717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718" id="718"/>
          <p:cNvGrpSpPr/>
          <p:nvPr/>
        </p:nvGrpSpPr>
        <p:grpSpPr>
          <a:xfrm rot="0">
            <a:off x="2159645" y="7295109"/>
            <a:ext cx="174724" cy="174724"/>
            <a:chOff x="0" y="0"/>
            <a:chExt cx="232965" cy="232965"/>
          </a:xfrm>
        </p:grpSpPr>
        <p:sp>
          <p:nvSpPr>
            <p:cNvPr name="Freeform 719" id="719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720" id="720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721" id="721"/>
          <p:cNvGrpSpPr/>
          <p:nvPr/>
        </p:nvGrpSpPr>
        <p:grpSpPr>
          <a:xfrm rot="0">
            <a:off x="2357884" y="7295109"/>
            <a:ext cx="174724" cy="174724"/>
            <a:chOff x="0" y="0"/>
            <a:chExt cx="232965" cy="232965"/>
          </a:xfrm>
        </p:grpSpPr>
        <p:sp>
          <p:nvSpPr>
            <p:cNvPr name="Freeform 722" id="722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723" id="723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724" id="724"/>
          <p:cNvGrpSpPr/>
          <p:nvPr/>
        </p:nvGrpSpPr>
        <p:grpSpPr>
          <a:xfrm rot="0">
            <a:off x="573732" y="7493347"/>
            <a:ext cx="174724" cy="174724"/>
            <a:chOff x="0" y="0"/>
            <a:chExt cx="232965" cy="232965"/>
          </a:xfrm>
        </p:grpSpPr>
        <p:sp>
          <p:nvSpPr>
            <p:cNvPr name="Freeform 725" id="725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726" id="726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727" id="727"/>
          <p:cNvGrpSpPr/>
          <p:nvPr/>
        </p:nvGrpSpPr>
        <p:grpSpPr>
          <a:xfrm rot="0">
            <a:off x="771971" y="7493347"/>
            <a:ext cx="174724" cy="174724"/>
            <a:chOff x="0" y="0"/>
            <a:chExt cx="232965" cy="232965"/>
          </a:xfrm>
        </p:grpSpPr>
        <p:sp>
          <p:nvSpPr>
            <p:cNvPr name="Freeform 728" id="728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729" id="729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730" id="730"/>
          <p:cNvGrpSpPr/>
          <p:nvPr/>
        </p:nvGrpSpPr>
        <p:grpSpPr>
          <a:xfrm rot="0">
            <a:off x="970210" y="7493347"/>
            <a:ext cx="174724" cy="174724"/>
            <a:chOff x="0" y="0"/>
            <a:chExt cx="232965" cy="232965"/>
          </a:xfrm>
        </p:grpSpPr>
        <p:sp>
          <p:nvSpPr>
            <p:cNvPr name="Freeform 731" id="731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732" id="732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733" id="733"/>
          <p:cNvGrpSpPr/>
          <p:nvPr/>
        </p:nvGrpSpPr>
        <p:grpSpPr>
          <a:xfrm rot="0">
            <a:off x="1168450" y="7493347"/>
            <a:ext cx="174724" cy="174724"/>
            <a:chOff x="0" y="0"/>
            <a:chExt cx="232965" cy="232965"/>
          </a:xfrm>
        </p:grpSpPr>
        <p:sp>
          <p:nvSpPr>
            <p:cNvPr name="Freeform 734" id="734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735" id="735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736" id="736"/>
          <p:cNvGrpSpPr/>
          <p:nvPr/>
        </p:nvGrpSpPr>
        <p:grpSpPr>
          <a:xfrm rot="0">
            <a:off x="1366689" y="7493347"/>
            <a:ext cx="174724" cy="174724"/>
            <a:chOff x="0" y="0"/>
            <a:chExt cx="232965" cy="232965"/>
          </a:xfrm>
        </p:grpSpPr>
        <p:sp>
          <p:nvSpPr>
            <p:cNvPr name="Freeform 737" id="737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738" id="738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739" id="739"/>
          <p:cNvGrpSpPr/>
          <p:nvPr/>
        </p:nvGrpSpPr>
        <p:grpSpPr>
          <a:xfrm rot="0">
            <a:off x="1564928" y="7493347"/>
            <a:ext cx="174724" cy="174724"/>
            <a:chOff x="0" y="0"/>
            <a:chExt cx="232965" cy="232965"/>
          </a:xfrm>
        </p:grpSpPr>
        <p:sp>
          <p:nvSpPr>
            <p:cNvPr name="Freeform 740" id="740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741" id="741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742" id="742"/>
          <p:cNvGrpSpPr/>
          <p:nvPr/>
        </p:nvGrpSpPr>
        <p:grpSpPr>
          <a:xfrm rot="0">
            <a:off x="1763166" y="7493347"/>
            <a:ext cx="174724" cy="174724"/>
            <a:chOff x="0" y="0"/>
            <a:chExt cx="232965" cy="232965"/>
          </a:xfrm>
        </p:grpSpPr>
        <p:sp>
          <p:nvSpPr>
            <p:cNvPr name="Freeform 743" id="743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744" id="744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745" id="745"/>
          <p:cNvGrpSpPr/>
          <p:nvPr/>
        </p:nvGrpSpPr>
        <p:grpSpPr>
          <a:xfrm rot="0">
            <a:off x="1961406" y="7493347"/>
            <a:ext cx="174724" cy="174724"/>
            <a:chOff x="0" y="0"/>
            <a:chExt cx="232965" cy="232965"/>
          </a:xfrm>
        </p:grpSpPr>
        <p:sp>
          <p:nvSpPr>
            <p:cNvPr name="Freeform 746" id="746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747" id="747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748" id="748"/>
          <p:cNvGrpSpPr/>
          <p:nvPr/>
        </p:nvGrpSpPr>
        <p:grpSpPr>
          <a:xfrm rot="0">
            <a:off x="2159645" y="7493347"/>
            <a:ext cx="174724" cy="174724"/>
            <a:chOff x="0" y="0"/>
            <a:chExt cx="232965" cy="232965"/>
          </a:xfrm>
        </p:grpSpPr>
        <p:sp>
          <p:nvSpPr>
            <p:cNvPr name="Freeform 749" id="749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750" id="750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751" id="751"/>
          <p:cNvGrpSpPr/>
          <p:nvPr/>
        </p:nvGrpSpPr>
        <p:grpSpPr>
          <a:xfrm rot="0">
            <a:off x="2357884" y="7493347"/>
            <a:ext cx="174724" cy="174724"/>
            <a:chOff x="0" y="0"/>
            <a:chExt cx="232965" cy="232965"/>
          </a:xfrm>
        </p:grpSpPr>
        <p:sp>
          <p:nvSpPr>
            <p:cNvPr name="Freeform 752" id="752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753" id="753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754" id="754"/>
          <p:cNvGrpSpPr/>
          <p:nvPr/>
        </p:nvGrpSpPr>
        <p:grpSpPr>
          <a:xfrm rot="0">
            <a:off x="573732" y="7691586"/>
            <a:ext cx="174724" cy="174724"/>
            <a:chOff x="0" y="0"/>
            <a:chExt cx="232965" cy="232965"/>
          </a:xfrm>
        </p:grpSpPr>
        <p:sp>
          <p:nvSpPr>
            <p:cNvPr name="Freeform 755" id="755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756" id="756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757" id="757"/>
          <p:cNvGrpSpPr/>
          <p:nvPr/>
        </p:nvGrpSpPr>
        <p:grpSpPr>
          <a:xfrm rot="0">
            <a:off x="771971" y="7691586"/>
            <a:ext cx="174724" cy="174724"/>
            <a:chOff x="0" y="0"/>
            <a:chExt cx="232965" cy="232965"/>
          </a:xfrm>
        </p:grpSpPr>
        <p:sp>
          <p:nvSpPr>
            <p:cNvPr name="Freeform 758" id="758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759" id="759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760" id="760"/>
          <p:cNvGrpSpPr/>
          <p:nvPr/>
        </p:nvGrpSpPr>
        <p:grpSpPr>
          <a:xfrm rot="0">
            <a:off x="970210" y="7691586"/>
            <a:ext cx="174724" cy="174724"/>
            <a:chOff x="0" y="0"/>
            <a:chExt cx="232965" cy="232965"/>
          </a:xfrm>
        </p:grpSpPr>
        <p:sp>
          <p:nvSpPr>
            <p:cNvPr name="Freeform 761" id="761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762" id="762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763" id="763"/>
          <p:cNvGrpSpPr/>
          <p:nvPr/>
        </p:nvGrpSpPr>
        <p:grpSpPr>
          <a:xfrm rot="0">
            <a:off x="1168450" y="7691586"/>
            <a:ext cx="174724" cy="174724"/>
            <a:chOff x="0" y="0"/>
            <a:chExt cx="232965" cy="232965"/>
          </a:xfrm>
        </p:grpSpPr>
        <p:sp>
          <p:nvSpPr>
            <p:cNvPr name="Freeform 764" id="764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765" id="765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766" id="766"/>
          <p:cNvGrpSpPr/>
          <p:nvPr/>
        </p:nvGrpSpPr>
        <p:grpSpPr>
          <a:xfrm rot="0">
            <a:off x="1366689" y="7691586"/>
            <a:ext cx="174724" cy="174724"/>
            <a:chOff x="0" y="0"/>
            <a:chExt cx="232965" cy="232965"/>
          </a:xfrm>
        </p:grpSpPr>
        <p:sp>
          <p:nvSpPr>
            <p:cNvPr name="Freeform 767" id="767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768" id="768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769" id="769"/>
          <p:cNvGrpSpPr/>
          <p:nvPr/>
        </p:nvGrpSpPr>
        <p:grpSpPr>
          <a:xfrm rot="0">
            <a:off x="1564928" y="7691586"/>
            <a:ext cx="174724" cy="174724"/>
            <a:chOff x="0" y="0"/>
            <a:chExt cx="232965" cy="232965"/>
          </a:xfrm>
        </p:grpSpPr>
        <p:sp>
          <p:nvSpPr>
            <p:cNvPr name="Freeform 770" id="770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771" id="771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772" id="772"/>
          <p:cNvGrpSpPr/>
          <p:nvPr/>
        </p:nvGrpSpPr>
        <p:grpSpPr>
          <a:xfrm rot="0">
            <a:off x="1763166" y="7691586"/>
            <a:ext cx="174724" cy="174724"/>
            <a:chOff x="0" y="0"/>
            <a:chExt cx="232965" cy="232965"/>
          </a:xfrm>
        </p:grpSpPr>
        <p:sp>
          <p:nvSpPr>
            <p:cNvPr name="Freeform 773" id="773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774" id="774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775" id="775"/>
          <p:cNvGrpSpPr/>
          <p:nvPr/>
        </p:nvGrpSpPr>
        <p:grpSpPr>
          <a:xfrm rot="0">
            <a:off x="1961406" y="7691586"/>
            <a:ext cx="174724" cy="174724"/>
            <a:chOff x="0" y="0"/>
            <a:chExt cx="232965" cy="232965"/>
          </a:xfrm>
        </p:grpSpPr>
        <p:sp>
          <p:nvSpPr>
            <p:cNvPr name="Freeform 776" id="776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777" id="777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778" id="778"/>
          <p:cNvGrpSpPr/>
          <p:nvPr/>
        </p:nvGrpSpPr>
        <p:grpSpPr>
          <a:xfrm rot="0">
            <a:off x="2159645" y="7691586"/>
            <a:ext cx="174724" cy="174724"/>
            <a:chOff x="0" y="0"/>
            <a:chExt cx="232965" cy="232965"/>
          </a:xfrm>
        </p:grpSpPr>
        <p:sp>
          <p:nvSpPr>
            <p:cNvPr name="Freeform 779" id="779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780" id="780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781" id="781"/>
          <p:cNvGrpSpPr/>
          <p:nvPr/>
        </p:nvGrpSpPr>
        <p:grpSpPr>
          <a:xfrm rot="0">
            <a:off x="2357884" y="7691586"/>
            <a:ext cx="174724" cy="174724"/>
            <a:chOff x="0" y="0"/>
            <a:chExt cx="232965" cy="232965"/>
          </a:xfrm>
        </p:grpSpPr>
        <p:sp>
          <p:nvSpPr>
            <p:cNvPr name="Freeform 782" id="782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783" id="783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784" id="784"/>
          <p:cNvGrpSpPr>
            <a:grpSpLocks noChangeAspect="true"/>
          </p:cNvGrpSpPr>
          <p:nvPr/>
        </p:nvGrpSpPr>
        <p:grpSpPr>
          <a:xfrm rot="0">
            <a:off x="578495" y="7894587"/>
            <a:ext cx="165199" cy="165199"/>
            <a:chOff x="0" y="0"/>
            <a:chExt cx="220265" cy="220265"/>
          </a:xfrm>
        </p:grpSpPr>
        <p:sp>
          <p:nvSpPr>
            <p:cNvPr name="Freeform 785" id="785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786" id="786"/>
          <p:cNvGrpSpPr>
            <a:grpSpLocks noChangeAspect="true"/>
          </p:cNvGrpSpPr>
          <p:nvPr/>
        </p:nvGrpSpPr>
        <p:grpSpPr>
          <a:xfrm rot="0">
            <a:off x="776734" y="7894587"/>
            <a:ext cx="165199" cy="165199"/>
            <a:chOff x="0" y="0"/>
            <a:chExt cx="220265" cy="220265"/>
          </a:xfrm>
        </p:grpSpPr>
        <p:sp>
          <p:nvSpPr>
            <p:cNvPr name="Freeform 787" id="787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788" id="788"/>
          <p:cNvGrpSpPr>
            <a:grpSpLocks noChangeAspect="true"/>
          </p:cNvGrpSpPr>
          <p:nvPr/>
        </p:nvGrpSpPr>
        <p:grpSpPr>
          <a:xfrm rot="0">
            <a:off x="974972" y="7894587"/>
            <a:ext cx="165199" cy="165199"/>
            <a:chOff x="0" y="0"/>
            <a:chExt cx="220265" cy="220265"/>
          </a:xfrm>
        </p:grpSpPr>
        <p:sp>
          <p:nvSpPr>
            <p:cNvPr name="Freeform 789" id="789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790" id="790"/>
          <p:cNvGrpSpPr>
            <a:grpSpLocks noChangeAspect="true"/>
          </p:cNvGrpSpPr>
          <p:nvPr/>
        </p:nvGrpSpPr>
        <p:grpSpPr>
          <a:xfrm rot="0">
            <a:off x="1173212" y="7894587"/>
            <a:ext cx="165199" cy="165199"/>
            <a:chOff x="0" y="0"/>
            <a:chExt cx="220265" cy="220265"/>
          </a:xfrm>
        </p:grpSpPr>
        <p:sp>
          <p:nvSpPr>
            <p:cNvPr name="Freeform 791" id="791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792" id="792"/>
          <p:cNvGrpSpPr>
            <a:grpSpLocks noChangeAspect="true"/>
          </p:cNvGrpSpPr>
          <p:nvPr/>
        </p:nvGrpSpPr>
        <p:grpSpPr>
          <a:xfrm rot="0">
            <a:off x="1371451" y="7894587"/>
            <a:ext cx="165199" cy="165199"/>
            <a:chOff x="0" y="0"/>
            <a:chExt cx="220265" cy="220265"/>
          </a:xfrm>
        </p:grpSpPr>
        <p:sp>
          <p:nvSpPr>
            <p:cNvPr name="Freeform 793" id="793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794" id="794"/>
          <p:cNvGrpSpPr>
            <a:grpSpLocks noChangeAspect="true"/>
          </p:cNvGrpSpPr>
          <p:nvPr/>
        </p:nvGrpSpPr>
        <p:grpSpPr>
          <a:xfrm rot="0">
            <a:off x="1569690" y="7894587"/>
            <a:ext cx="165199" cy="165199"/>
            <a:chOff x="0" y="0"/>
            <a:chExt cx="220265" cy="220265"/>
          </a:xfrm>
        </p:grpSpPr>
        <p:sp>
          <p:nvSpPr>
            <p:cNvPr name="Freeform 795" id="795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796" id="796"/>
          <p:cNvGrpSpPr>
            <a:grpSpLocks noChangeAspect="true"/>
          </p:cNvGrpSpPr>
          <p:nvPr/>
        </p:nvGrpSpPr>
        <p:grpSpPr>
          <a:xfrm rot="0">
            <a:off x="1767929" y="7894587"/>
            <a:ext cx="165199" cy="165199"/>
            <a:chOff x="0" y="0"/>
            <a:chExt cx="220265" cy="220265"/>
          </a:xfrm>
        </p:grpSpPr>
        <p:sp>
          <p:nvSpPr>
            <p:cNvPr name="Freeform 797" id="797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798" id="798"/>
          <p:cNvGrpSpPr>
            <a:grpSpLocks noChangeAspect="true"/>
          </p:cNvGrpSpPr>
          <p:nvPr/>
        </p:nvGrpSpPr>
        <p:grpSpPr>
          <a:xfrm rot="0">
            <a:off x="1966169" y="7894587"/>
            <a:ext cx="165199" cy="165199"/>
            <a:chOff x="0" y="0"/>
            <a:chExt cx="220265" cy="220265"/>
          </a:xfrm>
        </p:grpSpPr>
        <p:sp>
          <p:nvSpPr>
            <p:cNvPr name="Freeform 799" id="799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800" id="800"/>
          <p:cNvGrpSpPr>
            <a:grpSpLocks noChangeAspect="true"/>
          </p:cNvGrpSpPr>
          <p:nvPr/>
        </p:nvGrpSpPr>
        <p:grpSpPr>
          <a:xfrm rot="0">
            <a:off x="2164408" y="7894587"/>
            <a:ext cx="165199" cy="165199"/>
            <a:chOff x="0" y="0"/>
            <a:chExt cx="220265" cy="220265"/>
          </a:xfrm>
        </p:grpSpPr>
        <p:sp>
          <p:nvSpPr>
            <p:cNvPr name="Freeform 801" id="801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802" id="802"/>
          <p:cNvGrpSpPr>
            <a:grpSpLocks noChangeAspect="true"/>
          </p:cNvGrpSpPr>
          <p:nvPr/>
        </p:nvGrpSpPr>
        <p:grpSpPr>
          <a:xfrm rot="0">
            <a:off x="2362646" y="7894587"/>
            <a:ext cx="165199" cy="165199"/>
            <a:chOff x="0" y="0"/>
            <a:chExt cx="220265" cy="220265"/>
          </a:xfrm>
        </p:grpSpPr>
        <p:sp>
          <p:nvSpPr>
            <p:cNvPr name="Freeform 803" id="803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804" id="804"/>
          <p:cNvGrpSpPr>
            <a:grpSpLocks noChangeAspect="true"/>
          </p:cNvGrpSpPr>
          <p:nvPr/>
        </p:nvGrpSpPr>
        <p:grpSpPr>
          <a:xfrm rot="0">
            <a:off x="578495" y="8092827"/>
            <a:ext cx="165199" cy="165199"/>
            <a:chOff x="0" y="0"/>
            <a:chExt cx="220265" cy="220265"/>
          </a:xfrm>
        </p:grpSpPr>
        <p:sp>
          <p:nvSpPr>
            <p:cNvPr name="Freeform 805" id="805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806" id="806"/>
          <p:cNvGrpSpPr>
            <a:grpSpLocks noChangeAspect="true"/>
          </p:cNvGrpSpPr>
          <p:nvPr/>
        </p:nvGrpSpPr>
        <p:grpSpPr>
          <a:xfrm rot="0">
            <a:off x="776734" y="8092827"/>
            <a:ext cx="165199" cy="165199"/>
            <a:chOff x="0" y="0"/>
            <a:chExt cx="220265" cy="220265"/>
          </a:xfrm>
        </p:grpSpPr>
        <p:sp>
          <p:nvSpPr>
            <p:cNvPr name="Freeform 807" id="807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808" id="808"/>
          <p:cNvGrpSpPr>
            <a:grpSpLocks noChangeAspect="true"/>
          </p:cNvGrpSpPr>
          <p:nvPr/>
        </p:nvGrpSpPr>
        <p:grpSpPr>
          <a:xfrm rot="0">
            <a:off x="974972" y="8092827"/>
            <a:ext cx="165199" cy="165199"/>
            <a:chOff x="0" y="0"/>
            <a:chExt cx="220265" cy="220265"/>
          </a:xfrm>
        </p:grpSpPr>
        <p:sp>
          <p:nvSpPr>
            <p:cNvPr name="Freeform 809" id="809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810" id="810"/>
          <p:cNvGrpSpPr>
            <a:grpSpLocks noChangeAspect="true"/>
          </p:cNvGrpSpPr>
          <p:nvPr/>
        </p:nvGrpSpPr>
        <p:grpSpPr>
          <a:xfrm rot="0">
            <a:off x="1173212" y="8092827"/>
            <a:ext cx="165199" cy="165199"/>
            <a:chOff x="0" y="0"/>
            <a:chExt cx="220265" cy="220265"/>
          </a:xfrm>
        </p:grpSpPr>
        <p:sp>
          <p:nvSpPr>
            <p:cNvPr name="Freeform 811" id="811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812" id="812"/>
          <p:cNvGrpSpPr>
            <a:grpSpLocks noChangeAspect="true"/>
          </p:cNvGrpSpPr>
          <p:nvPr/>
        </p:nvGrpSpPr>
        <p:grpSpPr>
          <a:xfrm rot="0">
            <a:off x="1371451" y="8092827"/>
            <a:ext cx="165199" cy="165199"/>
            <a:chOff x="0" y="0"/>
            <a:chExt cx="220265" cy="220265"/>
          </a:xfrm>
        </p:grpSpPr>
        <p:sp>
          <p:nvSpPr>
            <p:cNvPr name="Freeform 813" id="813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814" id="814"/>
          <p:cNvGrpSpPr>
            <a:grpSpLocks noChangeAspect="true"/>
          </p:cNvGrpSpPr>
          <p:nvPr/>
        </p:nvGrpSpPr>
        <p:grpSpPr>
          <a:xfrm rot="0">
            <a:off x="1569690" y="8092827"/>
            <a:ext cx="165199" cy="165199"/>
            <a:chOff x="0" y="0"/>
            <a:chExt cx="220265" cy="220265"/>
          </a:xfrm>
        </p:grpSpPr>
        <p:sp>
          <p:nvSpPr>
            <p:cNvPr name="Freeform 815" id="815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816" id="816"/>
          <p:cNvGrpSpPr>
            <a:grpSpLocks noChangeAspect="true"/>
          </p:cNvGrpSpPr>
          <p:nvPr/>
        </p:nvGrpSpPr>
        <p:grpSpPr>
          <a:xfrm rot="0">
            <a:off x="1767929" y="8092827"/>
            <a:ext cx="165199" cy="165199"/>
            <a:chOff x="0" y="0"/>
            <a:chExt cx="220265" cy="220265"/>
          </a:xfrm>
        </p:grpSpPr>
        <p:sp>
          <p:nvSpPr>
            <p:cNvPr name="Freeform 817" id="817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818" id="818"/>
          <p:cNvGrpSpPr>
            <a:grpSpLocks noChangeAspect="true"/>
          </p:cNvGrpSpPr>
          <p:nvPr/>
        </p:nvGrpSpPr>
        <p:grpSpPr>
          <a:xfrm rot="0">
            <a:off x="1966169" y="8092827"/>
            <a:ext cx="165199" cy="165199"/>
            <a:chOff x="0" y="0"/>
            <a:chExt cx="220265" cy="220265"/>
          </a:xfrm>
        </p:grpSpPr>
        <p:sp>
          <p:nvSpPr>
            <p:cNvPr name="Freeform 819" id="819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820" id="820"/>
          <p:cNvGrpSpPr>
            <a:grpSpLocks noChangeAspect="true"/>
          </p:cNvGrpSpPr>
          <p:nvPr/>
        </p:nvGrpSpPr>
        <p:grpSpPr>
          <a:xfrm rot="0">
            <a:off x="2164408" y="8092827"/>
            <a:ext cx="165199" cy="165199"/>
            <a:chOff x="0" y="0"/>
            <a:chExt cx="220265" cy="220265"/>
          </a:xfrm>
        </p:grpSpPr>
        <p:sp>
          <p:nvSpPr>
            <p:cNvPr name="Freeform 821" id="821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822" id="822"/>
          <p:cNvGrpSpPr>
            <a:grpSpLocks noChangeAspect="true"/>
          </p:cNvGrpSpPr>
          <p:nvPr/>
        </p:nvGrpSpPr>
        <p:grpSpPr>
          <a:xfrm rot="0">
            <a:off x="2362646" y="8092827"/>
            <a:ext cx="165199" cy="165199"/>
            <a:chOff x="0" y="0"/>
            <a:chExt cx="220265" cy="220265"/>
          </a:xfrm>
        </p:grpSpPr>
        <p:sp>
          <p:nvSpPr>
            <p:cNvPr name="Freeform 823" id="823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sp>
        <p:nvSpPr>
          <p:cNvPr name="TextBox 824" id="824"/>
          <p:cNvSpPr txBox="true"/>
          <p:nvPr/>
        </p:nvSpPr>
        <p:spPr>
          <a:xfrm rot="0">
            <a:off x="578495" y="8521750"/>
            <a:ext cx="996255" cy="438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3875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20%</a:t>
            </a:r>
          </a:p>
        </p:txBody>
      </p:sp>
      <p:sp>
        <p:nvSpPr>
          <p:cNvPr name="TextBox 825" id="825"/>
          <p:cNvSpPr txBox="true"/>
          <p:nvPr/>
        </p:nvSpPr>
        <p:spPr>
          <a:xfrm rot="0">
            <a:off x="578495" y="9189392"/>
            <a:ext cx="2066479" cy="277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99"/>
              </a:lnSpc>
            </a:pPr>
            <a:r>
              <a:rPr lang="en-US" sz="1625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Functionality</a:t>
            </a:r>
          </a:p>
        </p:txBody>
      </p:sp>
      <p:sp>
        <p:nvSpPr>
          <p:cNvPr name="TextBox 826" id="826"/>
          <p:cNvSpPr txBox="true"/>
          <p:nvPr/>
        </p:nvSpPr>
        <p:spPr>
          <a:xfrm rot="0">
            <a:off x="578495" y="9499253"/>
            <a:ext cx="8462219" cy="331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2"/>
              </a:lnSpc>
            </a:pPr>
            <a:r>
              <a:rPr lang="en-US" sz="1249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Correct implementation of all core JavaScript features.</a:t>
            </a:r>
          </a:p>
        </p:txBody>
      </p:sp>
      <p:grpSp>
        <p:nvGrpSpPr>
          <p:cNvPr name="Group 827" id="827"/>
          <p:cNvGrpSpPr/>
          <p:nvPr/>
        </p:nvGrpSpPr>
        <p:grpSpPr>
          <a:xfrm rot="0">
            <a:off x="9242524" y="6303912"/>
            <a:ext cx="174724" cy="174724"/>
            <a:chOff x="0" y="0"/>
            <a:chExt cx="232965" cy="232965"/>
          </a:xfrm>
        </p:grpSpPr>
        <p:sp>
          <p:nvSpPr>
            <p:cNvPr name="Freeform 828" id="828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829" id="829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830" id="830"/>
          <p:cNvGrpSpPr/>
          <p:nvPr/>
        </p:nvGrpSpPr>
        <p:grpSpPr>
          <a:xfrm rot="0">
            <a:off x="9440764" y="6303912"/>
            <a:ext cx="174724" cy="174724"/>
            <a:chOff x="0" y="0"/>
            <a:chExt cx="232965" cy="232965"/>
          </a:xfrm>
        </p:grpSpPr>
        <p:sp>
          <p:nvSpPr>
            <p:cNvPr name="Freeform 831" id="831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832" id="832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833" id="833"/>
          <p:cNvGrpSpPr/>
          <p:nvPr/>
        </p:nvGrpSpPr>
        <p:grpSpPr>
          <a:xfrm rot="0">
            <a:off x="9639002" y="6303912"/>
            <a:ext cx="174724" cy="174724"/>
            <a:chOff x="0" y="0"/>
            <a:chExt cx="232965" cy="232965"/>
          </a:xfrm>
        </p:grpSpPr>
        <p:sp>
          <p:nvSpPr>
            <p:cNvPr name="Freeform 834" id="834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835" id="835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836" id="836"/>
          <p:cNvGrpSpPr/>
          <p:nvPr/>
        </p:nvGrpSpPr>
        <p:grpSpPr>
          <a:xfrm rot="0">
            <a:off x="9837241" y="6303912"/>
            <a:ext cx="174724" cy="174724"/>
            <a:chOff x="0" y="0"/>
            <a:chExt cx="232965" cy="232965"/>
          </a:xfrm>
        </p:grpSpPr>
        <p:sp>
          <p:nvSpPr>
            <p:cNvPr name="Freeform 837" id="837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838" id="838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839" id="839"/>
          <p:cNvGrpSpPr/>
          <p:nvPr/>
        </p:nvGrpSpPr>
        <p:grpSpPr>
          <a:xfrm rot="0">
            <a:off x="10035480" y="6303912"/>
            <a:ext cx="174724" cy="174724"/>
            <a:chOff x="0" y="0"/>
            <a:chExt cx="232965" cy="232965"/>
          </a:xfrm>
        </p:grpSpPr>
        <p:sp>
          <p:nvSpPr>
            <p:cNvPr name="Freeform 840" id="840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841" id="841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842" id="842"/>
          <p:cNvGrpSpPr/>
          <p:nvPr/>
        </p:nvGrpSpPr>
        <p:grpSpPr>
          <a:xfrm rot="0">
            <a:off x="10233720" y="6303912"/>
            <a:ext cx="174724" cy="174724"/>
            <a:chOff x="0" y="0"/>
            <a:chExt cx="232965" cy="232965"/>
          </a:xfrm>
        </p:grpSpPr>
        <p:sp>
          <p:nvSpPr>
            <p:cNvPr name="Freeform 843" id="843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844" id="844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845" id="845"/>
          <p:cNvGrpSpPr/>
          <p:nvPr/>
        </p:nvGrpSpPr>
        <p:grpSpPr>
          <a:xfrm rot="0">
            <a:off x="10431959" y="6303912"/>
            <a:ext cx="174724" cy="174724"/>
            <a:chOff x="0" y="0"/>
            <a:chExt cx="232965" cy="232965"/>
          </a:xfrm>
        </p:grpSpPr>
        <p:sp>
          <p:nvSpPr>
            <p:cNvPr name="Freeform 846" id="846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847" id="847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848" id="848"/>
          <p:cNvGrpSpPr/>
          <p:nvPr/>
        </p:nvGrpSpPr>
        <p:grpSpPr>
          <a:xfrm rot="0">
            <a:off x="10630198" y="6303912"/>
            <a:ext cx="174724" cy="174724"/>
            <a:chOff x="0" y="0"/>
            <a:chExt cx="232965" cy="232965"/>
          </a:xfrm>
        </p:grpSpPr>
        <p:sp>
          <p:nvSpPr>
            <p:cNvPr name="Freeform 849" id="849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850" id="850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851" id="851"/>
          <p:cNvGrpSpPr/>
          <p:nvPr/>
        </p:nvGrpSpPr>
        <p:grpSpPr>
          <a:xfrm rot="0">
            <a:off x="10828436" y="6303912"/>
            <a:ext cx="174724" cy="174724"/>
            <a:chOff x="0" y="0"/>
            <a:chExt cx="232965" cy="232965"/>
          </a:xfrm>
        </p:grpSpPr>
        <p:sp>
          <p:nvSpPr>
            <p:cNvPr name="Freeform 852" id="852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853" id="853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854" id="854"/>
          <p:cNvGrpSpPr/>
          <p:nvPr/>
        </p:nvGrpSpPr>
        <p:grpSpPr>
          <a:xfrm rot="0">
            <a:off x="11026676" y="6303912"/>
            <a:ext cx="174724" cy="174724"/>
            <a:chOff x="0" y="0"/>
            <a:chExt cx="232965" cy="232965"/>
          </a:xfrm>
        </p:grpSpPr>
        <p:sp>
          <p:nvSpPr>
            <p:cNvPr name="Freeform 855" id="855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856" id="856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857" id="857"/>
          <p:cNvGrpSpPr/>
          <p:nvPr/>
        </p:nvGrpSpPr>
        <p:grpSpPr>
          <a:xfrm rot="0">
            <a:off x="9242524" y="6502152"/>
            <a:ext cx="174724" cy="174724"/>
            <a:chOff x="0" y="0"/>
            <a:chExt cx="232965" cy="232965"/>
          </a:xfrm>
        </p:grpSpPr>
        <p:sp>
          <p:nvSpPr>
            <p:cNvPr name="Freeform 858" id="858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859" id="859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860" id="860"/>
          <p:cNvGrpSpPr/>
          <p:nvPr/>
        </p:nvGrpSpPr>
        <p:grpSpPr>
          <a:xfrm rot="0">
            <a:off x="9440764" y="6502152"/>
            <a:ext cx="174724" cy="174724"/>
            <a:chOff x="0" y="0"/>
            <a:chExt cx="232965" cy="232965"/>
          </a:xfrm>
        </p:grpSpPr>
        <p:sp>
          <p:nvSpPr>
            <p:cNvPr name="Freeform 861" id="861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862" id="862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863" id="863"/>
          <p:cNvGrpSpPr/>
          <p:nvPr/>
        </p:nvGrpSpPr>
        <p:grpSpPr>
          <a:xfrm rot="0">
            <a:off x="9639002" y="6502152"/>
            <a:ext cx="174724" cy="174724"/>
            <a:chOff x="0" y="0"/>
            <a:chExt cx="232965" cy="232965"/>
          </a:xfrm>
        </p:grpSpPr>
        <p:sp>
          <p:nvSpPr>
            <p:cNvPr name="Freeform 864" id="864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865" id="865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866" id="866"/>
          <p:cNvGrpSpPr/>
          <p:nvPr/>
        </p:nvGrpSpPr>
        <p:grpSpPr>
          <a:xfrm rot="0">
            <a:off x="9837241" y="6502152"/>
            <a:ext cx="174724" cy="174724"/>
            <a:chOff x="0" y="0"/>
            <a:chExt cx="232965" cy="232965"/>
          </a:xfrm>
        </p:grpSpPr>
        <p:sp>
          <p:nvSpPr>
            <p:cNvPr name="Freeform 867" id="867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868" id="868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869" id="869"/>
          <p:cNvGrpSpPr/>
          <p:nvPr/>
        </p:nvGrpSpPr>
        <p:grpSpPr>
          <a:xfrm rot="0">
            <a:off x="10035480" y="6502152"/>
            <a:ext cx="174724" cy="174724"/>
            <a:chOff x="0" y="0"/>
            <a:chExt cx="232965" cy="232965"/>
          </a:xfrm>
        </p:grpSpPr>
        <p:sp>
          <p:nvSpPr>
            <p:cNvPr name="Freeform 870" id="870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871" id="871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872" id="872"/>
          <p:cNvGrpSpPr/>
          <p:nvPr/>
        </p:nvGrpSpPr>
        <p:grpSpPr>
          <a:xfrm rot="0">
            <a:off x="10233720" y="6502152"/>
            <a:ext cx="174724" cy="174724"/>
            <a:chOff x="0" y="0"/>
            <a:chExt cx="232965" cy="232965"/>
          </a:xfrm>
        </p:grpSpPr>
        <p:sp>
          <p:nvSpPr>
            <p:cNvPr name="Freeform 873" id="873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874" id="874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875" id="875"/>
          <p:cNvGrpSpPr/>
          <p:nvPr/>
        </p:nvGrpSpPr>
        <p:grpSpPr>
          <a:xfrm rot="0">
            <a:off x="10431959" y="6502152"/>
            <a:ext cx="174724" cy="174724"/>
            <a:chOff x="0" y="0"/>
            <a:chExt cx="232965" cy="232965"/>
          </a:xfrm>
        </p:grpSpPr>
        <p:sp>
          <p:nvSpPr>
            <p:cNvPr name="Freeform 876" id="876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877" id="877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878" id="878"/>
          <p:cNvGrpSpPr/>
          <p:nvPr/>
        </p:nvGrpSpPr>
        <p:grpSpPr>
          <a:xfrm rot="0">
            <a:off x="10630198" y="6502152"/>
            <a:ext cx="174724" cy="174724"/>
            <a:chOff x="0" y="0"/>
            <a:chExt cx="232965" cy="232965"/>
          </a:xfrm>
        </p:grpSpPr>
        <p:sp>
          <p:nvSpPr>
            <p:cNvPr name="Freeform 879" id="879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880" id="880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881" id="881"/>
          <p:cNvGrpSpPr/>
          <p:nvPr/>
        </p:nvGrpSpPr>
        <p:grpSpPr>
          <a:xfrm rot="0">
            <a:off x="10828436" y="6502152"/>
            <a:ext cx="174724" cy="174724"/>
            <a:chOff x="0" y="0"/>
            <a:chExt cx="232965" cy="232965"/>
          </a:xfrm>
        </p:grpSpPr>
        <p:sp>
          <p:nvSpPr>
            <p:cNvPr name="Freeform 882" id="882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883" id="883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884" id="884"/>
          <p:cNvGrpSpPr/>
          <p:nvPr/>
        </p:nvGrpSpPr>
        <p:grpSpPr>
          <a:xfrm rot="0">
            <a:off x="11026676" y="6502152"/>
            <a:ext cx="174724" cy="174724"/>
            <a:chOff x="0" y="0"/>
            <a:chExt cx="232965" cy="232965"/>
          </a:xfrm>
        </p:grpSpPr>
        <p:sp>
          <p:nvSpPr>
            <p:cNvPr name="Freeform 885" id="885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886" id="886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887" id="887"/>
          <p:cNvGrpSpPr/>
          <p:nvPr/>
        </p:nvGrpSpPr>
        <p:grpSpPr>
          <a:xfrm rot="0">
            <a:off x="9242524" y="6700391"/>
            <a:ext cx="174724" cy="174724"/>
            <a:chOff x="0" y="0"/>
            <a:chExt cx="232965" cy="232965"/>
          </a:xfrm>
        </p:grpSpPr>
        <p:sp>
          <p:nvSpPr>
            <p:cNvPr name="Freeform 888" id="888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889" id="889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890" id="890"/>
          <p:cNvGrpSpPr/>
          <p:nvPr/>
        </p:nvGrpSpPr>
        <p:grpSpPr>
          <a:xfrm rot="0">
            <a:off x="9440764" y="6700391"/>
            <a:ext cx="174724" cy="174724"/>
            <a:chOff x="0" y="0"/>
            <a:chExt cx="232965" cy="232965"/>
          </a:xfrm>
        </p:grpSpPr>
        <p:sp>
          <p:nvSpPr>
            <p:cNvPr name="Freeform 891" id="891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892" id="892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893" id="893"/>
          <p:cNvGrpSpPr/>
          <p:nvPr/>
        </p:nvGrpSpPr>
        <p:grpSpPr>
          <a:xfrm rot="0">
            <a:off x="9639002" y="6700391"/>
            <a:ext cx="174724" cy="174724"/>
            <a:chOff x="0" y="0"/>
            <a:chExt cx="232965" cy="232965"/>
          </a:xfrm>
        </p:grpSpPr>
        <p:sp>
          <p:nvSpPr>
            <p:cNvPr name="Freeform 894" id="894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895" id="895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896" id="896"/>
          <p:cNvGrpSpPr/>
          <p:nvPr/>
        </p:nvGrpSpPr>
        <p:grpSpPr>
          <a:xfrm rot="0">
            <a:off x="9837241" y="6700391"/>
            <a:ext cx="174724" cy="174724"/>
            <a:chOff x="0" y="0"/>
            <a:chExt cx="232965" cy="232965"/>
          </a:xfrm>
        </p:grpSpPr>
        <p:sp>
          <p:nvSpPr>
            <p:cNvPr name="Freeform 897" id="897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898" id="898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899" id="899"/>
          <p:cNvGrpSpPr/>
          <p:nvPr/>
        </p:nvGrpSpPr>
        <p:grpSpPr>
          <a:xfrm rot="0">
            <a:off x="10035480" y="6700391"/>
            <a:ext cx="174724" cy="174724"/>
            <a:chOff x="0" y="0"/>
            <a:chExt cx="232965" cy="232965"/>
          </a:xfrm>
        </p:grpSpPr>
        <p:sp>
          <p:nvSpPr>
            <p:cNvPr name="Freeform 900" id="900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901" id="901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902" id="902"/>
          <p:cNvGrpSpPr/>
          <p:nvPr/>
        </p:nvGrpSpPr>
        <p:grpSpPr>
          <a:xfrm rot="0">
            <a:off x="10233720" y="6700391"/>
            <a:ext cx="174724" cy="174724"/>
            <a:chOff x="0" y="0"/>
            <a:chExt cx="232965" cy="232965"/>
          </a:xfrm>
        </p:grpSpPr>
        <p:sp>
          <p:nvSpPr>
            <p:cNvPr name="Freeform 903" id="903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904" id="904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905" id="905"/>
          <p:cNvGrpSpPr/>
          <p:nvPr/>
        </p:nvGrpSpPr>
        <p:grpSpPr>
          <a:xfrm rot="0">
            <a:off x="10431959" y="6700391"/>
            <a:ext cx="174724" cy="174724"/>
            <a:chOff x="0" y="0"/>
            <a:chExt cx="232965" cy="232965"/>
          </a:xfrm>
        </p:grpSpPr>
        <p:sp>
          <p:nvSpPr>
            <p:cNvPr name="Freeform 906" id="906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907" id="907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908" id="908"/>
          <p:cNvGrpSpPr/>
          <p:nvPr/>
        </p:nvGrpSpPr>
        <p:grpSpPr>
          <a:xfrm rot="0">
            <a:off x="10630198" y="6700391"/>
            <a:ext cx="174724" cy="174724"/>
            <a:chOff x="0" y="0"/>
            <a:chExt cx="232965" cy="232965"/>
          </a:xfrm>
        </p:grpSpPr>
        <p:sp>
          <p:nvSpPr>
            <p:cNvPr name="Freeform 909" id="909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910" id="910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911" id="911"/>
          <p:cNvGrpSpPr/>
          <p:nvPr/>
        </p:nvGrpSpPr>
        <p:grpSpPr>
          <a:xfrm rot="0">
            <a:off x="10828436" y="6700391"/>
            <a:ext cx="174724" cy="174724"/>
            <a:chOff x="0" y="0"/>
            <a:chExt cx="232965" cy="232965"/>
          </a:xfrm>
        </p:grpSpPr>
        <p:sp>
          <p:nvSpPr>
            <p:cNvPr name="Freeform 912" id="912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913" id="913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914" id="914"/>
          <p:cNvGrpSpPr/>
          <p:nvPr/>
        </p:nvGrpSpPr>
        <p:grpSpPr>
          <a:xfrm rot="0">
            <a:off x="11026676" y="6700391"/>
            <a:ext cx="174724" cy="174724"/>
            <a:chOff x="0" y="0"/>
            <a:chExt cx="232965" cy="232965"/>
          </a:xfrm>
        </p:grpSpPr>
        <p:sp>
          <p:nvSpPr>
            <p:cNvPr name="Freeform 915" id="915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916" id="916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917" id="917"/>
          <p:cNvGrpSpPr/>
          <p:nvPr/>
        </p:nvGrpSpPr>
        <p:grpSpPr>
          <a:xfrm rot="0">
            <a:off x="9242524" y="6898630"/>
            <a:ext cx="174724" cy="174724"/>
            <a:chOff x="0" y="0"/>
            <a:chExt cx="232965" cy="232965"/>
          </a:xfrm>
        </p:grpSpPr>
        <p:sp>
          <p:nvSpPr>
            <p:cNvPr name="Freeform 918" id="918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919" id="919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920" id="920"/>
          <p:cNvGrpSpPr/>
          <p:nvPr/>
        </p:nvGrpSpPr>
        <p:grpSpPr>
          <a:xfrm rot="0">
            <a:off x="9440764" y="6898630"/>
            <a:ext cx="174724" cy="174724"/>
            <a:chOff x="0" y="0"/>
            <a:chExt cx="232965" cy="232965"/>
          </a:xfrm>
        </p:grpSpPr>
        <p:sp>
          <p:nvSpPr>
            <p:cNvPr name="Freeform 921" id="921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922" id="922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923" id="923"/>
          <p:cNvGrpSpPr/>
          <p:nvPr/>
        </p:nvGrpSpPr>
        <p:grpSpPr>
          <a:xfrm rot="0">
            <a:off x="9639002" y="6898630"/>
            <a:ext cx="174724" cy="174724"/>
            <a:chOff x="0" y="0"/>
            <a:chExt cx="232965" cy="232965"/>
          </a:xfrm>
        </p:grpSpPr>
        <p:sp>
          <p:nvSpPr>
            <p:cNvPr name="Freeform 924" id="924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925" id="925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926" id="926"/>
          <p:cNvGrpSpPr/>
          <p:nvPr/>
        </p:nvGrpSpPr>
        <p:grpSpPr>
          <a:xfrm rot="0">
            <a:off x="9837241" y="6898630"/>
            <a:ext cx="174724" cy="174724"/>
            <a:chOff x="0" y="0"/>
            <a:chExt cx="232965" cy="232965"/>
          </a:xfrm>
        </p:grpSpPr>
        <p:sp>
          <p:nvSpPr>
            <p:cNvPr name="Freeform 927" id="927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928" id="928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929" id="929"/>
          <p:cNvGrpSpPr/>
          <p:nvPr/>
        </p:nvGrpSpPr>
        <p:grpSpPr>
          <a:xfrm rot="0">
            <a:off x="10035480" y="6898630"/>
            <a:ext cx="174724" cy="174724"/>
            <a:chOff x="0" y="0"/>
            <a:chExt cx="232965" cy="232965"/>
          </a:xfrm>
        </p:grpSpPr>
        <p:sp>
          <p:nvSpPr>
            <p:cNvPr name="Freeform 930" id="930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931" id="931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932" id="932"/>
          <p:cNvGrpSpPr/>
          <p:nvPr/>
        </p:nvGrpSpPr>
        <p:grpSpPr>
          <a:xfrm rot="0">
            <a:off x="10233720" y="6898630"/>
            <a:ext cx="174724" cy="174724"/>
            <a:chOff x="0" y="0"/>
            <a:chExt cx="232965" cy="232965"/>
          </a:xfrm>
        </p:grpSpPr>
        <p:sp>
          <p:nvSpPr>
            <p:cNvPr name="Freeform 933" id="933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934" id="934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935" id="935"/>
          <p:cNvGrpSpPr/>
          <p:nvPr/>
        </p:nvGrpSpPr>
        <p:grpSpPr>
          <a:xfrm rot="0">
            <a:off x="10431959" y="6898630"/>
            <a:ext cx="174724" cy="174724"/>
            <a:chOff x="0" y="0"/>
            <a:chExt cx="232965" cy="232965"/>
          </a:xfrm>
        </p:grpSpPr>
        <p:sp>
          <p:nvSpPr>
            <p:cNvPr name="Freeform 936" id="936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937" id="937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938" id="938"/>
          <p:cNvGrpSpPr/>
          <p:nvPr/>
        </p:nvGrpSpPr>
        <p:grpSpPr>
          <a:xfrm rot="0">
            <a:off x="10630198" y="6898630"/>
            <a:ext cx="174724" cy="174724"/>
            <a:chOff x="0" y="0"/>
            <a:chExt cx="232965" cy="232965"/>
          </a:xfrm>
        </p:grpSpPr>
        <p:sp>
          <p:nvSpPr>
            <p:cNvPr name="Freeform 939" id="939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940" id="940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941" id="941"/>
          <p:cNvGrpSpPr/>
          <p:nvPr/>
        </p:nvGrpSpPr>
        <p:grpSpPr>
          <a:xfrm rot="0">
            <a:off x="10828436" y="6898630"/>
            <a:ext cx="174724" cy="174724"/>
            <a:chOff x="0" y="0"/>
            <a:chExt cx="232965" cy="232965"/>
          </a:xfrm>
        </p:grpSpPr>
        <p:sp>
          <p:nvSpPr>
            <p:cNvPr name="Freeform 942" id="942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943" id="943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944" id="944"/>
          <p:cNvGrpSpPr/>
          <p:nvPr/>
        </p:nvGrpSpPr>
        <p:grpSpPr>
          <a:xfrm rot="0">
            <a:off x="11026676" y="6898630"/>
            <a:ext cx="174724" cy="174724"/>
            <a:chOff x="0" y="0"/>
            <a:chExt cx="232965" cy="232965"/>
          </a:xfrm>
        </p:grpSpPr>
        <p:sp>
          <p:nvSpPr>
            <p:cNvPr name="Freeform 945" id="945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946" id="946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947" id="947"/>
          <p:cNvGrpSpPr/>
          <p:nvPr/>
        </p:nvGrpSpPr>
        <p:grpSpPr>
          <a:xfrm rot="0">
            <a:off x="9242524" y="7096869"/>
            <a:ext cx="174724" cy="174724"/>
            <a:chOff x="0" y="0"/>
            <a:chExt cx="232965" cy="232965"/>
          </a:xfrm>
        </p:grpSpPr>
        <p:sp>
          <p:nvSpPr>
            <p:cNvPr name="Freeform 948" id="948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949" id="949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950" id="950"/>
          <p:cNvGrpSpPr/>
          <p:nvPr/>
        </p:nvGrpSpPr>
        <p:grpSpPr>
          <a:xfrm rot="0">
            <a:off x="9440764" y="7096869"/>
            <a:ext cx="174724" cy="174724"/>
            <a:chOff x="0" y="0"/>
            <a:chExt cx="232965" cy="232965"/>
          </a:xfrm>
        </p:grpSpPr>
        <p:sp>
          <p:nvSpPr>
            <p:cNvPr name="Freeform 951" id="951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952" id="952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953" id="953"/>
          <p:cNvGrpSpPr/>
          <p:nvPr/>
        </p:nvGrpSpPr>
        <p:grpSpPr>
          <a:xfrm rot="0">
            <a:off x="9639002" y="7096869"/>
            <a:ext cx="174724" cy="174724"/>
            <a:chOff x="0" y="0"/>
            <a:chExt cx="232965" cy="232965"/>
          </a:xfrm>
        </p:grpSpPr>
        <p:sp>
          <p:nvSpPr>
            <p:cNvPr name="Freeform 954" id="954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955" id="955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956" id="956"/>
          <p:cNvGrpSpPr/>
          <p:nvPr/>
        </p:nvGrpSpPr>
        <p:grpSpPr>
          <a:xfrm rot="0">
            <a:off x="9837241" y="7096869"/>
            <a:ext cx="174724" cy="174724"/>
            <a:chOff x="0" y="0"/>
            <a:chExt cx="232965" cy="232965"/>
          </a:xfrm>
        </p:grpSpPr>
        <p:sp>
          <p:nvSpPr>
            <p:cNvPr name="Freeform 957" id="957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958" id="958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959" id="959"/>
          <p:cNvGrpSpPr/>
          <p:nvPr/>
        </p:nvGrpSpPr>
        <p:grpSpPr>
          <a:xfrm rot="0">
            <a:off x="10035480" y="7096869"/>
            <a:ext cx="174724" cy="174724"/>
            <a:chOff x="0" y="0"/>
            <a:chExt cx="232965" cy="232965"/>
          </a:xfrm>
        </p:grpSpPr>
        <p:sp>
          <p:nvSpPr>
            <p:cNvPr name="Freeform 960" id="960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961" id="961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962" id="962"/>
          <p:cNvGrpSpPr/>
          <p:nvPr/>
        </p:nvGrpSpPr>
        <p:grpSpPr>
          <a:xfrm rot="0">
            <a:off x="10233720" y="7096869"/>
            <a:ext cx="174724" cy="174724"/>
            <a:chOff x="0" y="0"/>
            <a:chExt cx="232965" cy="232965"/>
          </a:xfrm>
        </p:grpSpPr>
        <p:sp>
          <p:nvSpPr>
            <p:cNvPr name="Freeform 963" id="963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964" id="964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965" id="965"/>
          <p:cNvGrpSpPr/>
          <p:nvPr/>
        </p:nvGrpSpPr>
        <p:grpSpPr>
          <a:xfrm rot="0">
            <a:off x="10431959" y="7096869"/>
            <a:ext cx="174724" cy="174724"/>
            <a:chOff x="0" y="0"/>
            <a:chExt cx="232965" cy="232965"/>
          </a:xfrm>
        </p:grpSpPr>
        <p:sp>
          <p:nvSpPr>
            <p:cNvPr name="Freeform 966" id="966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967" id="967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968" id="968"/>
          <p:cNvGrpSpPr/>
          <p:nvPr/>
        </p:nvGrpSpPr>
        <p:grpSpPr>
          <a:xfrm rot="0">
            <a:off x="10630198" y="7096869"/>
            <a:ext cx="174724" cy="174724"/>
            <a:chOff x="0" y="0"/>
            <a:chExt cx="232965" cy="232965"/>
          </a:xfrm>
        </p:grpSpPr>
        <p:sp>
          <p:nvSpPr>
            <p:cNvPr name="Freeform 969" id="969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970" id="970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971" id="971"/>
          <p:cNvGrpSpPr/>
          <p:nvPr/>
        </p:nvGrpSpPr>
        <p:grpSpPr>
          <a:xfrm rot="0">
            <a:off x="10828436" y="7096869"/>
            <a:ext cx="174724" cy="174724"/>
            <a:chOff x="0" y="0"/>
            <a:chExt cx="232965" cy="232965"/>
          </a:xfrm>
        </p:grpSpPr>
        <p:sp>
          <p:nvSpPr>
            <p:cNvPr name="Freeform 972" id="972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973" id="973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974" id="974"/>
          <p:cNvGrpSpPr/>
          <p:nvPr/>
        </p:nvGrpSpPr>
        <p:grpSpPr>
          <a:xfrm rot="0">
            <a:off x="11026676" y="7096869"/>
            <a:ext cx="174724" cy="174724"/>
            <a:chOff x="0" y="0"/>
            <a:chExt cx="232965" cy="232965"/>
          </a:xfrm>
        </p:grpSpPr>
        <p:sp>
          <p:nvSpPr>
            <p:cNvPr name="Freeform 975" id="975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976" id="976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977" id="977"/>
          <p:cNvGrpSpPr/>
          <p:nvPr/>
        </p:nvGrpSpPr>
        <p:grpSpPr>
          <a:xfrm rot="0">
            <a:off x="9242524" y="7295109"/>
            <a:ext cx="174724" cy="174724"/>
            <a:chOff x="0" y="0"/>
            <a:chExt cx="232965" cy="232965"/>
          </a:xfrm>
        </p:grpSpPr>
        <p:sp>
          <p:nvSpPr>
            <p:cNvPr name="Freeform 978" id="978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979" id="979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980" id="980"/>
          <p:cNvGrpSpPr/>
          <p:nvPr/>
        </p:nvGrpSpPr>
        <p:grpSpPr>
          <a:xfrm rot="0">
            <a:off x="9440764" y="7295109"/>
            <a:ext cx="174724" cy="174724"/>
            <a:chOff x="0" y="0"/>
            <a:chExt cx="232965" cy="232965"/>
          </a:xfrm>
        </p:grpSpPr>
        <p:sp>
          <p:nvSpPr>
            <p:cNvPr name="Freeform 981" id="981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982" id="982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983" id="983"/>
          <p:cNvGrpSpPr/>
          <p:nvPr/>
        </p:nvGrpSpPr>
        <p:grpSpPr>
          <a:xfrm rot="0">
            <a:off x="9639002" y="7295109"/>
            <a:ext cx="174724" cy="174724"/>
            <a:chOff x="0" y="0"/>
            <a:chExt cx="232965" cy="232965"/>
          </a:xfrm>
        </p:grpSpPr>
        <p:sp>
          <p:nvSpPr>
            <p:cNvPr name="Freeform 984" id="984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985" id="985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986" id="986"/>
          <p:cNvGrpSpPr/>
          <p:nvPr/>
        </p:nvGrpSpPr>
        <p:grpSpPr>
          <a:xfrm rot="0">
            <a:off x="9837241" y="7295109"/>
            <a:ext cx="174724" cy="174724"/>
            <a:chOff x="0" y="0"/>
            <a:chExt cx="232965" cy="232965"/>
          </a:xfrm>
        </p:grpSpPr>
        <p:sp>
          <p:nvSpPr>
            <p:cNvPr name="Freeform 987" id="987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988" id="988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989" id="989"/>
          <p:cNvGrpSpPr/>
          <p:nvPr/>
        </p:nvGrpSpPr>
        <p:grpSpPr>
          <a:xfrm rot="0">
            <a:off x="10035480" y="7295109"/>
            <a:ext cx="174724" cy="174724"/>
            <a:chOff x="0" y="0"/>
            <a:chExt cx="232965" cy="232965"/>
          </a:xfrm>
        </p:grpSpPr>
        <p:sp>
          <p:nvSpPr>
            <p:cNvPr name="Freeform 990" id="990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991" id="991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992" id="992"/>
          <p:cNvGrpSpPr/>
          <p:nvPr/>
        </p:nvGrpSpPr>
        <p:grpSpPr>
          <a:xfrm rot="0">
            <a:off x="10233720" y="7295109"/>
            <a:ext cx="174724" cy="174724"/>
            <a:chOff x="0" y="0"/>
            <a:chExt cx="232965" cy="232965"/>
          </a:xfrm>
        </p:grpSpPr>
        <p:sp>
          <p:nvSpPr>
            <p:cNvPr name="Freeform 993" id="993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994" id="994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995" id="995"/>
          <p:cNvGrpSpPr/>
          <p:nvPr/>
        </p:nvGrpSpPr>
        <p:grpSpPr>
          <a:xfrm rot="0">
            <a:off x="10431959" y="7295109"/>
            <a:ext cx="174724" cy="174724"/>
            <a:chOff x="0" y="0"/>
            <a:chExt cx="232965" cy="232965"/>
          </a:xfrm>
        </p:grpSpPr>
        <p:sp>
          <p:nvSpPr>
            <p:cNvPr name="Freeform 996" id="996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997" id="997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998" id="998"/>
          <p:cNvGrpSpPr/>
          <p:nvPr/>
        </p:nvGrpSpPr>
        <p:grpSpPr>
          <a:xfrm rot="0">
            <a:off x="10630198" y="7295109"/>
            <a:ext cx="174724" cy="174724"/>
            <a:chOff x="0" y="0"/>
            <a:chExt cx="232965" cy="232965"/>
          </a:xfrm>
        </p:grpSpPr>
        <p:sp>
          <p:nvSpPr>
            <p:cNvPr name="Freeform 999" id="999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000" id="1000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001" id="1001"/>
          <p:cNvGrpSpPr/>
          <p:nvPr/>
        </p:nvGrpSpPr>
        <p:grpSpPr>
          <a:xfrm rot="0">
            <a:off x="10828436" y="7295109"/>
            <a:ext cx="174724" cy="174724"/>
            <a:chOff x="0" y="0"/>
            <a:chExt cx="232965" cy="232965"/>
          </a:xfrm>
        </p:grpSpPr>
        <p:sp>
          <p:nvSpPr>
            <p:cNvPr name="Freeform 1002" id="1002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003" id="1003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004" id="1004"/>
          <p:cNvGrpSpPr/>
          <p:nvPr/>
        </p:nvGrpSpPr>
        <p:grpSpPr>
          <a:xfrm rot="0">
            <a:off x="11026676" y="7295109"/>
            <a:ext cx="174724" cy="174724"/>
            <a:chOff x="0" y="0"/>
            <a:chExt cx="232965" cy="232965"/>
          </a:xfrm>
        </p:grpSpPr>
        <p:sp>
          <p:nvSpPr>
            <p:cNvPr name="Freeform 1005" id="1005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006" id="1006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007" id="1007"/>
          <p:cNvGrpSpPr/>
          <p:nvPr/>
        </p:nvGrpSpPr>
        <p:grpSpPr>
          <a:xfrm rot="0">
            <a:off x="9242524" y="7493347"/>
            <a:ext cx="174724" cy="174724"/>
            <a:chOff x="0" y="0"/>
            <a:chExt cx="232965" cy="232965"/>
          </a:xfrm>
        </p:grpSpPr>
        <p:sp>
          <p:nvSpPr>
            <p:cNvPr name="Freeform 1008" id="1008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009" id="1009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010" id="1010"/>
          <p:cNvGrpSpPr/>
          <p:nvPr/>
        </p:nvGrpSpPr>
        <p:grpSpPr>
          <a:xfrm rot="0">
            <a:off x="9440764" y="7493347"/>
            <a:ext cx="174724" cy="174724"/>
            <a:chOff x="0" y="0"/>
            <a:chExt cx="232965" cy="232965"/>
          </a:xfrm>
        </p:grpSpPr>
        <p:sp>
          <p:nvSpPr>
            <p:cNvPr name="Freeform 1011" id="1011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012" id="1012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013" id="1013"/>
          <p:cNvGrpSpPr/>
          <p:nvPr/>
        </p:nvGrpSpPr>
        <p:grpSpPr>
          <a:xfrm rot="0">
            <a:off x="9639002" y="7493347"/>
            <a:ext cx="174724" cy="174724"/>
            <a:chOff x="0" y="0"/>
            <a:chExt cx="232965" cy="232965"/>
          </a:xfrm>
        </p:grpSpPr>
        <p:sp>
          <p:nvSpPr>
            <p:cNvPr name="Freeform 1014" id="1014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015" id="1015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016" id="1016"/>
          <p:cNvGrpSpPr/>
          <p:nvPr/>
        </p:nvGrpSpPr>
        <p:grpSpPr>
          <a:xfrm rot="0">
            <a:off x="9837241" y="7493347"/>
            <a:ext cx="174724" cy="174724"/>
            <a:chOff x="0" y="0"/>
            <a:chExt cx="232965" cy="232965"/>
          </a:xfrm>
        </p:grpSpPr>
        <p:sp>
          <p:nvSpPr>
            <p:cNvPr name="Freeform 1017" id="1017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018" id="1018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019" id="1019"/>
          <p:cNvGrpSpPr/>
          <p:nvPr/>
        </p:nvGrpSpPr>
        <p:grpSpPr>
          <a:xfrm rot="0">
            <a:off x="10035480" y="7493347"/>
            <a:ext cx="174724" cy="174724"/>
            <a:chOff x="0" y="0"/>
            <a:chExt cx="232965" cy="232965"/>
          </a:xfrm>
        </p:grpSpPr>
        <p:sp>
          <p:nvSpPr>
            <p:cNvPr name="Freeform 1020" id="1020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021" id="1021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022" id="1022"/>
          <p:cNvGrpSpPr/>
          <p:nvPr/>
        </p:nvGrpSpPr>
        <p:grpSpPr>
          <a:xfrm rot="0">
            <a:off x="10233720" y="7493347"/>
            <a:ext cx="174724" cy="174724"/>
            <a:chOff x="0" y="0"/>
            <a:chExt cx="232965" cy="232965"/>
          </a:xfrm>
        </p:grpSpPr>
        <p:sp>
          <p:nvSpPr>
            <p:cNvPr name="Freeform 1023" id="1023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024" id="1024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025" id="1025"/>
          <p:cNvGrpSpPr/>
          <p:nvPr/>
        </p:nvGrpSpPr>
        <p:grpSpPr>
          <a:xfrm rot="0">
            <a:off x="10431959" y="7493347"/>
            <a:ext cx="174724" cy="174724"/>
            <a:chOff x="0" y="0"/>
            <a:chExt cx="232965" cy="232965"/>
          </a:xfrm>
        </p:grpSpPr>
        <p:sp>
          <p:nvSpPr>
            <p:cNvPr name="Freeform 1026" id="1026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027" id="1027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028" id="1028"/>
          <p:cNvGrpSpPr/>
          <p:nvPr/>
        </p:nvGrpSpPr>
        <p:grpSpPr>
          <a:xfrm rot="0">
            <a:off x="10630198" y="7493347"/>
            <a:ext cx="174724" cy="174724"/>
            <a:chOff x="0" y="0"/>
            <a:chExt cx="232965" cy="232965"/>
          </a:xfrm>
        </p:grpSpPr>
        <p:sp>
          <p:nvSpPr>
            <p:cNvPr name="Freeform 1029" id="1029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030" id="1030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031" id="1031"/>
          <p:cNvGrpSpPr/>
          <p:nvPr/>
        </p:nvGrpSpPr>
        <p:grpSpPr>
          <a:xfrm rot="0">
            <a:off x="10828436" y="7493347"/>
            <a:ext cx="174724" cy="174724"/>
            <a:chOff x="0" y="0"/>
            <a:chExt cx="232965" cy="232965"/>
          </a:xfrm>
        </p:grpSpPr>
        <p:sp>
          <p:nvSpPr>
            <p:cNvPr name="Freeform 1032" id="1032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033" id="1033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034" id="1034"/>
          <p:cNvGrpSpPr/>
          <p:nvPr/>
        </p:nvGrpSpPr>
        <p:grpSpPr>
          <a:xfrm rot="0">
            <a:off x="11026676" y="7493347"/>
            <a:ext cx="174724" cy="174724"/>
            <a:chOff x="0" y="0"/>
            <a:chExt cx="232965" cy="232965"/>
          </a:xfrm>
        </p:grpSpPr>
        <p:sp>
          <p:nvSpPr>
            <p:cNvPr name="Freeform 1035" id="1035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036" id="1036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037" id="1037"/>
          <p:cNvGrpSpPr/>
          <p:nvPr/>
        </p:nvGrpSpPr>
        <p:grpSpPr>
          <a:xfrm rot="0">
            <a:off x="9242524" y="7691586"/>
            <a:ext cx="174724" cy="174724"/>
            <a:chOff x="0" y="0"/>
            <a:chExt cx="232965" cy="232965"/>
          </a:xfrm>
        </p:grpSpPr>
        <p:sp>
          <p:nvSpPr>
            <p:cNvPr name="Freeform 1038" id="1038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039" id="1039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040" id="1040"/>
          <p:cNvGrpSpPr/>
          <p:nvPr/>
        </p:nvGrpSpPr>
        <p:grpSpPr>
          <a:xfrm rot="0">
            <a:off x="9440764" y="7691586"/>
            <a:ext cx="174724" cy="174724"/>
            <a:chOff x="0" y="0"/>
            <a:chExt cx="232965" cy="232965"/>
          </a:xfrm>
        </p:grpSpPr>
        <p:sp>
          <p:nvSpPr>
            <p:cNvPr name="Freeform 1041" id="1041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042" id="1042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043" id="1043"/>
          <p:cNvGrpSpPr/>
          <p:nvPr/>
        </p:nvGrpSpPr>
        <p:grpSpPr>
          <a:xfrm rot="0">
            <a:off x="9639002" y="7691586"/>
            <a:ext cx="174724" cy="174724"/>
            <a:chOff x="0" y="0"/>
            <a:chExt cx="232965" cy="232965"/>
          </a:xfrm>
        </p:grpSpPr>
        <p:sp>
          <p:nvSpPr>
            <p:cNvPr name="Freeform 1044" id="1044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045" id="1045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046" id="1046"/>
          <p:cNvGrpSpPr/>
          <p:nvPr/>
        </p:nvGrpSpPr>
        <p:grpSpPr>
          <a:xfrm rot="0">
            <a:off x="9837241" y="7691586"/>
            <a:ext cx="174724" cy="174724"/>
            <a:chOff x="0" y="0"/>
            <a:chExt cx="232965" cy="232965"/>
          </a:xfrm>
        </p:grpSpPr>
        <p:sp>
          <p:nvSpPr>
            <p:cNvPr name="Freeform 1047" id="1047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048" id="1048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049" id="1049"/>
          <p:cNvGrpSpPr/>
          <p:nvPr/>
        </p:nvGrpSpPr>
        <p:grpSpPr>
          <a:xfrm rot="0">
            <a:off x="10035480" y="7691586"/>
            <a:ext cx="174724" cy="174724"/>
            <a:chOff x="0" y="0"/>
            <a:chExt cx="232965" cy="232965"/>
          </a:xfrm>
        </p:grpSpPr>
        <p:sp>
          <p:nvSpPr>
            <p:cNvPr name="Freeform 1050" id="1050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051" id="1051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052" id="1052"/>
          <p:cNvGrpSpPr/>
          <p:nvPr/>
        </p:nvGrpSpPr>
        <p:grpSpPr>
          <a:xfrm rot="0">
            <a:off x="10233720" y="7691586"/>
            <a:ext cx="174724" cy="174724"/>
            <a:chOff x="0" y="0"/>
            <a:chExt cx="232965" cy="232965"/>
          </a:xfrm>
        </p:grpSpPr>
        <p:sp>
          <p:nvSpPr>
            <p:cNvPr name="Freeform 1053" id="1053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054" id="1054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055" id="1055"/>
          <p:cNvGrpSpPr/>
          <p:nvPr/>
        </p:nvGrpSpPr>
        <p:grpSpPr>
          <a:xfrm rot="0">
            <a:off x="10431959" y="7691586"/>
            <a:ext cx="174724" cy="174724"/>
            <a:chOff x="0" y="0"/>
            <a:chExt cx="232965" cy="232965"/>
          </a:xfrm>
        </p:grpSpPr>
        <p:sp>
          <p:nvSpPr>
            <p:cNvPr name="Freeform 1056" id="1056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057" id="1057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058" id="1058"/>
          <p:cNvGrpSpPr/>
          <p:nvPr/>
        </p:nvGrpSpPr>
        <p:grpSpPr>
          <a:xfrm rot="0">
            <a:off x="10630198" y="7691586"/>
            <a:ext cx="174724" cy="174724"/>
            <a:chOff x="0" y="0"/>
            <a:chExt cx="232965" cy="232965"/>
          </a:xfrm>
        </p:grpSpPr>
        <p:sp>
          <p:nvSpPr>
            <p:cNvPr name="Freeform 1059" id="1059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060" id="1060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061" id="1061"/>
          <p:cNvGrpSpPr/>
          <p:nvPr/>
        </p:nvGrpSpPr>
        <p:grpSpPr>
          <a:xfrm rot="0">
            <a:off x="10828436" y="7691586"/>
            <a:ext cx="174724" cy="174724"/>
            <a:chOff x="0" y="0"/>
            <a:chExt cx="232965" cy="232965"/>
          </a:xfrm>
        </p:grpSpPr>
        <p:sp>
          <p:nvSpPr>
            <p:cNvPr name="Freeform 1062" id="1062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063" id="1063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064" id="1064"/>
          <p:cNvGrpSpPr/>
          <p:nvPr/>
        </p:nvGrpSpPr>
        <p:grpSpPr>
          <a:xfrm rot="0">
            <a:off x="11026676" y="7691586"/>
            <a:ext cx="174724" cy="174724"/>
            <a:chOff x="0" y="0"/>
            <a:chExt cx="232965" cy="232965"/>
          </a:xfrm>
        </p:grpSpPr>
        <p:sp>
          <p:nvSpPr>
            <p:cNvPr name="Freeform 1065" id="1065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066" id="1066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067" id="1067"/>
          <p:cNvGrpSpPr/>
          <p:nvPr/>
        </p:nvGrpSpPr>
        <p:grpSpPr>
          <a:xfrm rot="0">
            <a:off x="9242524" y="7889825"/>
            <a:ext cx="174724" cy="174724"/>
            <a:chOff x="0" y="0"/>
            <a:chExt cx="232965" cy="232965"/>
          </a:xfrm>
        </p:grpSpPr>
        <p:sp>
          <p:nvSpPr>
            <p:cNvPr name="Freeform 1068" id="1068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069" id="1069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070" id="1070"/>
          <p:cNvGrpSpPr/>
          <p:nvPr/>
        </p:nvGrpSpPr>
        <p:grpSpPr>
          <a:xfrm rot="0">
            <a:off x="9440764" y="7889825"/>
            <a:ext cx="174724" cy="174724"/>
            <a:chOff x="0" y="0"/>
            <a:chExt cx="232965" cy="232965"/>
          </a:xfrm>
        </p:grpSpPr>
        <p:sp>
          <p:nvSpPr>
            <p:cNvPr name="Freeform 1071" id="1071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072" id="1072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073" id="1073"/>
          <p:cNvGrpSpPr/>
          <p:nvPr/>
        </p:nvGrpSpPr>
        <p:grpSpPr>
          <a:xfrm rot="0">
            <a:off x="9639002" y="7889825"/>
            <a:ext cx="174724" cy="174724"/>
            <a:chOff x="0" y="0"/>
            <a:chExt cx="232965" cy="232965"/>
          </a:xfrm>
        </p:grpSpPr>
        <p:sp>
          <p:nvSpPr>
            <p:cNvPr name="Freeform 1074" id="1074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075" id="1075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076" id="1076"/>
          <p:cNvGrpSpPr/>
          <p:nvPr/>
        </p:nvGrpSpPr>
        <p:grpSpPr>
          <a:xfrm rot="0">
            <a:off x="9837241" y="7889825"/>
            <a:ext cx="174724" cy="174724"/>
            <a:chOff x="0" y="0"/>
            <a:chExt cx="232965" cy="232965"/>
          </a:xfrm>
        </p:grpSpPr>
        <p:sp>
          <p:nvSpPr>
            <p:cNvPr name="Freeform 1077" id="1077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078" id="1078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079" id="1079"/>
          <p:cNvGrpSpPr/>
          <p:nvPr/>
        </p:nvGrpSpPr>
        <p:grpSpPr>
          <a:xfrm rot="0">
            <a:off x="10035480" y="7889825"/>
            <a:ext cx="174724" cy="174724"/>
            <a:chOff x="0" y="0"/>
            <a:chExt cx="232965" cy="232965"/>
          </a:xfrm>
        </p:grpSpPr>
        <p:sp>
          <p:nvSpPr>
            <p:cNvPr name="Freeform 1080" id="1080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081" id="1081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082" id="1082"/>
          <p:cNvGrpSpPr/>
          <p:nvPr/>
        </p:nvGrpSpPr>
        <p:grpSpPr>
          <a:xfrm rot="0">
            <a:off x="10233720" y="7889825"/>
            <a:ext cx="174724" cy="174724"/>
            <a:chOff x="0" y="0"/>
            <a:chExt cx="232965" cy="232965"/>
          </a:xfrm>
        </p:grpSpPr>
        <p:sp>
          <p:nvSpPr>
            <p:cNvPr name="Freeform 1083" id="1083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084" id="1084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085" id="1085"/>
          <p:cNvGrpSpPr/>
          <p:nvPr/>
        </p:nvGrpSpPr>
        <p:grpSpPr>
          <a:xfrm rot="0">
            <a:off x="10431959" y="7889825"/>
            <a:ext cx="174724" cy="174724"/>
            <a:chOff x="0" y="0"/>
            <a:chExt cx="232965" cy="232965"/>
          </a:xfrm>
        </p:grpSpPr>
        <p:sp>
          <p:nvSpPr>
            <p:cNvPr name="Freeform 1086" id="1086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087" id="1087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088" id="1088"/>
          <p:cNvGrpSpPr/>
          <p:nvPr/>
        </p:nvGrpSpPr>
        <p:grpSpPr>
          <a:xfrm rot="0">
            <a:off x="10630198" y="7889825"/>
            <a:ext cx="174724" cy="174724"/>
            <a:chOff x="0" y="0"/>
            <a:chExt cx="232965" cy="232965"/>
          </a:xfrm>
        </p:grpSpPr>
        <p:sp>
          <p:nvSpPr>
            <p:cNvPr name="Freeform 1089" id="1089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090" id="1090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091" id="1091"/>
          <p:cNvGrpSpPr/>
          <p:nvPr/>
        </p:nvGrpSpPr>
        <p:grpSpPr>
          <a:xfrm rot="0">
            <a:off x="10828436" y="7889825"/>
            <a:ext cx="174724" cy="174724"/>
            <a:chOff x="0" y="0"/>
            <a:chExt cx="232965" cy="232965"/>
          </a:xfrm>
        </p:grpSpPr>
        <p:sp>
          <p:nvSpPr>
            <p:cNvPr name="Freeform 1092" id="1092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093" id="1093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094" id="1094"/>
          <p:cNvGrpSpPr/>
          <p:nvPr/>
        </p:nvGrpSpPr>
        <p:grpSpPr>
          <a:xfrm rot="0">
            <a:off x="11026676" y="7889825"/>
            <a:ext cx="174724" cy="174724"/>
            <a:chOff x="0" y="0"/>
            <a:chExt cx="232965" cy="232965"/>
          </a:xfrm>
        </p:grpSpPr>
        <p:sp>
          <p:nvSpPr>
            <p:cNvPr name="Freeform 1095" id="1095"/>
            <p:cNvSpPr/>
            <p:nvPr/>
          </p:nvSpPr>
          <p:spPr>
            <a:xfrm flipH="false" flipV="false" rot="0">
              <a:off x="6350" y="635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110109"/>
                  </a:moveTo>
                  <a:cubicBezTo>
                    <a:pt x="0" y="49276"/>
                    <a:pt x="49276" y="0"/>
                    <a:pt x="110109" y="0"/>
                  </a:cubicBezTo>
                  <a:cubicBezTo>
                    <a:pt x="170942" y="0"/>
                    <a:pt x="220218" y="49276"/>
                    <a:pt x="220218" y="110109"/>
                  </a:cubicBezTo>
                  <a:cubicBezTo>
                    <a:pt x="220218" y="170942"/>
                    <a:pt x="170942" y="220218"/>
                    <a:pt x="110109" y="220218"/>
                  </a:cubicBezTo>
                  <a:cubicBezTo>
                    <a:pt x="49276" y="220218"/>
                    <a:pt x="0" y="170942"/>
                    <a:pt x="0" y="11010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096" id="1096"/>
            <p:cNvSpPr/>
            <p:nvPr/>
          </p:nvSpPr>
          <p:spPr>
            <a:xfrm flipH="false" flipV="false" rot="0">
              <a:off x="0" y="0"/>
              <a:ext cx="232918" cy="232918"/>
            </a:xfrm>
            <a:custGeom>
              <a:avLst/>
              <a:gdLst/>
              <a:ahLst/>
              <a:cxnLst/>
              <a:rect r="r" b="b" t="t" l="l"/>
              <a:pathLst>
                <a:path h="232918" w="232918">
                  <a:moveTo>
                    <a:pt x="0" y="116459"/>
                  </a:moveTo>
                  <a:cubicBezTo>
                    <a:pt x="0" y="52197"/>
                    <a:pt x="52197" y="0"/>
                    <a:pt x="116459" y="0"/>
                  </a:cubicBezTo>
                  <a:cubicBezTo>
                    <a:pt x="117602" y="0"/>
                    <a:pt x="118872" y="381"/>
                    <a:pt x="119761" y="1016"/>
                  </a:cubicBezTo>
                  <a:lnTo>
                    <a:pt x="116459" y="6350"/>
                  </a:lnTo>
                  <a:lnTo>
                    <a:pt x="116459" y="0"/>
                  </a:lnTo>
                  <a:lnTo>
                    <a:pt x="116459" y="6350"/>
                  </a:lnTo>
                  <a:lnTo>
                    <a:pt x="116459" y="0"/>
                  </a:lnTo>
                  <a:cubicBezTo>
                    <a:pt x="180848" y="0"/>
                    <a:pt x="232918" y="52197"/>
                    <a:pt x="232918" y="116459"/>
                  </a:cubicBezTo>
                  <a:cubicBezTo>
                    <a:pt x="232918" y="118110"/>
                    <a:pt x="232283" y="119761"/>
                    <a:pt x="231013" y="120904"/>
                  </a:cubicBezTo>
                  <a:lnTo>
                    <a:pt x="226568" y="116459"/>
                  </a:lnTo>
                  <a:lnTo>
                    <a:pt x="232918" y="116459"/>
                  </a:lnTo>
                  <a:cubicBezTo>
                    <a:pt x="232918" y="180848"/>
                    <a:pt x="180721" y="232918"/>
                    <a:pt x="116459" y="232918"/>
                  </a:cubicBezTo>
                  <a:lnTo>
                    <a:pt x="116459" y="226568"/>
                  </a:lnTo>
                  <a:lnTo>
                    <a:pt x="116459" y="220218"/>
                  </a:lnTo>
                  <a:lnTo>
                    <a:pt x="116459" y="226568"/>
                  </a:lnTo>
                  <a:lnTo>
                    <a:pt x="116459" y="232918"/>
                  </a:lnTo>
                  <a:cubicBezTo>
                    <a:pt x="52197" y="232918"/>
                    <a:pt x="0" y="180848"/>
                    <a:pt x="0" y="116459"/>
                  </a:cubicBezTo>
                  <a:moveTo>
                    <a:pt x="12700" y="116459"/>
                  </a:moveTo>
                  <a:lnTo>
                    <a:pt x="6350" y="116459"/>
                  </a:lnTo>
                  <a:lnTo>
                    <a:pt x="12700" y="116459"/>
                  </a:lnTo>
                  <a:cubicBezTo>
                    <a:pt x="12700" y="173736"/>
                    <a:pt x="59182" y="220218"/>
                    <a:pt x="116459" y="220218"/>
                  </a:cubicBezTo>
                  <a:cubicBezTo>
                    <a:pt x="120015" y="220218"/>
                    <a:pt x="122809" y="223012"/>
                    <a:pt x="122809" y="226568"/>
                  </a:cubicBezTo>
                  <a:cubicBezTo>
                    <a:pt x="122809" y="230124"/>
                    <a:pt x="120015" y="232918"/>
                    <a:pt x="116459" y="232918"/>
                  </a:cubicBezTo>
                  <a:cubicBezTo>
                    <a:pt x="112903" y="232918"/>
                    <a:pt x="110109" y="230124"/>
                    <a:pt x="110109" y="226568"/>
                  </a:cubicBezTo>
                  <a:cubicBezTo>
                    <a:pt x="110109" y="223012"/>
                    <a:pt x="112903" y="220218"/>
                    <a:pt x="116459" y="220218"/>
                  </a:cubicBezTo>
                  <a:cubicBezTo>
                    <a:pt x="173736" y="220218"/>
                    <a:pt x="220218" y="173736"/>
                    <a:pt x="220218" y="116459"/>
                  </a:cubicBezTo>
                  <a:cubicBezTo>
                    <a:pt x="220218" y="114808"/>
                    <a:pt x="220853" y="113157"/>
                    <a:pt x="222123" y="112014"/>
                  </a:cubicBezTo>
                  <a:lnTo>
                    <a:pt x="226568" y="116459"/>
                  </a:lnTo>
                  <a:lnTo>
                    <a:pt x="220218" y="116459"/>
                  </a:lnTo>
                  <a:cubicBezTo>
                    <a:pt x="220218" y="59182"/>
                    <a:pt x="173863" y="12700"/>
                    <a:pt x="116459" y="12700"/>
                  </a:cubicBezTo>
                  <a:cubicBezTo>
                    <a:pt x="115316" y="12700"/>
                    <a:pt x="114173" y="12319"/>
                    <a:pt x="113157" y="11684"/>
                  </a:cubicBezTo>
                  <a:lnTo>
                    <a:pt x="116459" y="6350"/>
                  </a:lnTo>
                  <a:lnTo>
                    <a:pt x="116459" y="12700"/>
                  </a:lnTo>
                  <a:cubicBezTo>
                    <a:pt x="59182" y="12700"/>
                    <a:pt x="12700" y="59182"/>
                    <a:pt x="12700" y="116459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097" id="1097"/>
          <p:cNvGrpSpPr>
            <a:grpSpLocks noChangeAspect="true"/>
          </p:cNvGrpSpPr>
          <p:nvPr/>
        </p:nvGrpSpPr>
        <p:grpSpPr>
          <a:xfrm rot="0">
            <a:off x="9247286" y="8092827"/>
            <a:ext cx="165199" cy="165199"/>
            <a:chOff x="0" y="0"/>
            <a:chExt cx="220265" cy="220265"/>
          </a:xfrm>
        </p:grpSpPr>
        <p:sp>
          <p:nvSpPr>
            <p:cNvPr name="Freeform 1098" id="1098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1099" id="1099"/>
          <p:cNvGrpSpPr>
            <a:grpSpLocks noChangeAspect="true"/>
          </p:cNvGrpSpPr>
          <p:nvPr/>
        </p:nvGrpSpPr>
        <p:grpSpPr>
          <a:xfrm rot="0">
            <a:off x="9445526" y="8092827"/>
            <a:ext cx="165199" cy="165199"/>
            <a:chOff x="0" y="0"/>
            <a:chExt cx="220265" cy="220265"/>
          </a:xfrm>
        </p:grpSpPr>
        <p:sp>
          <p:nvSpPr>
            <p:cNvPr name="Freeform 1100" id="1100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1101" id="1101"/>
          <p:cNvGrpSpPr>
            <a:grpSpLocks noChangeAspect="true"/>
          </p:cNvGrpSpPr>
          <p:nvPr/>
        </p:nvGrpSpPr>
        <p:grpSpPr>
          <a:xfrm rot="0">
            <a:off x="9643765" y="8092827"/>
            <a:ext cx="165199" cy="165199"/>
            <a:chOff x="0" y="0"/>
            <a:chExt cx="220265" cy="220265"/>
          </a:xfrm>
        </p:grpSpPr>
        <p:sp>
          <p:nvSpPr>
            <p:cNvPr name="Freeform 1102" id="1102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1103" id="1103"/>
          <p:cNvGrpSpPr>
            <a:grpSpLocks noChangeAspect="true"/>
          </p:cNvGrpSpPr>
          <p:nvPr/>
        </p:nvGrpSpPr>
        <p:grpSpPr>
          <a:xfrm rot="0">
            <a:off x="9842004" y="8092827"/>
            <a:ext cx="165199" cy="165199"/>
            <a:chOff x="0" y="0"/>
            <a:chExt cx="220265" cy="220265"/>
          </a:xfrm>
        </p:grpSpPr>
        <p:sp>
          <p:nvSpPr>
            <p:cNvPr name="Freeform 1104" id="1104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1105" id="1105"/>
          <p:cNvGrpSpPr>
            <a:grpSpLocks noChangeAspect="true"/>
          </p:cNvGrpSpPr>
          <p:nvPr/>
        </p:nvGrpSpPr>
        <p:grpSpPr>
          <a:xfrm rot="0">
            <a:off x="10040242" y="8092827"/>
            <a:ext cx="165199" cy="165199"/>
            <a:chOff x="0" y="0"/>
            <a:chExt cx="220265" cy="220265"/>
          </a:xfrm>
        </p:grpSpPr>
        <p:sp>
          <p:nvSpPr>
            <p:cNvPr name="Freeform 1106" id="1106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1107" id="1107"/>
          <p:cNvGrpSpPr>
            <a:grpSpLocks noChangeAspect="true"/>
          </p:cNvGrpSpPr>
          <p:nvPr/>
        </p:nvGrpSpPr>
        <p:grpSpPr>
          <a:xfrm rot="0">
            <a:off x="10238482" y="8092827"/>
            <a:ext cx="165199" cy="165199"/>
            <a:chOff x="0" y="0"/>
            <a:chExt cx="220265" cy="220265"/>
          </a:xfrm>
        </p:grpSpPr>
        <p:sp>
          <p:nvSpPr>
            <p:cNvPr name="Freeform 1108" id="1108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1109" id="1109"/>
          <p:cNvGrpSpPr>
            <a:grpSpLocks noChangeAspect="true"/>
          </p:cNvGrpSpPr>
          <p:nvPr/>
        </p:nvGrpSpPr>
        <p:grpSpPr>
          <a:xfrm rot="0">
            <a:off x="10436721" y="8092827"/>
            <a:ext cx="165199" cy="165199"/>
            <a:chOff x="0" y="0"/>
            <a:chExt cx="220265" cy="220265"/>
          </a:xfrm>
        </p:grpSpPr>
        <p:sp>
          <p:nvSpPr>
            <p:cNvPr name="Freeform 1110" id="1110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1111" id="1111"/>
          <p:cNvGrpSpPr>
            <a:grpSpLocks noChangeAspect="true"/>
          </p:cNvGrpSpPr>
          <p:nvPr/>
        </p:nvGrpSpPr>
        <p:grpSpPr>
          <a:xfrm rot="0">
            <a:off x="10634960" y="8092827"/>
            <a:ext cx="165199" cy="165199"/>
            <a:chOff x="0" y="0"/>
            <a:chExt cx="220265" cy="220265"/>
          </a:xfrm>
        </p:grpSpPr>
        <p:sp>
          <p:nvSpPr>
            <p:cNvPr name="Freeform 1112" id="1112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1113" id="1113"/>
          <p:cNvGrpSpPr>
            <a:grpSpLocks noChangeAspect="true"/>
          </p:cNvGrpSpPr>
          <p:nvPr/>
        </p:nvGrpSpPr>
        <p:grpSpPr>
          <a:xfrm rot="0">
            <a:off x="10833199" y="8092827"/>
            <a:ext cx="165199" cy="165199"/>
            <a:chOff x="0" y="0"/>
            <a:chExt cx="220265" cy="220265"/>
          </a:xfrm>
        </p:grpSpPr>
        <p:sp>
          <p:nvSpPr>
            <p:cNvPr name="Freeform 1114" id="1114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grpSp>
        <p:nvGrpSpPr>
          <p:cNvPr name="Group 1115" id="1115"/>
          <p:cNvGrpSpPr>
            <a:grpSpLocks noChangeAspect="true"/>
          </p:cNvGrpSpPr>
          <p:nvPr/>
        </p:nvGrpSpPr>
        <p:grpSpPr>
          <a:xfrm rot="0">
            <a:off x="11031439" y="8092827"/>
            <a:ext cx="165199" cy="165199"/>
            <a:chOff x="0" y="0"/>
            <a:chExt cx="220265" cy="220265"/>
          </a:xfrm>
        </p:grpSpPr>
        <p:sp>
          <p:nvSpPr>
            <p:cNvPr name="Freeform 1116" id="1116" descr="preencoded.png"/>
            <p:cNvSpPr/>
            <p:nvPr/>
          </p:nvSpPr>
          <p:spPr>
            <a:xfrm flipH="false" flipV="false" rot="0">
              <a:off x="0" y="0"/>
              <a:ext cx="220218" cy="220218"/>
            </a:xfrm>
            <a:custGeom>
              <a:avLst/>
              <a:gdLst/>
              <a:ahLst/>
              <a:cxnLst/>
              <a:rect r="r" b="b" t="t" l="l"/>
              <a:pathLst>
                <a:path h="220218" w="220218">
                  <a:moveTo>
                    <a:pt x="0" y="0"/>
                  </a:moveTo>
                  <a:lnTo>
                    <a:pt x="220218" y="0"/>
                  </a:lnTo>
                  <a:lnTo>
                    <a:pt x="220218" y="220218"/>
                  </a:lnTo>
                  <a:lnTo>
                    <a:pt x="0" y="2202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1" b="-21"/>
              </a:stretch>
            </a:blipFill>
          </p:spPr>
        </p:sp>
      </p:grpSp>
      <p:sp>
        <p:nvSpPr>
          <p:cNvPr name="TextBox 1117" id="1117"/>
          <p:cNvSpPr txBox="true"/>
          <p:nvPr/>
        </p:nvSpPr>
        <p:spPr>
          <a:xfrm rot="0">
            <a:off x="9247286" y="8521750"/>
            <a:ext cx="910530" cy="438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5"/>
              </a:lnSpc>
            </a:pPr>
            <a:r>
              <a:rPr lang="en-US" sz="3875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10%</a:t>
            </a:r>
          </a:p>
        </p:txBody>
      </p:sp>
      <p:sp>
        <p:nvSpPr>
          <p:cNvPr name="TextBox 1118" id="1118"/>
          <p:cNvSpPr txBox="true"/>
          <p:nvPr/>
        </p:nvSpPr>
        <p:spPr>
          <a:xfrm rot="0">
            <a:off x="9247286" y="9189392"/>
            <a:ext cx="2066479" cy="277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99"/>
              </a:lnSpc>
            </a:pPr>
            <a:r>
              <a:rPr lang="en-US" sz="1625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Bonus Task</a:t>
            </a:r>
          </a:p>
        </p:txBody>
      </p:sp>
      <p:sp>
        <p:nvSpPr>
          <p:cNvPr name="TextBox 1119" id="1119"/>
          <p:cNvSpPr txBox="true"/>
          <p:nvPr/>
        </p:nvSpPr>
        <p:spPr>
          <a:xfrm rot="0">
            <a:off x="9247286" y="9499252"/>
            <a:ext cx="8462219" cy="279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2"/>
              </a:lnSpc>
            </a:pPr>
            <a:r>
              <a:rPr lang="en-US" sz="1449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Successful implementation of the automatic slideshow.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 descr="preencoded.png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2A2A2D">
                <a:alpha val="90196"/>
              </a:srgbClr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992238" y="1136303"/>
            <a:ext cx="10541496" cy="943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b="true">
                <a:solidFill>
                  <a:srgbClr val="CBCCCE"/>
                </a:solidFill>
                <a:latin typeface="Arimo Bold"/>
                <a:ea typeface="Arimo Bold"/>
                <a:cs typeface="Arimo Bold"/>
                <a:sym typeface="Arimo Bold"/>
              </a:rPr>
              <a:t>Key Takeaways from the Project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2238" y="3251001"/>
            <a:ext cx="16303526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This project served as a foundational exercise, solidifying core front-end skills and demonstrating the power of integrating HTML, CSS, and JavaScript.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87475" y="4577209"/>
            <a:ext cx="647402" cy="647403"/>
            <a:chOff x="0" y="0"/>
            <a:chExt cx="863203" cy="8632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098575" y="4635104"/>
            <a:ext cx="425202" cy="531614"/>
            <a:chOff x="0" y="0"/>
            <a:chExt cx="566937" cy="708818"/>
          </a:xfrm>
        </p:grpSpPr>
        <p:sp>
          <p:nvSpPr>
            <p:cNvPr name="Freeform 12" id="12" descr="preencoded.png"/>
            <p:cNvSpPr/>
            <p:nvPr/>
          </p:nvSpPr>
          <p:spPr>
            <a:xfrm flipH="false" flipV="false" rot="0">
              <a:off x="0" y="0"/>
              <a:ext cx="566928" cy="708787"/>
            </a:xfrm>
            <a:custGeom>
              <a:avLst/>
              <a:gdLst/>
              <a:ahLst/>
              <a:cxnLst/>
              <a:rect r="r" b="b" t="t" l="l"/>
              <a:pathLst>
                <a:path h="708787" w="566928">
                  <a:moveTo>
                    <a:pt x="0" y="0"/>
                  </a:moveTo>
                  <a:lnTo>
                    <a:pt x="566928" y="0"/>
                  </a:lnTo>
                  <a:lnTo>
                    <a:pt x="566928" y="708787"/>
                  </a:lnTo>
                  <a:lnTo>
                    <a:pt x="0" y="7087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33" t="0" r="-235" b="-4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913632" y="4641205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Integration Mastery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913632" y="5187554"/>
            <a:ext cx="7053114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Hands-on experience in combining all three core web technologies for a functional component.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9316342" y="4577209"/>
            <a:ext cx="647403" cy="647403"/>
            <a:chOff x="0" y="0"/>
            <a:chExt cx="863203" cy="86320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9427444" y="4635104"/>
            <a:ext cx="425203" cy="531614"/>
            <a:chOff x="0" y="0"/>
            <a:chExt cx="566937" cy="708818"/>
          </a:xfrm>
        </p:grpSpPr>
        <p:sp>
          <p:nvSpPr>
            <p:cNvPr name="Freeform 19" id="19" descr="preencoded.png"/>
            <p:cNvSpPr/>
            <p:nvPr/>
          </p:nvSpPr>
          <p:spPr>
            <a:xfrm flipH="false" flipV="false" rot="0">
              <a:off x="0" y="0"/>
              <a:ext cx="566928" cy="708787"/>
            </a:xfrm>
            <a:custGeom>
              <a:avLst/>
              <a:gdLst/>
              <a:ahLst/>
              <a:cxnLst/>
              <a:rect r="r" b="b" t="t" l="l"/>
              <a:pathLst>
                <a:path h="708787" w="566928">
                  <a:moveTo>
                    <a:pt x="0" y="0"/>
                  </a:moveTo>
                  <a:lnTo>
                    <a:pt x="566928" y="0"/>
                  </a:lnTo>
                  <a:lnTo>
                    <a:pt x="566928" y="708787"/>
                  </a:lnTo>
                  <a:lnTo>
                    <a:pt x="0" y="7087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233" t="0" r="-235" b="-4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0242500" y="4641205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Responsive Design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42500" y="5187554"/>
            <a:ext cx="7053262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Understanding the importance of adapting layouts for various screen sizes and devices.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987475" y="6761858"/>
            <a:ext cx="647402" cy="647403"/>
            <a:chOff x="0" y="0"/>
            <a:chExt cx="863203" cy="86320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1098575" y="6819751"/>
            <a:ext cx="425202" cy="531614"/>
            <a:chOff x="0" y="0"/>
            <a:chExt cx="566937" cy="708818"/>
          </a:xfrm>
        </p:grpSpPr>
        <p:sp>
          <p:nvSpPr>
            <p:cNvPr name="Freeform 26" id="26" descr="preencoded.png"/>
            <p:cNvSpPr/>
            <p:nvPr/>
          </p:nvSpPr>
          <p:spPr>
            <a:xfrm flipH="false" flipV="false" rot="0">
              <a:off x="0" y="0"/>
              <a:ext cx="566928" cy="708787"/>
            </a:xfrm>
            <a:custGeom>
              <a:avLst/>
              <a:gdLst/>
              <a:ahLst/>
              <a:cxnLst/>
              <a:rect r="r" b="b" t="t" l="l"/>
              <a:pathLst>
                <a:path h="708787" w="566928">
                  <a:moveTo>
                    <a:pt x="0" y="0"/>
                  </a:moveTo>
                  <a:lnTo>
                    <a:pt x="566928" y="0"/>
                  </a:lnTo>
                  <a:lnTo>
                    <a:pt x="566928" y="708787"/>
                  </a:lnTo>
                  <a:lnTo>
                    <a:pt x="0" y="7087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233" t="0" r="-235" b="-4"/>
              </a:stretch>
            </a:blip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1913632" y="6825854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User-Centric Focus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913632" y="7372201"/>
            <a:ext cx="7053114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Prioritizing intuitive interactions and smooth visual feedback.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9316342" y="6761858"/>
            <a:ext cx="647403" cy="647403"/>
            <a:chOff x="0" y="0"/>
            <a:chExt cx="863203" cy="863203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3D3D42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56565B"/>
            </a:solidFill>
          </p:spPr>
        </p:sp>
      </p:grpSp>
      <p:grpSp>
        <p:nvGrpSpPr>
          <p:cNvPr name="Group 32" id="32"/>
          <p:cNvGrpSpPr>
            <a:grpSpLocks noChangeAspect="true"/>
          </p:cNvGrpSpPr>
          <p:nvPr/>
        </p:nvGrpSpPr>
        <p:grpSpPr>
          <a:xfrm rot="0">
            <a:off x="9427444" y="6819751"/>
            <a:ext cx="425203" cy="531614"/>
            <a:chOff x="0" y="0"/>
            <a:chExt cx="566937" cy="708818"/>
          </a:xfrm>
        </p:grpSpPr>
        <p:sp>
          <p:nvSpPr>
            <p:cNvPr name="Freeform 33" id="33" descr="preencoded.png"/>
            <p:cNvSpPr/>
            <p:nvPr/>
          </p:nvSpPr>
          <p:spPr>
            <a:xfrm flipH="false" flipV="false" rot="0">
              <a:off x="0" y="0"/>
              <a:ext cx="566928" cy="708787"/>
            </a:xfrm>
            <a:custGeom>
              <a:avLst/>
              <a:gdLst/>
              <a:ahLst/>
              <a:cxnLst/>
              <a:rect r="r" b="b" t="t" l="l"/>
              <a:pathLst>
                <a:path h="708787" w="566928">
                  <a:moveTo>
                    <a:pt x="0" y="0"/>
                  </a:moveTo>
                  <a:lnTo>
                    <a:pt x="566928" y="0"/>
                  </a:lnTo>
                  <a:lnTo>
                    <a:pt x="566928" y="708787"/>
                  </a:lnTo>
                  <a:lnTo>
                    <a:pt x="0" y="7087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233" t="0" r="-235" b="-4"/>
              </a:stretch>
            </a:blipFill>
          </p:spPr>
        </p:sp>
      </p:grpSp>
      <p:sp>
        <p:nvSpPr>
          <p:cNvPr name="TextBox 34" id="34"/>
          <p:cNvSpPr txBox="true"/>
          <p:nvPr/>
        </p:nvSpPr>
        <p:spPr>
          <a:xfrm rot="0">
            <a:off x="10242500" y="6825854"/>
            <a:ext cx="3544044" cy="481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 b="true">
                <a:solidFill>
                  <a:srgbClr val="CFD0D8"/>
                </a:solidFill>
                <a:latin typeface="Arimo Bold"/>
                <a:ea typeface="Arimo Bold"/>
                <a:cs typeface="Arimo Bold"/>
                <a:sym typeface="Arimo Bold"/>
              </a:rPr>
              <a:t>Asynchronous Logic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242500" y="7372201"/>
            <a:ext cx="7053262" cy="101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2"/>
              </a:lnSpc>
            </a:pPr>
            <a:r>
              <a:rPr lang="en-US" sz="2187">
                <a:solidFill>
                  <a:srgbClr val="CFD0D8"/>
                </a:solidFill>
                <a:latin typeface="Arimo"/>
                <a:ea typeface="Arimo"/>
                <a:cs typeface="Arimo"/>
                <a:sym typeface="Arimo"/>
              </a:rPr>
              <a:t>Practical application of JavaScript timing events for dynamic behaviors.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DAGyS-b7rWw</dc:identifier>
  <dcterms:modified xsi:type="dcterms:W3CDTF">2011-08-01T06:04:30Z</dcterms:modified>
  <cp:revision>1</cp:revision>
  <dc:title>Image-Slider-Project-Report (1).pptx</dc:title>
</cp:coreProperties>
</file>