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8f889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8f889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8f889c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8f889c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8f889c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8f889c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8f889c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8f889c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8f889c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8f889c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f889c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8f889c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Mw6W-P02KG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MURALI KRISHNA SAI CHUKKA &amp; 09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RUPESH SAI RAM DODDALA &amp; 10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KAVIN KUMAR ARUMUGAM &amp; 63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RAHUL REDDY YERVA &amp; 59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</a:rPr>
              <a:t>TEJASWI AYYADAPU &amp; 03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FMS is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centralized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maintenance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system, which automates the maintenance process in a manufacturing unit and track their root cause.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 helps to guide maintenance team by providing reference documents and video etc.,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It will alert the maintenance team for regular maintenance of the machines.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2" y="1893325"/>
            <a:ext cx="7305675" cy="2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114425" y="2950850"/>
            <a:ext cx="7096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https://youtu.be/Mw6W-P02KGg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(Web)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Angular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Ionic 4 (Mobile)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Modules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Socket.io.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Nodemailer.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Node-Schedule.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Xslx.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Bycryptjs.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passportjs.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