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825BF36-4C86-4867-ADC9-37096ADB49D5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FB05FE2-412D-401D-AC1B-84322D99D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4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BF36-4C86-4867-ADC9-37096ADB49D5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5FE2-412D-401D-AC1B-84322D99D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30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BF36-4C86-4867-ADC9-37096ADB49D5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5FE2-412D-401D-AC1B-84322D99D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1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BF36-4C86-4867-ADC9-37096ADB49D5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5FE2-412D-401D-AC1B-84322D99D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97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BF36-4C86-4867-ADC9-37096ADB49D5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5FE2-412D-401D-AC1B-84322D99D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BF36-4C86-4867-ADC9-37096ADB49D5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5FE2-412D-401D-AC1B-84322D99D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BF36-4C86-4867-ADC9-37096ADB49D5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5FE2-412D-401D-AC1B-84322D99D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6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BF36-4C86-4867-ADC9-37096ADB49D5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5FE2-412D-401D-AC1B-84322D99D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01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BF36-4C86-4867-ADC9-37096ADB49D5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5FE2-412D-401D-AC1B-84322D99D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52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BF36-4C86-4867-ADC9-37096ADB49D5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5FB05FE2-412D-401D-AC1B-84322D99D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3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825BF36-4C86-4867-ADC9-37096ADB49D5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FB05FE2-412D-401D-AC1B-84322D99D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10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1825BF36-4C86-4867-ADC9-37096ADB49D5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5FB05FE2-412D-401D-AC1B-84322D99D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39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5EBF2-EF87-4D26-A5A7-2990D64F28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FMS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802237-BD99-4393-8174-87324AA16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936613"/>
          </a:xfrm>
        </p:spPr>
        <p:txBody>
          <a:bodyPr>
            <a:normAutofit fontScale="47500" lnSpcReduction="20000"/>
          </a:bodyPr>
          <a:lstStyle/>
          <a:p>
            <a:pPr algn="r"/>
            <a:r>
              <a:rPr lang="en-US" b="1" dirty="0"/>
              <a:t>Team 4:</a:t>
            </a:r>
          </a:p>
          <a:p>
            <a:pPr algn="r"/>
            <a:r>
              <a:rPr lang="fi-FI" dirty="0"/>
              <a:t>MURALI KRISHNA SAI CHUKKA &amp; 09</a:t>
            </a:r>
            <a:endParaRPr lang="en-US" dirty="0"/>
          </a:p>
          <a:p>
            <a:pPr algn="r"/>
            <a:r>
              <a:rPr lang="en-US" dirty="0"/>
              <a:t>RUPESH SAI RAM DODDALA &amp; 10</a:t>
            </a:r>
          </a:p>
          <a:p>
            <a:pPr algn="r"/>
            <a:r>
              <a:rPr lang="en-US" dirty="0"/>
              <a:t>KAVIN KUMAR ARUMUGAM &amp; 63</a:t>
            </a:r>
          </a:p>
          <a:p>
            <a:pPr algn="r"/>
            <a:r>
              <a:rPr lang="en-US" dirty="0"/>
              <a:t>RAHUL REDDY YERVA &amp; 59</a:t>
            </a:r>
          </a:p>
          <a:p>
            <a:pPr algn="r"/>
            <a:r>
              <a:rPr lang="en-US" dirty="0"/>
              <a:t>TEJASWI AYYADAPU &amp; 03</a:t>
            </a:r>
          </a:p>
          <a:p>
            <a:pPr algn="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8EB70C-05EC-4156-820C-A21189FDD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825" y="1837553"/>
            <a:ext cx="2285714" cy="2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95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C3120-3452-43BF-8CA6-E69CD8672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964" y="4638"/>
            <a:ext cx="10515600" cy="1325563"/>
          </a:xfrm>
        </p:spPr>
        <p:txBody>
          <a:bodyPr/>
          <a:lstStyle/>
          <a:p>
            <a:r>
              <a:rPr lang="en-US" dirty="0"/>
              <a:t>Technologies &amp;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11A4A-D7FB-482B-BBCD-C0723B290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691" y="1438764"/>
            <a:ext cx="10515600" cy="4351338"/>
          </a:xfrm>
        </p:spPr>
        <p:txBody>
          <a:bodyPr/>
          <a:lstStyle/>
          <a:p>
            <a:r>
              <a:rPr lang="en-US" dirty="0"/>
              <a:t>MEAN stack for web.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Bcrypt js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Mongoose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passport-</a:t>
            </a:r>
            <a:r>
              <a:rPr lang="en-US" dirty="0" err="1"/>
              <a:t>jwt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angular2-toaster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ngx-qrcode2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underscore js</a:t>
            </a:r>
          </a:p>
          <a:p>
            <a:r>
              <a:rPr lang="en-US" dirty="0"/>
              <a:t>Ionic 3 and Cordova for mobile.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204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2F22C-9046-4451-BCF4-2DD302EAA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621" y="4647"/>
            <a:ext cx="10515600" cy="1325563"/>
          </a:xfrm>
        </p:spPr>
        <p:txBody>
          <a:bodyPr/>
          <a:lstStyle/>
          <a:p>
            <a:r>
              <a:rPr lang="en-US" dirty="0"/>
              <a:t>Modules delivered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2FA93-326C-48B0-BF1A-772D3D1B0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977" y="1280496"/>
            <a:ext cx="10515600" cy="4351338"/>
          </a:xfrm>
        </p:spPr>
        <p:txBody>
          <a:bodyPr/>
          <a:lstStyle/>
          <a:p>
            <a:r>
              <a:rPr lang="en-US" dirty="0"/>
              <a:t>Login. (Rahul)</a:t>
            </a:r>
          </a:p>
          <a:p>
            <a:r>
              <a:rPr lang="en-US" dirty="0"/>
              <a:t>User. (Rupesh)</a:t>
            </a:r>
          </a:p>
          <a:p>
            <a:r>
              <a:rPr lang="en-US" dirty="0"/>
              <a:t>User Group. (Kavin)</a:t>
            </a:r>
          </a:p>
          <a:p>
            <a:r>
              <a:rPr lang="en-US" dirty="0"/>
              <a:t>Reasons. (Rahul)</a:t>
            </a:r>
          </a:p>
          <a:p>
            <a:r>
              <a:rPr lang="en-US" dirty="0"/>
              <a:t>Area. (Kavin)</a:t>
            </a:r>
          </a:p>
          <a:p>
            <a:r>
              <a:rPr lang="en-US" dirty="0"/>
              <a:t>Line. (Rupesh)</a:t>
            </a:r>
          </a:p>
          <a:p>
            <a:r>
              <a:rPr lang="en-US" dirty="0"/>
              <a:t>Machine. (Murali)</a:t>
            </a:r>
          </a:p>
          <a:p>
            <a:r>
              <a:rPr lang="en-US" dirty="0"/>
              <a:t>Machine Group. (Murali)</a:t>
            </a:r>
          </a:p>
        </p:txBody>
      </p:sp>
    </p:spTree>
    <p:extLst>
      <p:ext uri="{BB962C8B-B14F-4D97-AF65-F5344CB8AC3E}">
        <p14:creationId xmlns:p14="http://schemas.microsoft.com/office/powerpoint/2010/main" val="1786484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09E52-1ED9-4ABC-8089-36C277163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283" y="4647"/>
            <a:ext cx="10515600" cy="1325563"/>
          </a:xfrm>
        </p:spPr>
        <p:txBody>
          <a:bodyPr/>
          <a:lstStyle/>
          <a:p>
            <a:r>
              <a:rPr lang="en-US" dirty="0"/>
              <a:t>Burndown chart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9EFF96-A091-4B88-A2EF-B848F5F72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852" y="1389635"/>
            <a:ext cx="6253063" cy="525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463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C74A4-8691-4660-9730-C82D0BA36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7" y="4645"/>
            <a:ext cx="10515600" cy="1325563"/>
          </a:xfrm>
        </p:spPr>
        <p:txBody>
          <a:bodyPr/>
          <a:lstStyle/>
          <a:p>
            <a:r>
              <a:rPr lang="en-US" dirty="0"/>
              <a:t>Contribution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26BCDA-F41B-4587-83C4-D21D5665D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67" y="1399650"/>
            <a:ext cx="3513124" cy="19661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F7878C-D9D0-4195-BA59-7B94E2986A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026" y="1458222"/>
            <a:ext cx="3520745" cy="19204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A9EEBC-82F7-4662-B83E-0A8D7AF1F5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408" y="1468148"/>
            <a:ext cx="3520745" cy="19432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BF4430-F841-4711-B34A-729D9909C2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876" y="3904707"/>
            <a:ext cx="3490262" cy="19356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A87296-C483-4A8D-84C9-23B8E3EC49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269" y="3908517"/>
            <a:ext cx="3513124" cy="192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118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28B0D-5936-4793-9C6D-4AB7A8D40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408" y="273905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6920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5179D-C830-4A37-8196-22B0ABE47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354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3050140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5179D-C830-4A37-8196-22B0ABE47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354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216876050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31</TotalTime>
  <Words>112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 Light</vt:lpstr>
      <vt:lpstr>Metropolitan</vt:lpstr>
      <vt:lpstr>FMS</vt:lpstr>
      <vt:lpstr>Technologies &amp; Packages</vt:lpstr>
      <vt:lpstr>Modules delivered</vt:lpstr>
      <vt:lpstr>Burndown chart</vt:lpstr>
      <vt:lpstr>Contribution</vt:lpstr>
      <vt:lpstr>DEMO</vt:lpstr>
      <vt:lpstr>Questions ?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FMS</dc:title>
  <dc:creator>kite</dc:creator>
  <cp:lastModifiedBy>kite</cp:lastModifiedBy>
  <cp:revision>5</cp:revision>
  <dcterms:created xsi:type="dcterms:W3CDTF">2018-10-05T19:07:11Z</dcterms:created>
  <dcterms:modified xsi:type="dcterms:W3CDTF">2018-10-05T19:38:19Z</dcterms:modified>
</cp:coreProperties>
</file>