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100" d="100"/>
          <a:sy n="100" d="100"/>
        </p:scale>
        <p:origin x="-38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34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9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5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8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2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69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4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3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14BA-B281-4986-B504-3ED45A588784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5CDC7-A98C-4AAE-A450-1EDDE96BB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101850" y="1847851"/>
            <a:ext cx="393700" cy="349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38300" y="21971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00251" y="6007100"/>
            <a:ext cx="63499" cy="209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66850" y="5607050"/>
            <a:ext cx="17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to 2015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10201" y="2197100"/>
            <a:ext cx="222249" cy="444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2150" y="1682750"/>
            <a:ext cx="216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Ensure this shows accurate value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077201" y="2819400"/>
            <a:ext cx="69849" cy="622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12000" y="3422650"/>
            <a:ext cx="216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does user change this / enter this?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flipV="1">
            <a:off x="8193088" y="2809876"/>
            <a:ext cx="989012" cy="6127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15199" y="2511623"/>
            <a:ext cx="104785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Open Order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480550" y="3441700"/>
            <a:ext cx="216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new button from this page to go to detail page.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10561638" y="2895600"/>
            <a:ext cx="385762" cy="546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43451" y="2359799"/>
            <a:ext cx="361749" cy="708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02001" y="3072368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‘Title’ to ‘Order Name’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952876" y="2724150"/>
            <a:ext cx="263524" cy="15004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1426" y="42288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 this column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4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6" y="0"/>
            <a:ext cx="10718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1229" y="2041723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Quoted: $XYZ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474200" y="2463800"/>
            <a:ext cx="7703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Confirm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346139" y="2463800"/>
            <a:ext cx="668773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Cancel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6212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6" y="0"/>
            <a:ext cx="10718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1229" y="2041723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Quoted: $XYZ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474200" y="2463800"/>
            <a:ext cx="68403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Accept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346139" y="2463800"/>
            <a:ext cx="63838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Reject</a:t>
            </a:r>
            <a:endParaRPr lang="en-GB" sz="1400" dirty="0"/>
          </a:p>
        </p:txBody>
      </p:sp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8877300" y="1803400"/>
            <a:ext cx="633929" cy="422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91450" y="1487725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Field = quoted amount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626600" y="2711451"/>
            <a:ext cx="393700" cy="349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85150" y="3064866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 </a:t>
            </a:r>
            <a:r>
              <a:rPr lang="en-US" dirty="0" err="1" smtClean="0">
                <a:solidFill>
                  <a:srgbClr val="FF0000"/>
                </a:solidFill>
              </a:rPr>
              <a:t>OrderItem.Status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40168" y="2596952"/>
            <a:ext cx="393700" cy="349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8718" y="2950367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‘Order Name’ in here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9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6" y="0"/>
            <a:ext cx="10718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1229" y="2041723"/>
            <a:ext cx="146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Quoted: $XYZ</a:t>
            </a:r>
          </a:p>
          <a:p>
            <a:r>
              <a:rPr lang="en-US" dirty="0" smtClean="0"/>
              <a:t>Confirmed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626600" y="2711451"/>
            <a:ext cx="393700" cy="349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85150" y="3064866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Once entered the user cannot update it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Barnes</dc:creator>
  <cp:lastModifiedBy>Andrew Barnes</cp:lastModifiedBy>
  <cp:revision>3</cp:revision>
  <dcterms:created xsi:type="dcterms:W3CDTF">2015-03-04T11:50:54Z</dcterms:created>
  <dcterms:modified xsi:type="dcterms:W3CDTF">2015-03-04T11:55:08Z</dcterms:modified>
</cp:coreProperties>
</file>