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eg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1.jpg"/>
 <Relationship Id="rId3" Type="http://schemas.openxmlformats.org/officeDocument/2006/relationships/image" Target="../media/logo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3.jpg"/>
 <Relationship Id="rId3" Type="http://schemas.openxmlformats.org/officeDocument/2006/relationships/image" Target="../media/logo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5.jpg"/>
 <Relationship Id="rId3" Type="http://schemas.openxmlformats.org/officeDocument/2006/relationships/image" Target="../media/logo6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7.jpg"/>
 <Relationship Id="rId3" Type="http://schemas.openxmlformats.org/officeDocument/2006/relationships/image" Target="../media/logo8.png"/>
 <Relationship Id="rId4" Type="http://schemas.openxmlformats.org/officeDocument/2006/relationships/image" Target="../media/partner9.png"/>
 <Relationship Id="rId5" Type="http://schemas.openxmlformats.org/officeDocument/2006/relationships/image" Target="../media/partner10.png"/>
 <Relationship Id="rId6" Type="http://schemas.openxmlformats.org/officeDocument/2006/relationships/image" Target="../media/team_ICQR911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12.jpg"/>
 <Relationship Id="rId3" Type="http://schemas.openxmlformats.org/officeDocument/2006/relationships/image" Target="../media/logo13.png"/>
 <Relationship Id="rId4" Type="http://schemas.openxmlformats.org/officeDocument/2006/relationships/image" Target="../media/partner_kLOC914.png"/>
 <Relationship Id="rId5" Type="http://schemas.openxmlformats.org/officeDocument/2006/relationships/image" Target="../media/partner15.png"/>
 <Relationship Id="rId6" Type="http://schemas.openxmlformats.org/officeDocument/2006/relationships/image" Target="../media/partner_sNaQ416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17.jpg"/>
 <Relationship Id="rId3" Type="http://schemas.openxmlformats.org/officeDocument/2006/relationships/image" Target="../media/logo1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333750" y="1905000"/>
            <a:ext cx="3400425" cy="762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3810000"/>
            <a:ext cx="5715000" cy="190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br/>
            <a:r>
              <a:rPr b="true" i="false" strike="noStrike" sz="6000" u="none">
                <a:solidFill>
                  <a:srgbClr val="FFFFFF"/>
                </a:solidFill>
                <a:latin typeface="Calibri"/>
              </a:rPr>
              <a:t/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16954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Competitors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905000" y="20002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2500" u="none">
                <a:solidFill>
                  <a:srgbClr val="FFFFFF"/>
                </a:solidFill>
                <a:latin typeface="Calibri"/>
              </a:rPr>
              <a:t>Competitors</a:t>
            </a:r>
            <a:br/>
          </a:p>
        </p:txBody>
      </p:sp>
      <p:sp>
        <p:nvSpPr>
          <p:cNvPr id="5" name=""/>
          <p:cNvSpPr txBox="1"/>
          <p:nvPr/>
        </p:nvSpPr>
        <p:spPr>
          <a:xfrm rot="0">
            <a:off x="4286250" y="20002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2500" u="none">
                <a:solidFill>
                  <a:srgbClr val="FFFFFF"/>
                </a:solidFill>
                <a:latin typeface="Calibri"/>
              </a:rPr>
              <a:t>Advantages</a:t>
            </a:r>
            <a:br/>
          </a:p>
        </p:txBody>
      </p:sp>
      <p:sp>
        <p:nvSpPr>
          <p:cNvPr id="6" name=""/>
          <p:cNvSpPr txBox="1"/>
          <p:nvPr/>
        </p:nvSpPr>
        <p:spPr>
          <a:xfrm rot="0">
            <a:off x="1428750" y="25717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1500" u="none">
                <a:solidFill>
                  <a:srgbClr val="FFFFFF"/>
                </a:solidFill>
                <a:latin typeface="Calibri"/>
              </a:rPr>
              <a:t>1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1905000" y="25717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1500" u="none">
                <a:solidFill>
                  <a:srgbClr val="FFFFFF"/>
                </a:solidFill>
                <a:latin typeface="Calibri"/>
              </a:rPr>
              <a:t>redbus data</a:t>
            </a:r>
            <a:br/>
          </a:p>
        </p:txBody>
      </p:sp>
      <p:sp>
        <p:nvSpPr>
          <p:cNvPr id="8" name=""/>
          <p:cNvSpPr txBox="1"/>
          <p:nvPr/>
        </p:nvSpPr>
        <p:spPr>
          <a:xfrm rot="0">
            <a:off x="4286250" y="25717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1500" u="none">
                <a:solidFill>
                  <a:srgbClr val="FFFFFF"/>
                </a:solidFill>
                <a:latin typeface="Calibri"/>
              </a:rPr>
              <a:t>good customer services and good api</a:t>
            </a:r>
            <a:br/>
          </a:p>
        </p:txBody>
      </p:sp>
      <p:sp>
        <p:nvSpPr>
          <p:cNvPr id="9" name=""/>
          <p:cNvSpPr txBox="1"/>
          <p:nvPr/>
        </p:nvSpPr>
        <p:spPr>
          <a:xfrm rot="0">
            <a:off x="1428750" y="29527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1500" u="none">
                <a:solidFill>
                  <a:srgbClr val="FFFFFF"/>
                </a:solidFill>
                <a:latin typeface="Calibri"/>
              </a:rPr>
              <a:t>2</a:t>
            </a:r>
            <a:br/>
          </a:p>
        </p:txBody>
      </p:sp>
      <p:sp>
        <p:nvSpPr>
          <p:cNvPr id="10" name=""/>
          <p:cNvSpPr txBox="1"/>
          <p:nvPr/>
        </p:nvSpPr>
        <p:spPr>
          <a:xfrm rot="0">
            <a:off x="1905000" y="29527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1500" u="none">
                <a:solidFill>
                  <a:srgbClr val="FFFFFF"/>
                </a:solidFill>
                <a:latin typeface="Calibri"/>
              </a:rPr>
              <a:t>sampde1</a:t>
            </a:r>
            <a:br/>
          </a:p>
        </p:txBody>
      </p:sp>
      <p:sp>
        <p:nvSpPr>
          <p:cNvPr id="11" name=""/>
          <p:cNvSpPr txBox="1"/>
          <p:nvPr/>
        </p:nvSpPr>
        <p:spPr>
          <a:xfrm rot="0">
            <a:off x="4286250" y="29527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1500" u="none">
                <a:solidFill>
                  <a:srgbClr val="FFFFFF"/>
                </a:solidFill>
                <a:latin typeface="Calibri"/>
              </a:rPr>
              <a:t>lower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16954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Milestones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905000" y="20002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000" u="none">
                <a:solidFill>
                  <a:srgbClr val="FFFFFF"/>
                </a:solidFill>
                <a:latin typeface="Calibri"/>
              </a:rPr>
              <a:t>Date</a:t>
            </a:r>
            <a:br/>
          </a:p>
        </p:txBody>
      </p:sp>
      <p:sp>
        <p:nvSpPr>
          <p:cNvPr id="5" name=""/>
          <p:cNvSpPr txBox="1"/>
          <p:nvPr/>
        </p:nvSpPr>
        <p:spPr>
          <a:xfrm rot="0">
            <a:off x="4286250" y="20002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000" u="none">
                <a:solidFill>
                  <a:srgbClr val="FFFFFF"/>
                </a:solidFill>
                <a:latin typeface="Calibri"/>
              </a:rPr>
              <a:t>Milestones</a:t>
            </a:r>
            <a:br/>
          </a:p>
        </p:txBody>
      </p:sp>
      <p:sp>
        <p:nvSpPr>
          <p:cNvPr id="6" name=""/>
          <p:cNvSpPr txBox="1"/>
          <p:nvPr/>
        </p:nvSpPr>
        <p:spPr>
          <a:xfrm rot="0">
            <a:off x="1428750" y="25717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1500" u="none">
                <a:solidFill>
                  <a:srgbClr val="FFFFFF"/>
                </a:solidFill>
                <a:latin typeface="Calibri"/>
              </a:rPr>
              <a:t>1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1905000" y="25717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1500" u="none">
                <a:solidFill>
                  <a:srgbClr val="FFFFFF"/>
                </a:solidFill>
                <a:latin typeface="Calibri"/>
              </a:rPr>
              <a:t>September 30,16</a:t>
            </a:r>
            <a:br/>
          </a:p>
        </p:txBody>
      </p:sp>
      <p:sp>
        <p:nvSpPr>
          <p:cNvPr id="8" name=""/>
          <p:cNvSpPr txBox="1"/>
          <p:nvPr/>
        </p:nvSpPr>
        <p:spPr>
          <a:xfrm rot="0">
            <a:off x="4286250" y="25717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1500" u="none">
                <a:solidFill>
                  <a:srgbClr val="FFFFFF"/>
                </a:solidFill>
                <a:latin typeface="Calibri"/>
              </a:rPr>
              <a:t>Customer Signup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1695450" cy="381000"/>
          </a:xfrm>
          <a:prstGeom prst="rect">
            <a:avLst/>
          </a:prstGeom>
        </p:spPr>
      </p:pic>
      <p:pic>
        <p:nvPicPr>
          <p:cNvPr id="3" name="PHPPowerPoint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2095500"/>
            <a:ext cx="1428750" cy="1428750"/>
          </a:xfrm>
          <a:prstGeom prst="rect">
            <a:avLst/>
          </a:prstGeom>
        </p:spPr>
      </p:pic>
      <p:pic>
        <p:nvPicPr>
          <p:cNvPr id="4" name="PHPPowerPoint logo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333750" y="2095500"/>
            <a:ext cx="1428750" cy="1428750"/>
          </a:xfrm>
          <a:prstGeom prst="rect">
            <a:avLst/>
          </a:prstGeom>
        </p:spPr>
      </p:pic>
      <p:pic>
        <p:nvPicPr>
          <p:cNvPr id="5" name="PHPPowerPoint logo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715000" y="2095500"/>
            <a:ext cx="2266950" cy="142875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 rot="0">
            <a:off x="952500" y="400050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1500" u="none">
                <a:solidFill>
                  <a:srgbClr val="FFFFFF"/>
                </a:solidFill>
                <a:latin typeface="Calibri"/>
              </a:rPr>
              <a:t>santhosh</a:t>
            </a:r>
            <a:br/>
            <a:r>
              <a:rPr b="true" i="false" strike="noStrike" sz="1500" u="none">
                <a:solidFill>
                  <a:srgbClr val="FFFFFF"/>
                </a:solidFill>
                <a:latin typeface="Calibri"/>
              </a:rPr>
              <a:t>check 1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3333750" y="400050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1500" u="none">
                <a:solidFill>
                  <a:srgbClr val="FFFFFF"/>
                </a:solidFill>
                <a:latin typeface="Calibri"/>
              </a:rPr>
              <a:t>Akilan</a:t>
            </a:r>
            <a:br/>
            <a:r>
              <a:rPr b="true" i="false" strike="noStrike" sz="1500" u="none">
                <a:solidFill>
                  <a:srgbClr val="FFFFFF"/>
                </a:solidFill>
                <a:latin typeface="Calibri"/>
              </a:rPr>
              <a:t>software Engineer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5715000" y="400050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1500" u="none">
                <a:solidFill>
                  <a:srgbClr val="FFFFFF"/>
                </a:solidFill>
                <a:latin typeface="Calibri"/>
              </a:rPr>
              <a:t>Vignesh</a:t>
            </a:r>
            <a:br/>
            <a:r>
              <a:rPr b="true" i="false" strike="noStrike" sz="1500" u="none">
                <a:solidFill>
                  <a:srgbClr val="FFFFFF"/>
                </a:solidFill>
                <a:latin typeface="Calibri"/>
              </a:rPr>
              <a:t>Financial Advisor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95250" y="190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Team and roles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1695450" cy="381000"/>
          </a:xfrm>
          <a:prstGeom prst="rect">
            <a:avLst/>
          </a:prstGeom>
        </p:spPr>
      </p:pic>
      <p:pic>
        <p:nvPicPr>
          <p:cNvPr id="3" name="PHPPowerPoint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2095500"/>
            <a:ext cx="2343150" cy="1428750"/>
          </a:xfrm>
          <a:prstGeom prst="rect">
            <a:avLst/>
          </a:prstGeom>
        </p:spPr>
      </p:pic>
      <p:pic>
        <p:nvPicPr>
          <p:cNvPr id="4" name="PHPPowerPoint logo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333750" y="2095500"/>
            <a:ext cx="1428750" cy="1428750"/>
          </a:xfrm>
          <a:prstGeom prst="rect">
            <a:avLst/>
          </a:prstGeom>
        </p:spPr>
      </p:pic>
      <p:pic>
        <p:nvPicPr>
          <p:cNvPr id="5" name="PHPPowerPoint logo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715000" y="2095500"/>
            <a:ext cx="2266950" cy="142875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 rot="0">
            <a:off x="952500" y="400050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1500" u="none">
                <a:solidFill>
                  <a:srgbClr val="FFFFFF"/>
                </a:solidFill>
                <a:latin typeface="Calibri"/>
              </a:rPr>
              <a:t>Shanjeev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3333750" y="400050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1500" u="none">
                <a:solidFill>
                  <a:srgbClr val="FFFFFF"/>
                </a:solidFill>
                <a:latin typeface="Calibri"/>
              </a:rPr>
              <a:t>Akilan</a:t>
            </a:r>
            <a:br/>
          </a:p>
        </p:txBody>
      </p:sp>
      <p:sp>
        <p:nvSpPr>
          <p:cNvPr id="8" name=""/>
          <p:cNvSpPr txBox="1"/>
          <p:nvPr/>
        </p:nvSpPr>
        <p:spPr>
          <a:xfrm rot="0">
            <a:off x="5715000" y="400050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1500" u="none">
                <a:solidFill>
                  <a:srgbClr val="FFFFFF"/>
                </a:solidFill>
                <a:latin typeface="Calibri"/>
              </a:rPr>
              <a:t>Vicky</a:t>
            </a:r>
            <a:br/>
          </a:p>
        </p:txBody>
      </p:sp>
      <p:sp>
        <p:nvSpPr>
          <p:cNvPr id="9" name=""/>
          <p:cNvSpPr txBox="1"/>
          <p:nvPr/>
        </p:nvSpPr>
        <p:spPr>
          <a:xfrm rot="0">
            <a:off x="95250" y="190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Partners and Key roles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16954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2016-09-01T14:07:58+02:00</dcterms:created>
  <dcterms:modified xsi:type="dcterms:W3CDTF">2016-09-01T14:07:58+02:00</dcterms:modified>
  <dc:title>Untitled Presentation</dc:title>
  <dc:description/>
  <dc:subject/>
  <cp:keywords/>
  <cp:category/>
</cp:coreProperties>
</file>