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png" ContentType="image/png"/>
  <Default Extension="jpg" ContentType="image/jpe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pt_bg1.png"/>
 <Relationship Id="rId3" Type="http://schemas.openxmlformats.org/officeDocument/2006/relationships/image" Target="../media/logo_Holy_Deligh2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pt_bg3.png"/>
 <Relationship Id="rId3" Type="http://schemas.openxmlformats.org/officeDocument/2006/relationships/image" Target="../media/ppt_border4.png"/>
 <Relationship Id="rId4" Type="http://schemas.openxmlformats.org/officeDocument/2006/relationships/image" Target="../media/logo_Holy_Deligh5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pt_bg6.png"/>
 <Relationship Id="rId3" Type="http://schemas.openxmlformats.org/officeDocument/2006/relationships/image" Target="../media/ppt_border7.png"/>
 <Relationship Id="rId4" Type="http://schemas.openxmlformats.org/officeDocument/2006/relationships/image" Target="../media/logo_Holy_Deligh8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pt_bg9.png"/>
 <Relationship Id="rId3" Type="http://schemas.openxmlformats.org/officeDocument/2006/relationships/image" Target="../media/ppt_border10.png"/>
 <Relationship Id="rId4" Type="http://schemas.openxmlformats.org/officeDocument/2006/relationships/image" Target="../media/logo_Holy_Deligh11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pt_bg12.png"/>
 <Relationship Id="rId3" Type="http://schemas.openxmlformats.org/officeDocument/2006/relationships/image" Target="../media/ppt_border13.png"/>
 <Relationship Id="rId4" Type="http://schemas.openxmlformats.org/officeDocument/2006/relationships/image" Target="../media/logo_Holy_Deligh14.png"/>
 <Relationship Id="rId5" Type="http://schemas.openxmlformats.org/officeDocument/2006/relationships/image" Target="../media/team_ykcJX15.jp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pt_bg16.png"/>
 <Relationship Id="rId3" Type="http://schemas.openxmlformats.org/officeDocument/2006/relationships/image" Target="../media/ppt_border17.png"/>
 <Relationship Id="rId4" Type="http://schemas.openxmlformats.org/officeDocument/2006/relationships/image" Target="../media/logo_Holy_Deligh18.png"/>
 <Relationship Id="rId5" Type="http://schemas.openxmlformats.org/officeDocument/2006/relationships/image" Target="../media/partner_GEW3d19.pn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pt_bg20.png"/>
 <Relationship Id="rId3" Type="http://schemas.openxmlformats.org/officeDocument/2006/relationships/image" Target="../media/ppt_border21.png"/>
 <Relationship Id="rId4" Type="http://schemas.openxmlformats.org/officeDocument/2006/relationships/image" Target="../media/logo_Holy_Deligh22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34475" cy="6858000"/>
          </a:xfrm>
          <a:prstGeom prst="rect">
            <a:avLst/>
          </a:prstGeom>
        </p:spPr>
      </p:pic>
      <p:pic>
        <p:nvPicPr>
          <p:cNvPr id="2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333750" y="1905000"/>
            <a:ext cx="2076450" cy="7620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2857500" y="3333750"/>
            <a:ext cx="5715000" cy="190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br/>
            <a:r>
              <a:rPr b="true" i="false" strike="noStrike" sz="6000" u="none">
                <a:solidFill>
                  <a:srgbClr val="0000"/>
                </a:solidFill>
                <a:latin typeface="Calibri"/>
              </a:rPr>
              <a:t>Holy Deligh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34475" cy="6858000"/>
          </a:xfrm>
          <a:prstGeom prst="rect">
            <a:avLst/>
          </a:prstGeom>
        </p:spPr>
      </p:pic>
      <p:pic>
        <p:nvPicPr>
          <p:cNvPr id="2" name="Background" descr="Backgrou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47625" y="6381750"/>
            <a:ext cx="9239250" cy="590550"/>
          </a:xfrm>
          <a:prstGeom prst="rect">
            <a:avLst/>
          </a:prstGeom>
        </p:spPr>
      </p:pic>
      <p:pic>
        <p:nvPicPr>
          <p:cNvPr id="3" name="PHPPowerPoint logo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" y="6429375"/>
            <a:ext cx="1038225" cy="38100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 rot="0">
            <a:off x="476250" y="95250"/>
            <a:ext cx="819150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C6C6"/>
                </a:solidFill>
                <a:latin typeface="Calibri"/>
              </a:rPr>
              <a:t>Competitors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1905000" y="2000250"/>
            <a:ext cx="2857500" cy="952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000" u="none">
                <a:solidFill>
                  <a:srgbClr val="0000"/>
                </a:solidFill>
                <a:latin typeface="Calibri"/>
              </a:rPr>
              <a:t>Competitors</a:t>
            </a:r>
            <a:br/>
          </a:p>
        </p:txBody>
      </p:sp>
      <p:sp>
        <p:nvSpPr>
          <p:cNvPr id="6" name=""/>
          <p:cNvSpPr txBox="1"/>
          <p:nvPr/>
        </p:nvSpPr>
        <p:spPr>
          <a:xfrm rot="0">
            <a:off x="4286250" y="2000250"/>
            <a:ext cx="4286250" cy="952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000" u="none">
                <a:solidFill>
                  <a:srgbClr val="0000"/>
                </a:solidFill>
                <a:latin typeface="Calibri"/>
              </a:rPr>
              <a:t>Advantages</a:t>
            </a:r>
            <a:br/>
          </a:p>
        </p:txBody>
      </p:sp>
      <p:sp>
        <p:nvSpPr>
          <p:cNvPr id="7" name=""/>
          <p:cNvSpPr txBox="1"/>
          <p:nvPr/>
        </p:nvSpPr>
        <p:spPr>
          <a:xfrm rot="0">
            <a:off x="1428750" y="2571750"/>
            <a:ext cx="2857500" cy="952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000" u="none">
                <a:solidFill>
                  <a:srgbClr val="0000"/>
                </a:solidFill>
                <a:latin typeface="Calibri"/>
              </a:rPr>
              <a:t>1</a:t>
            </a:r>
            <a:br/>
          </a:p>
        </p:txBody>
      </p:sp>
      <p:sp>
        <p:nvSpPr>
          <p:cNvPr id="8" name=""/>
          <p:cNvSpPr txBox="1"/>
          <p:nvPr/>
        </p:nvSpPr>
        <p:spPr>
          <a:xfrm rot="0">
            <a:off x="1905000" y="2571750"/>
            <a:ext cx="4286250" cy="952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000" u="none">
                <a:solidFill>
                  <a:srgbClr val="0000"/>
                </a:solidFill>
                <a:latin typeface="Calibri"/>
              </a:rPr>
              <a:t>Abhi</a:t>
            </a:r>
            <a:br/>
          </a:p>
        </p:txBody>
      </p:sp>
      <p:sp>
        <p:nvSpPr>
          <p:cNvPr id="9" name=""/>
          <p:cNvSpPr txBox="1"/>
          <p:nvPr/>
        </p:nvSpPr>
        <p:spPr>
          <a:xfrm rot="0">
            <a:off x="4286250" y="2571750"/>
            <a:ext cx="4286250" cy="952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000" u="none">
                <a:solidFill>
                  <a:srgbClr val="0000"/>
                </a:solidFill>
                <a:latin typeface="Calibri"/>
              </a:rPr>
              <a:t>More features</a:t>
            </a:r>
            <a:br/>
          </a:p>
        </p:txBody>
      </p:sp>
      <p:sp>
        <p:nvSpPr>
          <p:cNvPr id="10" name=""/>
          <p:cNvSpPr txBox="1"/>
          <p:nvPr/>
        </p:nvSpPr>
        <p:spPr>
          <a:xfrm rot="0">
            <a:off x="1428750" y="2952750"/>
            <a:ext cx="2857500" cy="952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000" u="none">
                <a:solidFill>
                  <a:srgbClr val="0000"/>
                </a:solidFill>
                <a:latin typeface="Calibri"/>
              </a:rPr>
              <a:t>2</a:t>
            </a:r>
            <a:br/>
          </a:p>
        </p:txBody>
      </p:sp>
      <p:sp>
        <p:nvSpPr>
          <p:cNvPr id="11" name=""/>
          <p:cNvSpPr txBox="1"/>
          <p:nvPr/>
        </p:nvSpPr>
        <p:spPr>
          <a:xfrm rot="0">
            <a:off x="1905000" y="2952750"/>
            <a:ext cx="4286250" cy="952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000" u="none">
                <a:solidFill>
                  <a:srgbClr val="0000"/>
                </a:solidFill>
                <a:latin typeface="Calibri"/>
              </a:rPr>
              <a:t>redbus</a:t>
            </a:r>
            <a:br/>
          </a:p>
        </p:txBody>
      </p:sp>
      <p:sp>
        <p:nvSpPr>
          <p:cNvPr id="12" name=""/>
          <p:cNvSpPr txBox="1"/>
          <p:nvPr/>
        </p:nvSpPr>
        <p:spPr>
          <a:xfrm rot="0">
            <a:off x="4286250" y="2952750"/>
            <a:ext cx="4286250" cy="952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000" u="none">
                <a:solidFill>
                  <a:srgbClr val="0000"/>
                </a:solidFill>
                <a:latin typeface="Calibri"/>
              </a:rPr>
              <a:t>More features</a:t>
            </a:r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34475" cy="6858000"/>
          </a:xfrm>
          <a:prstGeom prst="rect">
            <a:avLst/>
          </a:prstGeom>
        </p:spPr>
      </p:pic>
      <p:pic>
        <p:nvPicPr>
          <p:cNvPr id="2" name="Background" descr="Backgrou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47625" y="6381750"/>
            <a:ext cx="9239250" cy="590550"/>
          </a:xfrm>
          <a:prstGeom prst="rect">
            <a:avLst/>
          </a:prstGeom>
        </p:spPr>
      </p:pic>
      <p:pic>
        <p:nvPicPr>
          <p:cNvPr id="3" name="PHPPowerPoint logo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" y="6429375"/>
            <a:ext cx="1038225" cy="38100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 rot="0">
            <a:off x="476250" y="95250"/>
            <a:ext cx="60007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C6C6"/>
                </a:solidFill>
                <a:latin typeface="Calibri"/>
              </a:rPr>
              <a:t>Funds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6000750" y="95250"/>
            <a:ext cx="60007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"/>
                </a:solidFill>
                <a:latin typeface="Calibri"/>
              </a:rPr>
              <a:t>Rs5 M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476250" y="952500"/>
            <a:ext cx="819150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000" u="none">
                <a:solidFill>
                  <a:srgbClr val="0000"/>
                </a:solidFill>
                <a:latin typeface="Calibri"/>
              </a:rPr>
              <a:t>Add the description of your company its goals, opportunities and aspirations etc. Make it crisp and to the point , avoid adding up unecessary details . Sum up with things like what you offer.</a:t>
            </a:r>
            <a:b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34475" cy="6858000"/>
          </a:xfrm>
          <a:prstGeom prst="rect">
            <a:avLst/>
          </a:prstGeom>
        </p:spPr>
      </p:pic>
      <p:pic>
        <p:nvPicPr>
          <p:cNvPr id="2" name="Background" descr="Backgrou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47625" y="6381750"/>
            <a:ext cx="9239250" cy="590550"/>
          </a:xfrm>
          <a:prstGeom prst="rect">
            <a:avLst/>
          </a:prstGeom>
        </p:spPr>
      </p:pic>
      <p:pic>
        <p:nvPicPr>
          <p:cNvPr id="3" name="PHPPowerPoint logo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" y="6429375"/>
            <a:ext cx="1038225" cy="38100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 rot="0">
            <a:off x="476250" y="95250"/>
            <a:ext cx="819150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C6C6"/>
                </a:solidFill>
                <a:latin typeface="Calibri"/>
              </a:rPr>
              <a:t>Milestones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1905000" y="2000250"/>
            <a:ext cx="2857500" cy="952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000" u="none">
                <a:solidFill>
                  <a:srgbClr val="0000"/>
                </a:solidFill>
                <a:latin typeface="Calibri"/>
              </a:rPr>
              <a:t>Date</a:t>
            </a:r>
            <a:br/>
          </a:p>
        </p:txBody>
      </p:sp>
      <p:sp>
        <p:nvSpPr>
          <p:cNvPr id="6" name=""/>
          <p:cNvSpPr txBox="1"/>
          <p:nvPr/>
        </p:nvSpPr>
        <p:spPr>
          <a:xfrm rot="0">
            <a:off x="4286250" y="2000250"/>
            <a:ext cx="2857500" cy="952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000" u="none">
                <a:solidFill>
                  <a:srgbClr val="0000"/>
                </a:solidFill>
                <a:latin typeface="Calibri"/>
              </a:rPr>
              <a:t>Milestones</a:t>
            </a:r>
            <a:br/>
          </a:p>
        </p:txBody>
      </p:sp>
      <p:sp>
        <p:nvSpPr>
          <p:cNvPr id="7" name=""/>
          <p:cNvSpPr txBox="1"/>
          <p:nvPr/>
        </p:nvSpPr>
        <p:spPr>
          <a:xfrm rot="0">
            <a:off x="1428750" y="2571750"/>
            <a:ext cx="2857500" cy="952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000" u="none">
                <a:solidFill>
                  <a:srgbClr val="0000"/>
                </a:solidFill>
                <a:latin typeface="Calibri"/>
              </a:rPr>
              <a:t>1</a:t>
            </a:r>
            <a:br/>
          </a:p>
        </p:txBody>
      </p:sp>
      <p:sp>
        <p:nvSpPr>
          <p:cNvPr id="8" name=""/>
          <p:cNvSpPr txBox="1"/>
          <p:nvPr/>
        </p:nvSpPr>
        <p:spPr>
          <a:xfrm rot="0">
            <a:off x="1905000" y="2571750"/>
            <a:ext cx="2857500" cy="952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000" u="none">
                <a:solidFill>
                  <a:srgbClr val="0000"/>
                </a:solidFill>
                <a:latin typeface="Calibri"/>
              </a:rPr>
              <a:t>September 23,16</a:t>
            </a:r>
            <a:br/>
          </a:p>
        </p:txBody>
      </p:sp>
      <p:sp>
        <p:nvSpPr>
          <p:cNvPr id="9" name=""/>
          <p:cNvSpPr txBox="1"/>
          <p:nvPr/>
        </p:nvSpPr>
        <p:spPr>
          <a:xfrm rot="0">
            <a:off x="4286250" y="2571750"/>
            <a:ext cx="4286250" cy="952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000" u="none">
                <a:solidFill>
                  <a:srgbClr val="0000"/>
                </a:solidFill>
                <a:latin typeface="Calibri"/>
              </a:rPr>
              <a:t>1 lac visitors on website</a:t>
            </a:r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34475" cy="6858000"/>
          </a:xfrm>
          <a:prstGeom prst="rect">
            <a:avLst/>
          </a:prstGeom>
        </p:spPr>
      </p:pic>
      <p:pic>
        <p:nvPicPr>
          <p:cNvPr id="2" name="Background" descr="Backgrou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47625" y="6381750"/>
            <a:ext cx="9239250" cy="590550"/>
          </a:xfrm>
          <a:prstGeom prst="rect">
            <a:avLst/>
          </a:prstGeom>
        </p:spPr>
      </p:pic>
      <p:pic>
        <p:nvPicPr>
          <p:cNvPr id="3" name="PHPPowerPoint logo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" y="6429375"/>
            <a:ext cx="1038225" cy="381000"/>
          </a:xfrm>
          <a:prstGeom prst="rect">
            <a:avLst/>
          </a:prstGeom>
        </p:spPr>
      </p:pic>
      <p:pic>
        <p:nvPicPr>
          <p:cNvPr id="4" name="PHPPowerPoint logo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52500" y="2095500"/>
            <a:ext cx="2381250" cy="142875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 rot="0">
            <a:off x="952500" y="4000500"/>
            <a:ext cx="2857500" cy="952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1500" u="none">
                <a:solidFill>
                  <a:srgbClr val="0000"/>
                </a:solidFill>
                <a:latin typeface="Calibri"/>
              </a:rPr>
              <a:t>santhosh</a:t>
            </a:r>
            <a:br/>
            <a:r>
              <a:rPr b="true" i="false" strike="noStrike" sz="1500" u="none">
                <a:solidFill>
                  <a:srgbClr val="0000"/>
                </a:solidFill>
                <a:latin typeface="Calibri"/>
              </a:rPr>
              <a:t>Financial Advisor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95250" y="190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C6C6"/>
                </a:solidFill>
                <a:latin typeface="Calibri"/>
              </a:rPr>
              <a:t>Team and roles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34475" cy="6858000"/>
          </a:xfrm>
          <a:prstGeom prst="rect">
            <a:avLst/>
          </a:prstGeom>
        </p:spPr>
      </p:pic>
      <p:pic>
        <p:nvPicPr>
          <p:cNvPr id="2" name="Background" descr="Backgrou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47625" y="6381750"/>
            <a:ext cx="9239250" cy="590550"/>
          </a:xfrm>
          <a:prstGeom prst="rect">
            <a:avLst/>
          </a:prstGeom>
        </p:spPr>
      </p:pic>
      <p:pic>
        <p:nvPicPr>
          <p:cNvPr id="3" name="PHPPowerPoint logo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" y="6429375"/>
            <a:ext cx="1038225" cy="381000"/>
          </a:xfrm>
          <a:prstGeom prst="rect">
            <a:avLst/>
          </a:prstGeom>
        </p:spPr>
      </p:pic>
      <p:pic>
        <p:nvPicPr>
          <p:cNvPr id="4" name="PHPPowerPoint logo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52500" y="2095500"/>
            <a:ext cx="1066800" cy="142875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 rot="0">
            <a:off x="952500" y="4000500"/>
            <a:ext cx="2857500" cy="952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1500" u="none">
                <a:solidFill>
                  <a:srgbClr val="0000"/>
                </a:solidFill>
                <a:latin typeface="Calibri"/>
              </a:rPr>
              <a:t>Akilan</a:t>
            </a:r>
            <a:br/>
          </a:p>
        </p:txBody>
      </p:sp>
      <p:sp>
        <p:nvSpPr>
          <p:cNvPr id="6" name=""/>
          <p:cNvSpPr txBox="1"/>
          <p:nvPr/>
        </p:nvSpPr>
        <p:spPr>
          <a:xfrm rot="0">
            <a:off x="95250" y="190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C6C6"/>
                </a:solidFill>
                <a:latin typeface="Calibri"/>
              </a:rPr>
              <a:t>Partners and Key roles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34475" cy="6858000"/>
          </a:xfrm>
          <a:prstGeom prst="rect">
            <a:avLst/>
          </a:prstGeom>
        </p:spPr>
      </p:pic>
      <p:pic>
        <p:nvPicPr>
          <p:cNvPr id="2" name="Background" descr="Backgrou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47625" y="6381750"/>
            <a:ext cx="9239250" cy="590550"/>
          </a:xfrm>
          <a:prstGeom prst="rect">
            <a:avLst/>
          </a:prstGeom>
        </p:spPr>
      </p:pic>
      <p:pic>
        <p:nvPicPr>
          <p:cNvPr id="3" name="PHPPowerPoint logo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" y="6429375"/>
            <a:ext cx="1038225" cy="38100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 rot="0">
            <a:off x="476250" y="95250"/>
            <a:ext cx="819150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C6C6"/>
                </a:solidFill>
                <a:latin typeface="Calibri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7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2016-09-27T17:15:37+05:30</dcterms:created>
  <dcterms:modified xsi:type="dcterms:W3CDTF">2016-09-27T17:15:37+05:30</dcterms:modified>
  <dc:title>Untitled Presentation</dc:title>
  <dc:description/>
  <dc:subject/>
  <cp:keywords/>
  <cp:category/>
</cp:coreProperties>
</file>