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1.png"/>
 <Relationship Id="rId3" Type="http://schemas.openxmlformats.org/officeDocument/2006/relationships/image" Target="../media/logo2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27.png"/>
 <Relationship Id="rId3" Type="http://schemas.openxmlformats.org/officeDocument/2006/relationships/image" Target="../media/ppt_border28.png"/>
 <Relationship Id="rId4" Type="http://schemas.openxmlformats.org/officeDocument/2006/relationships/image" Target="../media/logo29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3.png"/>
 <Relationship Id="rId3" Type="http://schemas.openxmlformats.org/officeDocument/2006/relationships/image" Target="../media/ppt_border4.png"/>
 <Relationship Id="rId4" Type="http://schemas.openxmlformats.org/officeDocument/2006/relationships/image" Target="../media/logo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6.png"/>
 <Relationship Id="rId3" Type="http://schemas.openxmlformats.org/officeDocument/2006/relationships/image" Target="../media/ppt_border7.png"/>
 <Relationship Id="rId4" Type="http://schemas.openxmlformats.org/officeDocument/2006/relationships/image" Target="../media/logo8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9.png"/>
 <Relationship Id="rId3" Type="http://schemas.openxmlformats.org/officeDocument/2006/relationships/image" Target="../media/ppt_border10.png"/>
 <Relationship Id="rId4" Type="http://schemas.openxmlformats.org/officeDocument/2006/relationships/image" Target="../media/logo11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12.png"/>
 <Relationship Id="rId3" Type="http://schemas.openxmlformats.org/officeDocument/2006/relationships/image" Target="../media/ppt_border13.png"/>
 <Relationship Id="rId4" Type="http://schemas.openxmlformats.org/officeDocument/2006/relationships/image" Target="../media/logo14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15.png"/>
 <Relationship Id="rId3" Type="http://schemas.openxmlformats.org/officeDocument/2006/relationships/image" Target="../media/ppt_border16.png"/>
 <Relationship Id="rId4" Type="http://schemas.openxmlformats.org/officeDocument/2006/relationships/image" Target="../media/logo17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18.png"/>
 <Relationship Id="rId3" Type="http://schemas.openxmlformats.org/officeDocument/2006/relationships/image" Target="../media/ppt_border19.png"/>
 <Relationship Id="rId4" Type="http://schemas.openxmlformats.org/officeDocument/2006/relationships/image" Target="../media/logo20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21.png"/>
 <Relationship Id="rId3" Type="http://schemas.openxmlformats.org/officeDocument/2006/relationships/image" Target="../media/ppt_border22.png"/>
 <Relationship Id="rId4" Type="http://schemas.openxmlformats.org/officeDocument/2006/relationships/image" Target="../media/logo23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pt_bg24.png"/>
 <Relationship Id="rId3" Type="http://schemas.openxmlformats.org/officeDocument/2006/relationships/image" Target="../media/ppt_border25.png"/>
 <Relationship Id="rId4" Type="http://schemas.openxmlformats.org/officeDocument/2006/relationships/image" Target="../media/logo2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33750" y="1905000"/>
            <a:ext cx="2076450" cy="762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2857500" y="3333750"/>
            <a:ext cx="5715000" cy="190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br/>
            <a:r>
              <a:rPr b="true" i="false" strike="noStrike" sz="6000" u="none">
                <a:solidFill>
                  <a:srgbClr val="0000"/>
                </a:solidFill>
                <a:latin typeface="Calibri"/>
              </a:rPr>
              <a:t>This is to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8191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8191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Headline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476250" y="952500"/>
            <a:ext cx="819150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000" u="none">
                <a:solidFill>
                  <a:srgbClr val="0000"/>
                </a:solidFill>
                <a:latin typeface="Calibri"/>
              </a:rPr>
              <a:t>Add the description of your company its goals, opportunities and aspirations etc. Make it crisp and to the point , avoid adding up unecessary details . Sum up with things like what you offer- is it 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190500"/>
            <a:ext cx="8191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Problem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476250" y="1238250"/>
            <a:ext cx="819150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000" u="none">
                <a:solidFill>
                  <a:srgbClr val="0000"/>
                </a:solidFill>
                <a:latin typeface="Calibri"/>
              </a:rPr>
              <a:t>Add the description of your company its goals, opportunities and aspirations etc. Make it crisp and to the point , avoid adding up unecessary details . Sum up with things like what you offer- is it a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4762500" cy="476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Solution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476250" y="952500"/>
            <a:ext cx="819150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000" u="none">
                <a:solidFill>
                  <a:srgbClr val="0000"/>
                </a:solidFill>
                <a:latin typeface="Calibri"/>
              </a:rPr>
              <a:t>Add the description of your company its goals, opportunities and aspirations etc. Make it crisp and to the point , avoid adding up unecessary details . Sum up with things like what you offer- is it 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8191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Target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476250" y="952500"/>
            <a:ext cx="819150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000" u="none">
                <a:solidFill>
                  <a:srgbClr val="0000"/>
                </a:solidFill>
                <a:latin typeface="Calibri"/>
              </a:rPr>
              <a:t>Add the description of your company its goals, opportunities and aspirations etc. Make it crisp and to the point , avoid adding up unecessary details . Sum up with things like what you offer- is it 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8191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Competitors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905000" y="20002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000" u="none">
                <a:solidFill>
                  <a:srgbClr val="0000"/>
                </a:solidFill>
                <a:latin typeface="Calibri"/>
              </a:rPr>
              <a:t>Competitors</a:t>
            </a:r>
            <a:br/>
          </a:p>
        </p:txBody>
      </p:sp>
      <p:sp>
        <p:nvSpPr>
          <p:cNvPr id="6" name=""/>
          <p:cNvSpPr txBox="1"/>
          <p:nvPr/>
        </p:nvSpPr>
        <p:spPr>
          <a:xfrm rot="0">
            <a:off x="4286250" y="2000250"/>
            <a:ext cx="428625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000" u="none">
                <a:solidFill>
                  <a:srgbClr val="0000"/>
                </a:solidFill>
                <a:latin typeface="Calibri"/>
              </a:rPr>
              <a:t>Advantages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1428750" y="2571750"/>
            <a:ext cx="285750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1</a:t>
            </a:r>
            <a:br/>
          </a:p>
        </p:txBody>
      </p:sp>
      <p:sp>
        <p:nvSpPr>
          <p:cNvPr id="8" name=""/>
          <p:cNvSpPr txBox="1"/>
          <p:nvPr/>
        </p:nvSpPr>
        <p:spPr>
          <a:xfrm rot="0">
            <a:off x="1905000" y="2571750"/>
            <a:ext cx="428625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Abhi</a:t>
            </a:r>
            <a:br/>
          </a:p>
        </p:txBody>
      </p:sp>
      <p:sp>
        <p:nvSpPr>
          <p:cNvPr id="9" name=""/>
          <p:cNvSpPr txBox="1"/>
          <p:nvPr/>
        </p:nvSpPr>
        <p:spPr>
          <a:xfrm rot="0">
            <a:off x="4286250" y="2571750"/>
            <a:ext cx="4286250" cy="952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000" u="none">
                <a:solidFill>
                  <a:srgbClr val="0000"/>
                </a:solidFill>
                <a:latin typeface="Calibri"/>
              </a:rPr>
              <a:t>good customer services and good api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60007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Funds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000750" y="95250"/>
            <a:ext cx="60007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"/>
                </a:solidFill>
                <a:latin typeface="Calibri"/>
              </a:rPr>
              <a:t>Rs500 K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76250" y="952500"/>
            <a:ext cx="819150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000" u="none">
                <a:solidFill>
                  <a:srgbClr val="0000"/>
                </a:solidFill>
                <a:latin typeface="Calibri"/>
              </a:rPr>
              <a:t>Add the description of your company its goals, opportunities and aspirations etc. Make it crisp and to the point , avoid adding up unecessary details . Sum up with things like what you offer- is it 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8191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Sales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476250" y="952500"/>
            <a:ext cx="819150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000" u="none">
                <a:solidFill>
                  <a:srgbClr val="0000"/>
                </a:solidFill>
                <a:latin typeface="Calibri"/>
              </a:rPr>
              <a:t>Add the description of your company its goals, opportunities and aspirations etc. Make it crisp and to the point , avoid adding up unecessary details . Sum up with things like what you offer- is it 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7625" y="6381750"/>
            <a:ext cx="9239250" cy="590550"/>
          </a:xfrm>
          <a:prstGeom prst="rect">
            <a:avLst/>
          </a:prstGeom>
        </p:spPr>
      </p:pic>
      <p:pic>
        <p:nvPicPr>
          <p:cNvPr id="3" name="PHPPowerPoint logo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" y="6429375"/>
            <a:ext cx="1038225" cy="381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476250" y="95250"/>
            <a:ext cx="8191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C6C6"/>
                </a:solidFill>
                <a:latin typeface="Calibri"/>
              </a:rPr>
              <a:t>Marketing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476250" y="952500"/>
            <a:ext cx="819150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000" u="none">
                <a:solidFill>
                  <a:srgbClr val="0000"/>
                </a:solidFill>
                <a:latin typeface="Calibri"/>
              </a:rPr>
              <a:t>Add the description of your company its goals, opportunities and aspirations etc. Make it crisp and to the point , avoid adding up unecessary details . Sum up with things like what you offer- is it a 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2016-09-27T18:15:28+05:30</dcterms:created>
  <dcterms:modified xsi:type="dcterms:W3CDTF">2016-09-27T18:15:28+05:30</dcterms:modified>
  <dc:title>Untitled Presentation</dc:title>
  <dc:description/>
  <dc:subject/>
  <cp:keywords/>
  <cp:category/>
</cp:coreProperties>
</file>