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Viriya - green solution to energy shar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Viriya - green solution to energy sharing</a:t>
            </a:r>
          </a:p>
        </p:txBody>
      </p:sp>
      <p:sp>
        <p:nvSpPr>
          <p:cNvPr id="167" name="Rvce ibm Iot hackathon                  Lord_KP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Rvce ibm Iot hackathon                  </a:t>
            </a:r>
            <a:r>
              <a:rPr sz="2500"/>
              <a:t>Lord_KP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BM HACK 2018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IBM HACK 2018</a:t>
            </a:r>
          </a:p>
        </p:txBody>
      </p:sp>
      <p:sp>
        <p:nvSpPr>
          <p:cNvPr id="170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Problem statement</a:t>
            </a:r>
          </a:p>
        </p:txBody>
      </p:sp>
      <p:sp>
        <p:nvSpPr>
          <p:cNvPr id="171" name="Energy demand is high, non-renewable sources are getting deplet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Energy demand is high, non-renewable sources are getting depleted.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Many people are adopting Renewable means of generating energy.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At present, solar energy is essentially done by the government centrally.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BM HACK 2018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IBM HACK 2018</a:t>
            </a:r>
          </a:p>
        </p:txBody>
      </p:sp>
      <p:sp>
        <p:nvSpPr>
          <p:cNvPr id="174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Introduction</a:t>
            </a:r>
          </a:p>
        </p:txBody>
      </p:sp>
      <p:sp>
        <p:nvSpPr>
          <p:cNvPr id="175" name="Solar energy generated by many houses is in excess of what they ne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Solar energy generated by many houses is in excess of what they need.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A peer to peer energy sharing system as a solution to eliminate the complexities of a central authority for obtaining extra energy. 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Technology used - Blockchain.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Using the government’s infrastructure by the support of ministries promoting environmental improvement.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IBM HACK 2018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IBM HACK 2018</a:t>
            </a:r>
          </a:p>
        </p:txBody>
      </p:sp>
      <p:sp>
        <p:nvSpPr>
          <p:cNvPr id="178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Methodology</a:t>
            </a:r>
          </a:p>
        </p:txBody>
      </p:sp>
      <p:sp>
        <p:nvSpPr>
          <p:cNvPr id="179" name="Nodes at each houses are used to record the amount of energy generated and maintain the blockchain as wel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Nodes at each houses are used to record the amount of energy generated and maintain the blockchain as well.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For every unit of energy generated, a transaction is added to the blockchain waiting to be mined.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Once mined, a block of transactions is mined, the blockchain gets updated with this block and it is broadcasted to all nodes of the network.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BM HACK 2018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IBM HACK 2018</a:t>
            </a:r>
          </a:p>
        </p:txBody>
      </p:sp>
      <p:sp>
        <p:nvSpPr>
          <p:cNvPr id="182" name="Helios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Helios model</a:t>
            </a:r>
          </a:p>
        </p:txBody>
      </p:sp>
      <p:sp>
        <p:nvSpPr>
          <p:cNvPr id="183" name="Produce energy and store it in an in-house cache battery (for local energy consumptio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Produce </a:t>
            </a:r>
            <a:r>
              <a:t>energy and store it in an in-house cache battery (for local energy consumption) </a:t>
            </a: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Consume</a:t>
            </a:r>
            <a:r>
              <a:t> the stored energy</a:t>
            </a: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Release excess</a:t>
            </a:r>
            <a:r>
              <a:t> energy to the grid and receive virtual coins in return</a:t>
            </a: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Transfer/Exchange</a:t>
            </a:r>
            <a:r>
              <a:t> the virtual coins </a:t>
            </a: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Redeem</a:t>
            </a:r>
            <a:r>
              <a:t> the virtual coins in exchange with energy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BM HACK 2018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IBM HACK 2018</a:t>
            </a:r>
          </a:p>
        </p:txBody>
      </p:sp>
      <p:sp>
        <p:nvSpPr>
          <p:cNvPr id="186" name="Business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Business model</a:t>
            </a:r>
          </a:p>
        </p:txBody>
      </p:sp>
      <p:sp>
        <p:nvSpPr>
          <p:cNvPr id="187" name="Miners are incentivized to process transactions in exchange for rewards.…"/>
          <p:cNvSpPr txBox="1"/>
          <p:nvPr>
            <p:ph type="body" idx="1"/>
          </p:nvPr>
        </p:nvSpPr>
        <p:spPr>
          <a:xfrm>
            <a:off x="406400" y="2349500"/>
            <a:ext cx="12192000" cy="6108700"/>
          </a:xfrm>
          <a:prstGeom prst="rect">
            <a:avLst/>
          </a:prstGeom>
        </p:spPr>
        <p:txBody>
          <a:bodyPr/>
          <a:lstStyle/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Miners are incentivized to process transactions in exchange for rewards.</a:t>
            </a: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Smart Contracts allow us to write specifications for storage and transferring of funds, and it is immutable.</a:t>
            </a: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This enables us to enforce rules on financial transactions without depending on 3rd Parties.</a:t>
            </a: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Because unsupervised - intermediary costs are removed.</a:t>
            </a: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This type of model is more user-oriented and benefits them more. </a:t>
            </a: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339911" indent="-339911" defTabSz="457200">
              <a:lnSpc>
                <a:spcPts val="4500"/>
              </a:lnSpc>
              <a:spcBef>
                <a:spcPts val="0"/>
              </a:spcBef>
              <a:buChar char="‣"/>
              <a:defRPr sz="2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Government can charge a nominal fee for use of infrastructure.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IBM HACK 2018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IBM HACK 2018</a:t>
            </a:r>
          </a:p>
        </p:txBody>
      </p:sp>
      <p:sp>
        <p:nvSpPr>
          <p:cNvPr id="190" name="Use to socie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Use to society</a:t>
            </a:r>
          </a:p>
        </p:txBody>
      </p:sp>
      <p:sp>
        <p:nvSpPr>
          <p:cNvPr id="191" name="The main goal of this system is to propose a greener solution to the energy crisis.…"/>
          <p:cNvSpPr txBox="1"/>
          <p:nvPr>
            <p:ph type="body" idx="1"/>
          </p:nvPr>
        </p:nvSpPr>
        <p:spPr>
          <a:xfrm>
            <a:off x="406400" y="2349499"/>
            <a:ext cx="12192000" cy="6672264"/>
          </a:xfrm>
          <a:prstGeom prst="rect">
            <a:avLst/>
          </a:prstGeom>
        </p:spPr>
        <p:txBody>
          <a:bodyPr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The main goal of this system is to propose a greener solution to the energy crisis. 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This type of rewards system provides a great incentive for the civilians to generate Renewable forms of energy.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As a result, people can learn to self sustain themselves therefore, the government needs to generate and supply lesser energy.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Hazard-free and trusted transactions as eliminates 3rd party.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HE END"/>
          <p:cNvSpPr txBox="1"/>
          <p:nvPr>
            <p:ph type="title"/>
          </p:nvPr>
        </p:nvSpPr>
        <p:spPr>
          <a:xfrm>
            <a:off x="5448300" y="47371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THE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