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83" r:id="rId5"/>
    <p:sldId id="265" r:id="rId6"/>
    <p:sldId id="266" r:id="rId7"/>
    <p:sldId id="284" r:id="rId8"/>
    <p:sldId id="269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karma, Rahul" userId="d0a59aeb-3820-414b-9d30-d903ec42a0f8" providerId="ADAL" clId="{69A49662-4F8C-49FB-9807-669C5035A25D}"/>
    <pc:docChg chg="custSel delSld modSld">
      <pc:chgData name="Vishwakarma, Rahul" userId="d0a59aeb-3820-414b-9d30-d903ec42a0f8" providerId="ADAL" clId="{69A49662-4F8C-49FB-9807-669C5035A25D}" dt="2020-10-13T20:35:06.098" v="26" actId="20577"/>
      <pc:docMkLst>
        <pc:docMk/>
      </pc:docMkLst>
      <pc:sldChg chg="del">
        <pc:chgData name="Vishwakarma, Rahul" userId="d0a59aeb-3820-414b-9d30-d903ec42a0f8" providerId="ADAL" clId="{69A49662-4F8C-49FB-9807-669C5035A25D}" dt="2020-10-13T20:34:13.416" v="4" actId="2696"/>
        <pc:sldMkLst>
          <pc:docMk/>
          <pc:sldMk cId="1067145791" sldId="261"/>
        </pc:sldMkLst>
      </pc:sldChg>
      <pc:sldChg chg="del">
        <pc:chgData name="Vishwakarma, Rahul" userId="d0a59aeb-3820-414b-9d30-d903ec42a0f8" providerId="ADAL" clId="{69A49662-4F8C-49FB-9807-669C5035A25D}" dt="2020-10-13T20:34:18.246" v="8" actId="2696"/>
        <pc:sldMkLst>
          <pc:docMk/>
          <pc:sldMk cId="2724347875" sldId="262"/>
        </pc:sldMkLst>
      </pc:sldChg>
      <pc:sldChg chg="del">
        <pc:chgData name="Vishwakarma, Rahul" userId="d0a59aeb-3820-414b-9d30-d903ec42a0f8" providerId="ADAL" clId="{69A49662-4F8C-49FB-9807-669C5035A25D}" dt="2020-10-13T20:34:18.915" v="9" actId="2696"/>
        <pc:sldMkLst>
          <pc:docMk/>
          <pc:sldMk cId="4083337174" sldId="264"/>
        </pc:sldMkLst>
      </pc:sldChg>
      <pc:sldChg chg="delSp modSp">
        <pc:chgData name="Vishwakarma, Rahul" userId="d0a59aeb-3820-414b-9d30-d903ec42a0f8" providerId="ADAL" clId="{69A49662-4F8C-49FB-9807-669C5035A25D}" dt="2020-10-13T20:34:43.011" v="15" actId="478"/>
        <pc:sldMkLst>
          <pc:docMk/>
          <pc:sldMk cId="539053160" sldId="265"/>
        </pc:sldMkLst>
        <pc:spChg chg="del">
          <ac:chgData name="Vishwakarma, Rahul" userId="d0a59aeb-3820-414b-9d30-d903ec42a0f8" providerId="ADAL" clId="{69A49662-4F8C-49FB-9807-669C5035A25D}" dt="2020-10-13T20:34:43.011" v="15" actId="478"/>
          <ac:spMkLst>
            <pc:docMk/>
            <pc:sldMk cId="539053160" sldId="265"/>
            <ac:spMk id="5" creationId="{E8627D73-B406-4259-A974-EACFCF2F1379}"/>
          </ac:spMkLst>
        </pc:spChg>
        <pc:spChg chg="mod">
          <ac:chgData name="Vishwakarma, Rahul" userId="d0a59aeb-3820-414b-9d30-d903ec42a0f8" providerId="ADAL" clId="{69A49662-4F8C-49FB-9807-669C5035A25D}" dt="2020-10-13T20:34:39.227" v="14" actId="20577"/>
          <ac:spMkLst>
            <pc:docMk/>
            <pc:sldMk cId="539053160" sldId="265"/>
            <ac:spMk id="18" creationId="{353F3405-7FE0-4621-ADE4-6688537B5AEC}"/>
          </ac:spMkLst>
        </pc:spChg>
      </pc:sldChg>
      <pc:sldChg chg="modSp">
        <pc:chgData name="Vishwakarma, Rahul" userId="d0a59aeb-3820-414b-9d30-d903ec42a0f8" providerId="ADAL" clId="{69A49662-4F8C-49FB-9807-669C5035A25D}" dt="2020-10-13T20:34:47.640" v="17" actId="20577"/>
        <pc:sldMkLst>
          <pc:docMk/>
          <pc:sldMk cId="898217882" sldId="266"/>
        </pc:sldMkLst>
        <pc:spChg chg="mod">
          <ac:chgData name="Vishwakarma, Rahul" userId="d0a59aeb-3820-414b-9d30-d903ec42a0f8" providerId="ADAL" clId="{69A49662-4F8C-49FB-9807-669C5035A25D}" dt="2020-10-13T20:34:47.640" v="17" actId="20577"/>
          <ac:spMkLst>
            <pc:docMk/>
            <pc:sldMk cId="898217882" sldId="266"/>
            <ac:spMk id="7" creationId="{76AFC127-4D68-40A9-AF24-EAC4FBD7D273}"/>
          </ac:spMkLst>
        </pc:spChg>
      </pc:sldChg>
      <pc:sldChg chg="modSp">
        <pc:chgData name="Vishwakarma, Rahul" userId="d0a59aeb-3820-414b-9d30-d903ec42a0f8" providerId="ADAL" clId="{69A49662-4F8C-49FB-9807-669C5035A25D}" dt="2020-10-13T20:34:56.272" v="21" actId="20577"/>
        <pc:sldMkLst>
          <pc:docMk/>
          <pc:sldMk cId="1353596639" sldId="267"/>
        </pc:sldMkLst>
        <pc:spChg chg="mod">
          <ac:chgData name="Vishwakarma, Rahul" userId="d0a59aeb-3820-414b-9d30-d903ec42a0f8" providerId="ADAL" clId="{69A49662-4F8C-49FB-9807-669C5035A25D}" dt="2020-10-13T20:34:56.272" v="21" actId="20577"/>
          <ac:spMkLst>
            <pc:docMk/>
            <pc:sldMk cId="1353596639" sldId="267"/>
            <ac:spMk id="12" creationId="{F2AC2D2F-0371-4D79-B0FB-8A87F2915AF6}"/>
          </ac:spMkLst>
        </pc:spChg>
      </pc:sldChg>
      <pc:sldChg chg="modSp">
        <pc:chgData name="Vishwakarma, Rahul" userId="d0a59aeb-3820-414b-9d30-d903ec42a0f8" providerId="ADAL" clId="{69A49662-4F8C-49FB-9807-669C5035A25D}" dt="2020-10-13T20:35:01.380" v="23" actId="20577"/>
        <pc:sldMkLst>
          <pc:docMk/>
          <pc:sldMk cId="842442259" sldId="268"/>
        </pc:sldMkLst>
        <pc:spChg chg="mod">
          <ac:chgData name="Vishwakarma, Rahul" userId="d0a59aeb-3820-414b-9d30-d903ec42a0f8" providerId="ADAL" clId="{69A49662-4F8C-49FB-9807-669C5035A25D}" dt="2020-10-13T20:35:01.380" v="23" actId="20577"/>
          <ac:spMkLst>
            <pc:docMk/>
            <pc:sldMk cId="842442259" sldId="268"/>
            <ac:spMk id="10" creationId="{0B095FD2-3921-4F61-B47F-1B808816273E}"/>
          </ac:spMkLst>
        </pc:spChg>
      </pc:sldChg>
      <pc:sldChg chg="modSp">
        <pc:chgData name="Vishwakarma, Rahul" userId="d0a59aeb-3820-414b-9d30-d903ec42a0f8" providerId="ADAL" clId="{69A49662-4F8C-49FB-9807-669C5035A25D}" dt="2020-10-13T20:34:52.482" v="19" actId="20577"/>
        <pc:sldMkLst>
          <pc:docMk/>
          <pc:sldMk cId="2031297046" sldId="269"/>
        </pc:sldMkLst>
        <pc:spChg chg="mod">
          <ac:chgData name="Vishwakarma, Rahul" userId="d0a59aeb-3820-414b-9d30-d903ec42a0f8" providerId="ADAL" clId="{69A49662-4F8C-49FB-9807-669C5035A25D}" dt="2020-10-13T20:34:52.482" v="19" actId="20577"/>
          <ac:spMkLst>
            <pc:docMk/>
            <pc:sldMk cId="2031297046" sldId="269"/>
            <ac:spMk id="8" creationId="{862ED247-8CA0-4031-A86E-35D65FA8DF92}"/>
          </ac:spMkLst>
        </pc:spChg>
      </pc:sldChg>
      <pc:sldChg chg="modSp">
        <pc:chgData name="Vishwakarma, Rahul" userId="d0a59aeb-3820-414b-9d30-d903ec42a0f8" providerId="ADAL" clId="{69A49662-4F8C-49FB-9807-669C5035A25D}" dt="2020-10-13T20:35:06.098" v="26" actId="20577"/>
        <pc:sldMkLst>
          <pc:docMk/>
          <pc:sldMk cId="3954748867" sldId="270"/>
        </pc:sldMkLst>
        <pc:spChg chg="mod">
          <ac:chgData name="Vishwakarma, Rahul" userId="d0a59aeb-3820-414b-9d30-d903ec42a0f8" providerId="ADAL" clId="{69A49662-4F8C-49FB-9807-669C5035A25D}" dt="2020-10-13T20:35:06.098" v="26" actId="20577"/>
          <ac:spMkLst>
            <pc:docMk/>
            <pc:sldMk cId="3954748867" sldId="270"/>
            <ac:spMk id="10" creationId="{41C9E8AE-60EE-4EA4-AD6D-3F73BEE88BCB}"/>
          </ac:spMkLst>
        </pc:spChg>
      </pc:sldChg>
      <pc:sldChg chg="del">
        <pc:chgData name="Vishwakarma, Rahul" userId="d0a59aeb-3820-414b-9d30-d903ec42a0f8" providerId="ADAL" clId="{69A49662-4F8C-49FB-9807-669C5035A25D}" dt="2020-10-13T20:34:15.006" v="5" actId="2696"/>
        <pc:sldMkLst>
          <pc:docMk/>
          <pc:sldMk cId="760575928" sldId="271"/>
        </pc:sldMkLst>
      </pc:sldChg>
      <pc:sldChg chg="del">
        <pc:chgData name="Vishwakarma, Rahul" userId="d0a59aeb-3820-414b-9d30-d903ec42a0f8" providerId="ADAL" clId="{69A49662-4F8C-49FB-9807-669C5035A25D}" dt="2020-10-13T20:34:07.289" v="3" actId="2696"/>
        <pc:sldMkLst>
          <pc:docMk/>
          <pc:sldMk cId="105977501" sldId="277"/>
        </pc:sldMkLst>
      </pc:sldChg>
      <pc:sldChg chg="del">
        <pc:chgData name="Vishwakarma, Rahul" userId="d0a59aeb-3820-414b-9d30-d903ec42a0f8" providerId="ADAL" clId="{69A49662-4F8C-49FB-9807-669C5035A25D}" dt="2020-10-13T20:34:00.857" v="0" actId="2696"/>
        <pc:sldMkLst>
          <pc:docMk/>
          <pc:sldMk cId="701231776" sldId="278"/>
        </pc:sldMkLst>
      </pc:sldChg>
      <pc:sldChg chg="del">
        <pc:chgData name="Vishwakarma, Rahul" userId="d0a59aeb-3820-414b-9d30-d903ec42a0f8" providerId="ADAL" clId="{69A49662-4F8C-49FB-9807-669C5035A25D}" dt="2020-10-13T20:34:02.384" v="1" actId="2696"/>
        <pc:sldMkLst>
          <pc:docMk/>
          <pc:sldMk cId="3784229562" sldId="279"/>
        </pc:sldMkLst>
      </pc:sldChg>
      <pc:sldChg chg="del">
        <pc:chgData name="Vishwakarma, Rahul" userId="d0a59aeb-3820-414b-9d30-d903ec42a0f8" providerId="ADAL" clId="{69A49662-4F8C-49FB-9807-669C5035A25D}" dt="2020-10-13T20:34:03.546" v="2" actId="2696"/>
        <pc:sldMkLst>
          <pc:docMk/>
          <pc:sldMk cId="3822770487" sldId="280"/>
        </pc:sldMkLst>
      </pc:sldChg>
      <pc:sldChg chg="del">
        <pc:chgData name="Vishwakarma, Rahul" userId="d0a59aeb-3820-414b-9d30-d903ec42a0f8" providerId="ADAL" clId="{69A49662-4F8C-49FB-9807-669C5035A25D}" dt="2020-10-13T20:34:16.688" v="6" actId="2696"/>
        <pc:sldMkLst>
          <pc:docMk/>
          <pc:sldMk cId="3066775249" sldId="281"/>
        </pc:sldMkLst>
      </pc:sldChg>
      <pc:sldChg chg="del">
        <pc:chgData name="Vishwakarma, Rahul" userId="d0a59aeb-3820-414b-9d30-d903ec42a0f8" providerId="ADAL" clId="{69A49662-4F8C-49FB-9807-669C5035A25D}" dt="2020-10-13T20:34:17.710" v="7" actId="2696"/>
        <pc:sldMkLst>
          <pc:docMk/>
          <pc:sldMk cId="2488658464" sldId="282"/>
        </pc:sldMkLst>
      </pc:sldChg>
      <pc:sldChg chg="del">
        <pc:chgData name="Vishwakarma, Rahul" userId="d0a59aeb-3820-414b-9d30-d903ec42a0f8" providerId="ADAL" clId="{69A49662-4F8C-49FB-9807-669C5035A25D}" dt="2020-10-13T20:34:30.349" v="10" actId="2696"/>
        <pc:sldMkLst>
          <pc:docMk/>
          <pc:sldMk cId="2457800256" sldId="285"/>
        </pc:sldMkLst>
      </pc:sldChg>
      <pc:sldChg chg="del">
        <pc:chgData name="Vishwakarma, Rahul" userId="d0a59aeb-3820-414b-9d30-d903ec42a0f8" providerId="ADAL" clId="{69A49662-4F8C-49FB-9807-669C5035A25D}" dt="2020-10-13T20:34:31.034" v="11" actId="2696"/>
        <pc:sldMkLst>
          <pc:docMk/>
          <pc:sldMk cId="859641235" sldId="286"/>
        </pc:sldMkLst>
      </pc:sldChg>
      <pc:sldChg chg="del">
        <pc:chgData name="Vishwakarma, Rahul" userId="d0a59aeb-3820-414b-9d30-d903ec42a0f8" providerId="ADAL" clId="{69A49662-4F8C-49FB-9807-669C5035A25D}" dt="2020-10-13T20:34:32.137" v="12" actId="2696"/>
        <pc:sldMkLst>
          <pc:docMk/>
          <pc:sldMk cId="3750805857" sldId="287"/>
        </pc:sldMkLst>
      </pc:sldChg>
    </pc:docChg>
  </pc:docChgLst>
  <pc:docChgLst>
    <pc:chgData name="Vishwakarma, Rahul" userId="d0a59aeb-3820-414b-9d30-d903ec42a0f8" providerId="ADAL" clId="{510CB524-9658-42BA-AA2A-120AA5B93406}"/>
    <pc:docChg chg="custSel addSld delSld modSld sldOrd">
      <pc:chgData name="Vishwakarma, Rahul" userId="d0a59aeb-3820-414b-9d30-d903ec42a0f8" providerId="ADAL" clId="{510CB524-9658-42BA-AA2A-120AA5B93406}" dt="2020-08-14T12:22:50.829" v="514" actId="5793"/>
      <pc:docMkLst>
        <pc:docMk/>
      </pc:docMkLst>
      <pc:sldChg chg="delSp modSp">
        <pc:chgData name="Vishwakarma, Rahul" userId="d0a59aeb-3820-414b-9d30-d903ec42a0f8" providerId="ADAL" clId="{510CB524-9658-42BA-AA2A-120AA5B93406}" dt="2020-08-14T12:09:22.144" v="124" actId="1076"/>
        <pc:sldMkLst>
          <pc:docMk/>
          <pc:sldMk cId="898217882" sldId="266"/>
        </pc:sldMkLst>
        <pc:spChg chg="del">
          <ac:chgData name="Vishwakarma, Rahul" userId="d0a59aeb-3820-414b-9d30-d903ec42a0f8" providerId="ADAL" clId="{510CB524-9658-42BA-AA2A-120AA5B93406}" dt="2020-08-14T12:09:08.309" v="121" actId="478"/>
          <ac:spMkLst>
            <pc:docMk/>
            <pc:sldMk cId="898217882" sldId="266"/>
            <ac:spMk id="4" creationId="{8CF8595F-FF40-4B49-9611-DFE76BA84962}"/>
          </ac:spMkLst>
        </pc:spChg>
        <pc:spChg chg="mod">
          <ac:chgData name="Vishwakarma, Rahul" userId="d0a59aeb-3820-414b-9d30-d903ec42a0f8" providerId="ADAL" clId="{510CB524-9658-42BA-AA2A-120AA5B93406}" dt="2020-08-14T12:09:17.595" v="123" actId="14100"/>
          <ac:spMkLst>
            <pc:docMk/>
            <pc:sldMk cId="898217882" sldId="266"/>
            <ac:spMk id="5" creationId="{8EA2A72B-E379-410B-8C26-AC58FE43BC14}"/>
          </ac:spMkLst>
        </pc:spChg>
        <pc:spChg chg="del">
          <ac:chgData name="Vishwakarma, Rahul" userId="d0a59aeb-3820-414b-9d30-d903ec42a0f8" providerId="ADAL" clId="{510CB524-9658-42BA-AA2A-120AA5B93406}" dt="2020-08-14T12:09:05.086" v="120" actId="478"/>
          <ac:spMkLst>
            <pc:docMk/>
            <pc:sldMk cId="898217882" sldId="266"/>
            <ac:spMk id="6" creationId="{34648A3A-055D-493B-AB35-4B59418AFD0B}"/>
          </ac:spMkLst>
        </pc:spChg>
        <pc:spChg chg="mod">
          <ac:chgData name="Vishwakarma, Rahul" userId="d0a59aeb-3820-414b-9d30-d903ec42a0f8" providerId="ADAL" clId="{510CB524-9658-42BA-AA2A-120AA5B93406}" dt="2020-08-14T12:09:22.144" v="124" actId="1076"/>
          <ac:spMkLst>
            <pc:docMk/>
            <pc:sldMk cId="898217882" sldId="266"/>
            <ac:spMk id="7" creationId="{76AFC127-4D68-40A9-AF24-EAC4FBD7D273}"/>
          </ac:spMkLst>
        </pc:spChg>
        <pc:spChg chg="del">
          <ac:chgData name="Vishwakarma, Rahul" userId="d0a59aeb-3820-414b-9d30-d903ec42a0f8" providerId="ADAL" clId="{510CB524-9658-42BA-AA2A-120AA5B93406}" dt="2020-08-14T12:09:11.575" v="122" actId="478"/>
          <ac:spMkLst>
            <pc:docMk/>
            <pc:sldMk cId="898217882" sldId="266"/>
            <ac:spMk id="8" creationId="{BA4D33A9-C3D9-4B18-8165-B90568429EF8}"/>
          </ac:spMkLst>
        </pc:spChg>
      </pc:sldChg>
      <pc:sldChg chg="modSp">
        <pc:chgData name="Vishwakarma, Rahul" userId="d0a59aeb-3820-414b-9d30-d903ec42a0f8" providerId="ADAL" clId="{510CB524-9658-42BA-AA2A-120AA5B93406}" dt="2020-08-14T12:10:05.892" v="136" actId="20577"/>
        <pc:sldMkLst>
          <pc:docMk/>
          <pc:sldMk cId="1353596639" sldId="267"/>
        </pc:sldMkLst>
        <pc:spChg chg="mod">
          <ac:chgData name="Vishwakarma, Rahul" userId="d0a59aeb-3820-414b-9d30-d903ec42a0f8" providerId="ADAL" clId="{510CB524-9658-42BA-AA2A-120AA5B93406}" dt="2020-08-14T12:10:05.892" v="136" actId="20577"/>
          <ac:spMkLst>
            <pc:docMk/>
            <pc:sldMk cId="1353596639" sldId="267"/>
            <ac:spMk id="12" creationId="{F2AC2D2F-0371-4D79-B0FB-8A87F2915AF6}"/>
          </ac:spMkLst>
        </pc:spChg>
      </pc:sldChg>
      <pc:sldChg chg="modSp">
        <pc:chgData name="Vishwakarma, Rahul" userId="d0a59aeb-3820-414b-9d30-d903ec42a0f8" providerId="ADAL" clId="{510CB524-9658-42BA-AA2A-120AA5B93406}" dt="2020-08-14T12:10:12.807" v="139" actId="20577"/>
        <pc:sldMkLst>
          <pc:docMk/>
          <pc:sldMk cId="842442259" sldId="268"/>
        </pc:sldMkLst>
        <pc:spChg chg="mod">
          <ac:chgData name="Vishwakarma, Rahul" userId="d0a59aeb-3820-414b-9d30-d903ec42a0f8" providerId="ADAL" clId="{510CB524-9658-42BA-AA2A-120AA5B93406}" dt="2020-08-14T12:10:12.807" v="139" actId="20577"/>
          <ac:spMkLst>
            <pc:docMk/>
            <pc:sldMk cId="842442259" sldId="268"/>
            <ac:spMk id="10" creationId="{0B095FD2-3921-4F61-B47F-1B808816273E}"/>
          </ac:spMkLst>
        </pc:spChg>
      </pc:sldChg>
      <pc:sldChg chg="modSp">
        <pc:chgData name="Vishwakarma, Rahul" userId="d0a59aeb-3820-414b-9d30-d903ec42a0f8" providerId="ADAL" clId="{510CB524-9658-42BA-AA2A-120AA5B93406}" dt="2020-08-14T12:10:01.558" v="134" actId="20577"/>
        <pc:sldMkLst>
          <pc:docMk/>
          <pc:sldMk cId="2031297046" sldId="269"/>
        </pc:sldMkLst>
        <pc:spChg chg="mod">
          <ac:chgData name="Vishwakarma, Rahul" userId="d0a59aeb-3820-414b-9d30-d903ec42a0f8" providerId="ADAL" clId="{510CB524-9658-42BA-AA2A-120AA5B93406}" dt="2020-08-14T12:10:01.558" v="134" actId="20577"/>
          <ac:spMkLst>
            <pc:docMk/>
            <pc:sldMk cId="2031297046" sldId="269"/>
            <ac:spMk id="8" creationId="{862ED247-8CA0-4031-A86E-35D65FA8DF92}"/>
          </ac:spMkLst>
        </pc:spChg>
      </pc:sldChg>
      <pc:sldChg chg="modSp">
        <pc:chgData name="Vishwakarma, Rahul" userId="d0a59aeb-3820-414b-9d30-d903ec42a0f8" providerId="ADAL" clId="{510CB524-9658-42BA-AA2A-120AA5B93406}" dt="2020-08-14T12:10:16.553" v="141" actId="20577"/>
        <pc:sldMkLst>
          <pc:docMk/>
          <pc:sldMk cId="3954748867" sldId="270"/>
        </pc:sldMkLst>
        <pc:spChg chg="mod">
          <ac:chgData name="Vishwakarma, Rahul" userId="d0a59aeb-3820-414b-9d30-d903ec42a0f8" providerId="ADAL" clId="{510CB524-9658-42BA-AA2A-120AA5B93406}" dt="2020-08-14T12:10:16.553" v="141" actId="20577"/>
          <ac:spMkLst>
            <pc:docMk/>
            <pc:sldMk cId="3954748867" sldId="270"/>
            <ac:spMk id="10" creationId="{41C9E8AE-60EE-4EA4-AD6D-3F73BEE88BCB}"/>
          </ac:spMkLst>
        </pc:spChg>
      </pc:sldChg>
      <pc:sldChg chg="modSp">
        <pc:chgData name="Vishwakarma, Rahul" userId="d0a59aeb-3820-414b-9d30-d903ec42a0f8" providerId="ADAL" clId="{510CB524-9658-42BA-AA2A-120AA5B93406}" dt="2020-08-14T12:22:50.829" v="514" actId="5793"/>
        <pc:sldMkLst>
          <pc:docMk/>
          <pc:sldMk cId="3822770487" sldId="280"/>
        </pc:sldMkLst>
        <pc:spChg chg="mod">
          <ac:chgData name="Vishwakarma, Rahul" userId="d0a59aeb-3820-414b-9d30-d903ec42a0f8" providerId="ADAL" clId="{510CB524-9658-42BA-AA2A-120AA5B93406}" dt="2020-08-14T12:22:50.829" v="514" actId="5793"/>
          <ac:spMkLst>
            <pc:docMk/>
            <pc:sldMk cId="3822770487" sldId="280"/>
            <ac:spMk id="8" creationId="{01BD7360-535F-496B-ADDD-D1CCAE732104}"/>
          </ac:spMkLst>
        </pc:spChg>
      </pc:sldChg>
      <pc:sldChg chg="delSp modSp add">
        <pc:chgData name="Vishwakarma, Rahul" userId="d0a59aeb-3820-414b-9d30-d903ec42a0f8" providerId="ADAL" clId="{510CB524-9658-42BA-AA2A-120AA5B93406}" dt="2020-08-14T12:07:31.033" v="19" actId="20577"/>
        <pc:sldMkLst>
          <pc:docMk/>
          <pc:sldMk cId="3066775249" sldId="281"/>
        </pc:sldMkLst>
        <pc:spChg chg="del">
          <ac:chgData name="Vishwakarma, Rahul" userId="d0a59aeb-3820-414b-9d30-d903ec42a0f8" providerId="ADAL" clId="{510CB524-9658-42BA-AA2A-120AA5B93406}" dt="2020-08-14T12:07:24.081" v="9" actId="478"/>
          <ac:spMkLst>
            <pc:docMk/>
            <pc:sldMk cId="3066775249" sldId="281"/>
            <ac:spMk id="2" creationId="{DF5CC402-E429-4F56-ACD9-B4B528B58BBC}"/>
          </ac:spMkLst>
        </pc:spChg>
        <pc:spChg chg="mod">
          <ac:chgData name="Vishwakarma, Rahul" userId="d0a59aeb-3820-414b-9d30-d903ec42a0f8" providerId="ADAL" clId="{510CB524-9658-42BA-AA2A-120AA5B93406}" dt="2020-08-14T12:07:31.033" v="19" actId="20577"/>
          <ac:spMkLst>
            <pc:docMk/>
            <pc:sldMk cId="3066775249" sldId="281"/>
            <ac:spMk id="8" creationId="{01BD7360-535F-496B-ADDD-D1CCAE732104}"/>
          </ac:spMkLst>
        </pc:spChg>
      </pc:sldChg>
      <pc:sldChg chg="modSp add">
        <pc:chgData name="Vishwakarma, Rahul" userId="d0a59aeb-3820-414b-9d30-d903ec42a0f8" providerId="ADAL" clId="{510CB524-9658-42BA-AA2A-120AA5B93406}" dt="2020-08-14T12:08:29.076" v="76" actId="20577"/>
        <pc:sldMkLst>
          <pc:docMk/>
          <pc:sldMk cId="2488658464" sldId="282"/>
        </pc:sldMkLst>
        <pc:spChg chg="mod">
          <ac:chgData name="Vishwakarma, Rahul" userId="d0a59aeb-3820-414b-9d30-d903ec42a0f8" providerId="ADAL" clId="{510CB524-9658-42BA-AA2A-120AA5B93406}" dt="2020-08-14T12:08:29.076" v="76" actId="20577"/>
          <ac:spMkLst>
            <pc:docMk/>
            <pc:sldMk cId="2488658464" sldId="282"/>
            <ac:spMk id="8" creationId="{01BD7360-535F-496B-ADDD-D1CCAE732104}"/>
          </ac:spMkLst>
        </pc:spChg>
      </pc:sldChg>
      <pc:sldChg chg="modSp add">
        <pc:chgData name="Vishwakarma, Rahul" userId="d0a59aeb-3820-414b-9d30-d903ec42a0f8" providerId="ADAL" clId="{510CB524-9658-42BA-AA2A-120AA5B93406}" dt="2020-08-14T12:08:52.880" v="119" actId="20577"/>
        <pc:sldMkLst>
          <pc:docMk/>
          <pc:sldMk cId="3786646979" sldId="283"/>
        </pc:sldMkLst>
        <pc:spChg chg="mod">
          <ac:chgData name="Vishwakarma, Rahul" userId="d0a59aeb-3820-414b-9d30-d903ec42a0f8" providerId="ADAL" clId="{510CB524-9658-42BA-AA2A-120AA5B93406}" dt="2020-08-14T12:08:52.880" v="119" actId="20577"/>
          <ac:spMkLst>
            <pc:docMk/>
            <pc:sldMk cId="3786646979" sldId="283"/>
            <ac:spMk id="8" creationId="{01BD7360-535F-496B-ADDD-D1CCAE732104}"/>
          </ac:spMkLst>
        </pc:spChg>
      </pc:sldChg>
      <pc:sldChg chg="modSp add">
        <pc:chgData name="Vishwakarma, Rahul" userId="d0a59aeb-3820-414b-9d30-d903ec42a0f8" providerId="ADAL" clId="{510CB524-9658-42BA-AA2A-120AA5B93406}" dt="2020-08-14T12:09:50.634" v="132" actId="20577"/>
        <pc:sldMkLst>
          <pc:docMk/>
          <pc:sldMk cId="1557676734" sldId="284"/>
        </pc:sldMkLst>
        <pc:spChg chg="mod">
          <ac:chgData name="Vishwakarma, Rahul" userId="d0a59aeb-3820-414b-9d30-d903ec42a0f8" providerId="ADAL" clId="{510CB524-9658-42BA-AA2A-120AA5B93406}" dt="2020-08-14T12:09:50.634" v="132" actId="20577"/>
          <ac:spMkLst>
            <pc:docMk/>
            <pc:sldMk cId="1557676734" sldId="284"/>
            <ac:spMk id="8" creationId="{01BD7360-535F-496B-ADDD-D1CCAE732104}"/>
          </ac:spMkLst>
        </pc:spChg>
      </pc:sldChg>
      <pc:sldChg chg="modSp add">
        <pc:chgData name="Vishwakarma, Rahul" userId="d0a59aeb-3820-414b-9d30-d903ec42a0f8" providerId="ADAL" clId="{510CB524-9658-42BA-AA2A-120AA5B93406}" dt="2020-08-14T12:10:36.673" v="151" actId="20577"/>
        <pc:sldMkLst>
          <pc:docMk/>
          <pc:sldMk cId="2457800256" sldId="285"/>
        </pc:sldMkLst>
        <pc:spChg chg="mod">
          <ac:chgData name="Vishwakarma, Rahul" userId="d0a59aeb-3820-414b-9d30-d903ec42a0f8" providerId="ADAL" clId="{510CB524-9658-42BA-AA2A-120AA5B93406}" dt="2020-08-14T12:10:36.673" v="151" actId="20577"/>
          <ac:spMkLst>
            <pc:docMk/>
            <pc:sldMk cId="2457800256" sldId="285"/>
            <ac:spMk id="8" creationId="{01BD7360-535F-496B-ADDD-D1CCAE732104}"/>
          </ac:spMkLst>
        </pc:spChg>
      </pc:sldChg>
      <pc:sldChg chg="modSp add">
        <pc:chgData name="Vishwakarma, Rahul" userId="d0a59aeb-3820-414b-9d30-d903ec42a0f8" providerId="ADAL" clId="{510CB524-9658-42BA-AA2A-120AA5B93406}" dt="2020-08-14T12:18:14.515" v="465" actId="20577"/>
        <pc:sldMkLst>
          <pc:docMk/>
          <pc:sldMk cId="859641235" sldId="286"/>
        </pc:sldMkLst>
        <pc:spChg chg="mod">
          <ac:chgData name="Vishwakarma, Rahul" userId="d0a59aeb-3820-414b-9d30-d903ec42a0f8" providerId="ADAL" clId="{510CB524-9658-42BA-AA2A-120AA5B93406}" dt="2020-08-14T12:11:18.107" v="215" actId="20577"/>
          <ac:spMkLst>
            <pc:docMk/>
            <pc:sldMk cId="859641235" sldId="286"/>
            <ac:spMk id="4" creationId="{F6711240-39E9-4DA3-AD04-72235033177D}"/>
          </ac:spMkLst>
        </pc:spChg>
        <pc:spChg chg="mod">
          <ac:chgData name="Vishwakarma, Rahul" userId="d0a59aeb-3820-414b-9d30-d903ec42a0f8" providerId="ADAL" clId="{510CB524-9658-42BA-AA2A-120AA5B93406}" dt="2020-08-14T12:18:14.515" v="465" actId="20577"/>
          <ac:spMkLst>
            <pc:docMk/>
            <pc:sldMk cId="859641235" sldId="286"/>
            <ac:spMk id="8" creationId="{01BD7360-535F-496B-ADDD-D1CCAE732104}"/>
          </ac:spMkLst>
        </pc:spChg>
      </pc:sldChg>
      <pc:sldChg chg="add del">
        <pc:chgData name="Vishwakarma, Rahul" userId="d0a59aeb-3820-414b-9d30-d903ec42a0f8" providerId="ADAL" clId="{510CB524-9658-42BA-AA2A-120AA5B93406}" dt="2020-08-14T12:17:53.192" v="446"/>
        <pc:sldMkLst>
          <pc:docMk/>
          <pc:sldMk cId="921832717" sldId="287"/>
        </pc:sldMkLst>
      </pc:sldChg>
      <pc:sldChg chg="modSp add ord">
        <pc:chgData name="Vishwakarma, Rahul" userId="d0a59aeb-3820-414b-9d30-d903ec42a0f8" providerId="ADAL" clId="{510CB524-9658-42BA-AA2A-120AA5B93406}" dt="2020-08-14T12:22:11.213" v="505"/>
        <pc:sldMkLst>
          <pc:docMk/>
          <pc:sldMk cId="3750805857" sldId="287"/>
        </pc:sldMkLst>
        <pc:spChg chg="mod">
          <ac:chgData name="Vishwakarma, Rahul" userId="d0a59aeb-3820-414b-9d30-d903ec42a0f8" providerId="ADAL" clId="{510CB524-9658-42BA-AA2A-120AA5B93406}" dt="2020-08-14T12:21:40.310" v="504" actId="6549"/>
          <ac:spMkLst>
            <pc:docMk/>
            <pc:sldMk cId="3750805857" sldId="287"/>
            <ac:spMk id="4" creationId="{F6711240-39E9-4DA3-AD04-72235033177D}"/>
          </ac:spMkLst>
        </pc:spChg>
        <pc:spChg chg="mod">
          <ac:chgData name="Vishwakarma, Rahul" userId="d0a59aeb-3820-414b-9d30-d903ec42a0f8" providerId="ADAL" clId="{510CB524-9658-42BA-AA2A-120AA5B93406}" dt="2020-08-14T12:20:37.239" v="489" actId="20577"/>
          <ac:spMkLst>
            <pc:docMk/>
            <pc:sldMk cId="3750805857" sldId="287"/>
            <ac:spMk id="8" creationId="{01BD7360-535F-496B-ADDD-D1CCAE732104}"/>
          </ac:spMkLst>
        </pc:spChg>
      </pc:sldChg>
    </pc:docChg>
  </pc:docChgLst>
  <pc:docChgLst>
    <pc:chgData name="Vishwakarma, Rahul" userId="d0a59aeb-3820-414b-9d30-d903ec42a0f8" providerId="ADAL" clId="{728232F7-5DB8-401F-8D87-4F1401476FC2}"/>
    <pc:docChg chg="custSel addSld delSld modSld sldOrd">
      <pc:chgData name="Vishwakarma, Rahul" userId="d0a59aeb-3820-414b-9d30-d903ec42a0f8" providerId="ADAL" clId="{728232F7-5DB8-401F-8D87-4F1401476FC2}" dt="2020-08-13T22:13:40.121" v="914" actId="20577"/>
      <pc:docMkLst>
        <pc:docMk/>
      </pc:docMkLst>
      <pc:sldChg chg="modSp">
        <pc:chgData name="Vishwakarma, Rahul" userId="d0a59aeb-3820-414b-9d30-d903ec42a0f8" providerId="ADAL" clId="{728232F7-5DB8-401F-8D87-4F1401476FC2}" dt="2020-08-13T22:13:40.121" v="914" actId="20577"/>
        <pc:sldMkLst>
          <pc:docMk/>
          <pc:sldMk cId="701231776" sldId="278"/>
        </pc:sldMkLst>
        <pc:spChg chg="mod">
          <ac:chgData name="Vishwakarma, Rahul" userId="d0a59aeb-3820-414b-9d30-d903ec42a0f8" providerId="ADAL" clId="{728232F7-5DB8-401F-8D87-4F1401476FC2}" dt="2020-08-13T22:13:40.121" v="914" actId="20577"/>
          <ac:spMkLst>
            <pc:docMk/>
            <pc:sldMk cId="701231776" sldId="278"/>
            <ac:spMk id="8" creationId="{01BD7360-535F-496B-ADDD-D1CCAE732104}"/>
          </ac:spMkLst>
        </pc:spChg>
      </pc:sldChg>
      <pc:sldChg chg="delSp modSp add ord">
        <pc:chgData name="Vishwakarma, Rahul" userId="d0a59aeb-3820-414b-9d30-d903ec42a0f8" providerId="ADAL" clId="{728232F7-5DB8-401F-8D87-4F1401476FC2}" dt="2020-08-13T22:02:37.644" v="391"/>
        <pc:sldMkLst>
          <pc:docMk/>
          <pc:sldMk cId="3822770487" sldId="280"/>
        </pc:sldMkLst>
        <pc:spChg chg="del">
          <ac:chgData name="Vishwakarma, Rahul" userId="d0a59aeb-3820-414b-9d30-d903ec42a0f8" providerId="ADAL" clId="{728232F7-5DB8-401F-8D87-4F1401476FC2}" dt="2020-08-13T21:58:35.065" v="113" actId="478"/>
          <ac:spMkLst>
            <pc:docMk/>
            <pc:sldMk cId="3822770487" sldId="280"/>
            <ac:spMk id="7" creationId="{076BFEC4-4C56-42B2-9E1B-F16B82FFE230}"/>
          </ac:spMkLst>
        </pc:spChg>
        <pc:spChg chg="mod">
          <ac:chgData name="Vishwakarma, Rahul" userId="d0a59aeb-3820-414b-9d30-d903ec42a0f8" providerId="ADAL" clId="{728232F7-5DB8-401F-8D87-4F1401476FC2}" dt="2020-08-13T22:02:14.380" v="389" actId="403"/>
          <ac:spMkLst>
            <pc:docMk/>
            <pc:sldMk cId="3822770487" sldId="280"/>
            <ac:spMk id="8" creationId="{01BD7360-535F-496B-ADDD-D1CCAE732104}"/>
          </ac:spMkLst>
        </pc:spChg>
      </pc:sldChg>
      <pc:sldChg chg="add del ord">
        <pc:chgData name="Vishwakarma, Rahul" userId="d0a59aeb-3820-414b-9d30-d903ec42a0f8" providerId="ADAL" clId="{728232F7-5DB8-401F-8D87-4F1401476FC2}" dt="2020-08-13T22:02:27.605" v="390" actId="2696"/>
        <pc:sldMkLst>
          <pc:docMk/>
          <pc:sldMk cId="926620462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0D20-13F1-4878-B2D9-9D8BBF22A12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D523-9EF3-4FFC-B32D-A09ED6174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DD523-9EF3-4FFC-B32D-A09ED6174D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6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DD523-9EF3-4FFC-B32D-A09ED6174D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3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56DC-0683-4276-B7FB-38C87993A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7A2B7-2D22-46D5-92C8-251864430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2BD6-CC69-45C9-9645-104037DB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DAE9-9D89-4B4F-8024-9BBE13F7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6836-78E2-46E4-AADE-498A6926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4659-5515-4CA2-9982-2352D5E4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95689-708A-460C-93E9-657422B2B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C9524-6DEE-48C4-9B07-2B569969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49D8-C7ED-493D-B7E8-03893B6F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B7AE1-D912-43FC-A741-B5A60533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50A8A-B0F2-48C1-9E55-10DDB5D2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556D-F297-416F-BF86-472824B4A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2B63-9BAC-43A4-A15C-05309816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EE7F-7DBF-4E19-AF11-DCE640F7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8199-7157-4FFD-82C6-B667641C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D920-C4D5-4687-B46E-9A0634E4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CBEF-60F4-4742-ABB4-F8E6FC2B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CD350-2179-4611-9568-B40B6C7E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333C-BA99-4CE7-A2D4-7BEBD969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BCBB-129B-410C-8BAF-9904B41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534D-FB93-4E4A-B810-430927E0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36139-5C6B-439C-B740-16BBB92F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FBD3-58C2-4F18-8C44-A1A88647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8FAB-4BEB-4671-AA30-9BE332F8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3C32-E877-4AA4-9635-A7153897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0632-756F-4B55-A7D4-B35B73FC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015F-6C79-4B7F-9E91-9D1294D42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2E107-79D8-4EED-89DE-E45EDE3AF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B4219-EAB5-4D71-A178-561DA442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1937-9E09-42CA-8597-682F4087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23E38-60D0-4684-9EBD-D6B29731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9C6F-951F-4E69-8D38-F1FCCFF4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AFBCA-D975-45D3-B180-03349778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60DE2-6A39-49AA-86CE-940592C29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E8B73-B288-44FF-BD96-B376F173E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F766F-2AC2-435E-99BF-0EDFF3A5E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40E64-E30D-411E-9B7E-C31C4C92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7C15E-5AAE-42A5-8A65-E4F34E38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E9721-3D1F-4C53-A1AE-9B077E61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B711-F3B5-4A05-A393-AC2F59EA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3B478-8225-4ACD-8581-2D34EA73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CB1E-58CF-4922-AC63-93EF1FC0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890BC-9D6F-4E64-9265-171767AB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D7E55-F532-4D1A-B512-45B97C4B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4484A-0D91-4522-AF13-B050250B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AE566-692A-409B-A790-5F457DAD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4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DED1-26B3-45F0-99C5-C2F87500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EA39E-14EC-4AB3-844E-CF421C56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F9E62-C931-4F67-B728-505FEF72F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A9218-C4A5-4C3E-981E-115A321F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60177-6BF4-4C95-8082-93647DD1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67BB3-D9F9-4719-B54D-0E8291C4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242D-A73A-44E1-8F61-3E129A94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41621-137D-4205-90D8-3040761FF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55B41-D82A-4C87-AA4B-5D05935F6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E84A-D0F9-4312-8A7A-743F105B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AADFD-9BF6-4734-B0A5-0A221AFE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BCBB-E3AB-4BDE-A806-E94FFC27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5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6392C-7119-438B-A4D4-38BBE004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51E7-46C9-4ED3-B528-2BB36BE3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A84B-330E-4441-A9FF-7E590B846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2A84-405D-4540-8CE5-27719BD5F4A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A4F3-F107-4505-9FC6-28156651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843CD-EA58-45A1-A081-0F0C7B80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4BDC-5AA7-4617-B498-BD559D9A01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686469402,&quot;Placement&quot;:&quot;Footer&quot;}">
            <a:extLst>
              <a:ext uri="{FF2B5EF4-FFF2-40B4-BE49-F238E27FC236}">
                <a16:creationId xmlns:a16="http://schemas.microsoft.com/office/drawing/2014/main" id="{770E42D0-6004-485F-8B25-648D61580F56}"/>
              </a:ext>
            </a:extLst>
          </p:cNvPr>
          <p:cNvSpPr txBox="1"/>
          <p:nvPr userDrawn="1"/>
        </p:nvSpPr>
        <p:spPr>
          <a:xfrm>
            <a:off x="0" y="6646927"/>
            <a:ext cx="1362114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Highly Restricted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8640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9F3F22-AB08-4509-B604-F04718E7B05A}"/>
              </a:ext>
            </a:extLst>
          </p:cNvPr>
          <p:cNvCxnSpPr/>
          <p:nvPr/>
        </p:nvCxnSpPr>
        <p:spPr>
          <a:xfrm>
            <a:off x="1334813" y="3222488"/>
            <a:ext cx="95223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BD7360-535F-496B-ADDD-D1CCAE732104}"/>
              </a:ext>
            </a:extLst>
          </p:cNvPr>
          <p:cNvSpPr txBox="1"/>
          <p:nvPr/>
        </p:nvSpPr>
        <p:spPr>
          <a:xfrm>
            <a:off x="644082" y="2464245"/>
            <a:ext cx="10609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 SCM namespace with fio</a:t>
            </a:r>
          </a:p>
        </p:txBody>
      </p:sp>
    </p:spTree>
    <p:extLst>
      <p:ext uri="{BB962C8B-B14F-4D97-AF65-F5344CB8AC3E}">
        <p14:creationId xmlns:p14="http://schemas.microsoft.com/office/powerpoint/2010/main" val="378664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F8595F-FF40-4B49-9611-DFE76BA84962}"/>
              </a:ext>
            </a:extLst>
          </p:cNvPr>
          <p:cNvSpPr/>
          <p:nvPr/>
        </p:nvSpPr>
        <p:spPr>
          <a:xfrm>
            <a:off x="1408386" y="830338"/>
            <a:ext cx="9375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root@localhost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benchmark_script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]# /root/anaconda3/bin/python 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bench_fio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--target /dev/pmem0 /dev/pmem0.1 --type device --engine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libpmem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--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loginterval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500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--duration 720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-b 1k 2k 4k 8k 16k 32k 64k 128k 512k 1024k 2048k 4096k --template fio-job-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template.fio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--iodepth 1 8 16 32 64 128 --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numjobs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1 8 16 32 64 --mode 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randrw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--output /home/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rahul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/MEM_DAX --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rwmixread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75 90  </a:t>
            </a:r>
            <a:r>
              <a:rPr lang="zh-CN" altLang="en-US" sz="1200" dirty="0"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　</a:t>
            </a:r>
            <a:endParaRPr lang="en-US" sz="1200" dirty="0">
              <a:latin typeface="Courier New" panose="02070309020205020404" pitchFamily="49" charset="0"/>
              <a:ea typeface="PMingLiU" panose="020B0604030504040204" pitchFamily="18" charset="-12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███████████████████████████████████████████████████████████████████████████████████</a:t>
            </a:r>
            <a:endParaRPr lang="en-US" sz="1200" dirty="0">
              <a:latin typeface="Courier New" panose="02070309020205020404" pitchFamily="49" charset="0"/>
              <a:ea typeface="PMingLiU" panose="020B0604030504040204" pitchFamily="18" charset="-12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                          +++ Fio Benchmark Script +++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 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Estimated duration            : 42:00:00</a:t>
            </a:r>
          </a:p>
          <a:p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Test target                   : /dev/pmem0 /dev/pmem0.1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Job template                  : fio-job-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template.fio</a:t>
            </a:r>
            <a:endParaRPr lang="en-US" sz="1200" dirty="0">
              <a:latin typeface="Courier New" panose="02070309020205020404" pitchFamily="49" charset="0"/>
              <a:ea typeface="PMingLiU" panose="020B0604030504040204" pitchFamily="18" charset="-120"/>
              <a:cs typeface="Courier New" panose="02070309020205020404" pitchFamily="49" charset="0"/>
            </a:endParaRPr>
          </a:p>
          <a:p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I/O Engine                    : libpmem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Test mode (read/write)        : 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randrw</a:t>
            </a:r>
            <a:endParaRPr lang="en-US" sz="1200" dirty="0">
              <a:latin typeface="Courier New" panose="02070309020205020404" pitchFamily="49" charset="0"/>
              <a:ea typeface="PMingLiU" panose="020B0604030504040204" pitchFamily="18" charset="-12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IOdepth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to be tested          : 1 8 16 32 64 128</a:t>
            </a:r>
          </a:p>
          <a:p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NumJobs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to be tested          : 1 8 16 32 64</a:t>
            </a:r>
          </a:p>
          <a:p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Block size                    : 1k 2k 4k 8k 16k 32k 64k 128k 512k 1024k 2048k 4096k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Direct I/O                    : 1</a:t>
            </a:r>
          </a:p>
          <a:p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Read/write mix in %% read     : 75 90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Time duration per test (s)    : 720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Log interval of perf data     : 500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Invalidate buffer cache       : 1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Target type                   : device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Output folder                 : /home/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rahul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/MEM_DAX </a:t>
            </a:r>
          </a:p>
          <a:p>
            <a:r>
              <a:rPr lang="zh-CN" altLang="en-US" sz="1200" dirty="0"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███████████████████████████████████████████████████████████████████████████████████</a:t>
            </a:r>
            <a:endParaRPr lang="en-US" sz="1200" dirty="0">
              <a:latin typeface="Courier New" panose="02070309020205020404" pitchFamily="49" charset="0"/>
              <a:ea typeface="PMingLiU" panose="020B0604030504040204" pitchFamily="18" charset="-12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   100% |                         | -   [42:00:00, 00:00:00]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247AC-4D62-423E-9629-2B3D993394FC}"/>
              </a:ext>
            </a:extLst>
          </p:cNvPr>
          <p:cNvSpPr/>
          <p:nvPr/>
        </p:nvSpPr>
        <p:spPr>
          <a:xfrm>
            <a:off x="1240221" y="559661"/>
            <a:ext cx="9543393" cy="5065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F3405-7FE0-4621-ADE4-6688537B5AEC}"/>
              </a:ext>
            </a:extLst>
          </p:cNvPr>
          <p:cNvSpPr txBox="1"/>
          <p:nvPr/>
        </p:nvSpPr>
        <p:spPr>
          <a:xfrm>
            <a:off x="3207901" y="6334421"/>
            <a:ext cx="736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Benchmarking persistent memory with libpmem IO Engine </a:t>
            </a:r>
          </a:p>
        </p:txBody>
      </p:sp>
    </p:spTree>
    <p:extLst>
      <p:ext uri="{BB962C8B-B14F-4D97-AF65-F5344CB8AC3E}">
        <p14:creationId xmlns:p14="http://schemas.microsoft.com/office/powerpoint/2010/main" val="53905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0CB95C-6262-41F4-A382-70027DBBE9C6}"/>
              </a:ext>
            </a:extLst>
          </p:cNvPr>
          <p:cNvSpPr/>
          <p:nvPr/>
        </p:nvSpPr>
        <p:spPr>
          <a:xfrm>
            <a:off x="630621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root@localhost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~]# cat /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etc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redhat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-release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Red Hat Enterprise Linux Server release 7.7 (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Maipo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root@localhost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 ~]# 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lscpu</a:t>
            </a:r>
            <a:endParaRPr lang="en-US" sz="1200" dirty="0">
              <a:latin typeface="Courier New" panose="02070309020205020404" pitchFamily="49" charset="0"/>
              <a:ea typeface="PMingLiU" panose="020B0604030504040204" pitchFamily="18" charset="-12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Architecture:          x86_64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CPU op-mode(s):        32-bit, 64-bit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Byte Order:            Little Endian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CPU(s):                96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On-line CPU(s) list:   0-95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Thread(s) per core:    2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Core(s) per socket:    24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Socket(s):             2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NUMA node(s):          2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Vendor ID:             </a:t>
            </a:r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GenuineIntel</a:t>
            </a:r>
            <a:endParaRPr lang="en-US" sz="1200" dirty="0">
              <a:latin typeface="Courier New" panose="02070309020205020404" pitchFamily="49" charset="0"/>
              <a:ea typeface="PMingLiU" panose="020B0604030504040204" pitchFamily="18" charset="-12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CPU family:            6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Model:                 85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Model name:            Intel(R) Xeon(R) Platinum 8260 CPU @ 2.40GHz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Stepping:              6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CPU MHz:               1485.351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CPU max MHz:           3900.0000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CPU min MHz:           1000.0000</a:t>
            </a:r>
          </a:p>
          <a:p>
            <a:r>
              <a:rPr lang="en-US" sz="1200" dirty="0" err="1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BogoMIPS</a:t>
            </a:r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:              4800.00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Virtualization:        VT-x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L1d cache:             32K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L1i cache:             32K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L2 cache:              1024K</a:t>
            </a:r>
          </a:p>
          <a:p>
            <a:r>
              <a:rPr lang="en-US" sz="1200" dirty="0">
                <a:latin typeface="Courier New" panose="02070309020205020404" pitchFamily="49" charset="0"/>
                <a:ea typeface="PMingLiU" panose="020B0604030504040204" pitchFamily="18" charset="-120"/>
                <a:cs typeface="Courier New" panose="02070309020205020404" pitchFamily="49" charset="0"/>
              </a:rPr>
              <a:t>L3 cache:              36608K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2A72B-E379-410B-8C26-AC58FE43BC14}"/>
              </a:ext>
            </a:extLst>
          </p:cNvPr>
          <p:cNvSpPr/>
          <p:nvPr/>
        </p:nvSpPr>
        <p:spPr>
          <a:xfrm>
            <a:off x="630620" y="889843"/>
            <a:ext cx="10279117" cy="523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FC127-4D68-40A9-AF24-EAC4FBD7D273}"/>
              </a:ext>
            </a:extLst>
          </p:cNvPr>
          <p:cNvSpPr txBox="1"/>
          <p:nvPr/>
        </p:nvSpPr>
        <p:spPr>
          <a:xfrm>
            <a:off x="4748926" y="6293988"/>
            <a:ext cx="458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 System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89821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9F3F22-AB08-4509-B604-F04718E7B05A}"/>
              </a:ext>
            </a:extLst>
          </p:cNvPr>
          <p:cNvCxnSpPr/>
          <p:nvPr/>
        </p:nvCxnSpPr>
        <p:spPr>
          <a:xfrm>
            <a:off x="1334813" y="3222488"/>
            <a:ext cx="95223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BD7360-535F-496B-ADDD-D1CCAE732104}"/>
              </a:ext>
            </a:extLst>
          </p:cNvPr>
          <p:cNvSpPr txBox="1"/>
          <p:nvPr/>
        </p:nvSpPr>
        <p:spPr>
          <a:xfrm>
            <a:off x="644082" y="2464245"/>
            <a:ext cx="10609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 Results</a:t>
            </a:r>
          </a:p>
        </p:txBody>
      </p:sp>
    </p:spTree>
    <p:extLst>
      <p:ext uri="{BB962C8B-B14F-4D97-AF65-F5344CB8AC3E}">
        <p14:creationId xmlns:p14="http://schemas.microsoft.com/office/powerpoint/2010/main" val="155767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6A954-8FFF-418A-90BC-43546BD3CC11}"/>
              </a:ext>
            </a:extLst>
          </p:cNvPr>
          <p:cNvGrpSpPr/>
          <p:nvPr/>
        </p:nvGrpSpPr>
        <p:grpSpPr>
          <a:xfrm>
            <a:off x="405630" y="214159"/>
            <a:ext cx="11573428" cy="6429681"/>
            <a:chOff x="618572" y="303226"/>
            <a:chExt cx="11573428" cy="6429681"/>
          </a:xfrm>
        </p:grpSpPr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9B5BFBA1-A708-41D5-91F0-D4A8A0B26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2" y="303226"/>
              <a:ext cx="11573428" cy="64296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6FF834-7EC7-45EF-8E69-697D94045C9A}"/>
                </a:ext>
              </a:extLst>
            </p:cNvPr>
            <p:cNvSpPr/>
            <p:nvPr/>
          </p:nvSpPr>
          <p:spPr>
            <a:xfrm>
              <a:off x="4877110" y="303226"/>
              <a:ext cx="3056351" cy="396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62ED247-8CA0-4031-A86E-35D65FA8DF92}"/>
              </a:ext>
            </a:extLst>
          </p:cNvPr>
          <p:cNvSpPr txBox="1"/>
          <p:nvPr/>
        </p:nvSpPr>
        <p:spPr>
          <a:xfrm>
            <a:off x="3571156" y="6336063"/>
            <a:ext cx="775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3: IOPS and Latency benchmarking for 1K, 64K and 1024K</a:t>
            </a:r>
          </a:p>
        </p:txBody>
      </p:sp>
    </p:spTree>
    <p:extLst>
      <p:ext uri="{BB962C8B-B14F-4D97-AF65-F5344CB8AC3E}">
        <p14:creationId xmlns:p14="http://schemas.microsoft.com/office/powerpoint/2010/main" val="203129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F7AEC61-4B94-4D13-BAB4-E6A96CD8A0E5}"/>
              </a:ext>
            </a:extLst>
          </p:cNvPr>
          <p:cNvGrpSpPr/>
          <p:nvPr/>
        </p:nvGrpSpPr>
        <p:grpSpPr>
          <a:xfrm>
            <a:off x="426917" y="279509"/>
            <a:ext cx="11338166" cy="6298981"/>
            <a:chOff x="426917" y="279509"/>
            <a:chExt cx="11338166" cy="6298981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ADA14BD8-FC21-4E8A-89C2-DCBEB4C24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17" y="279509"/>
              <a:ext cx="11338166" cy="629898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0E440-8B8A-45DD-ABC1-7DF9349255C9}"/>
                </a:ext>
              </a:extLst>
            </p:cNvPr>
            <p:cNvSpPr/>
            <p:nvPr/>
          </p:nvSpPr>
          <p:spPr>
            <a:xfrm>
              <a:off x="4496844" y="279509"/>
              <a:ext cx="3056351" cy="396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2AC2D2F-0371-4D79-B0FB-8A87F2915AF6}"/>
              </a:ext>
            </a:extLst>
          </p:cNvPr>
          <p:cNvSpPr txBox="1"/>
          <p:nvPr/>
        </p:nvSpPr>
        <p:spPr>
          <a:xfrm>
            <a:off x="2468866" y="6270713"/>
            <a:ext cx="775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4: IOPS and Latency benchmarking for 1K and 4096K with various iodepth and jobs</a:t>
            </a:r>
          </a:p>
        </p:txBody>
      </p:sp>
    </p:spTree>
    <p:extLst>
      <p:ext uri="{BB962C8B-B14F-4D97-AF65-F5344CB8AC3E}">
        <p14:creationId xmlns:p14="http://schemas.microsoft.com/office/powerpoint/2010/main" val="135359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7DE4F2-4763-4DFA-9F9F-151FBE6A5453}"/>
              </a:ext>
            </a:extLst>
          </p:cNvPr>
          <p:cNvGrpSpPr/>
          <p:nvPr/>
        </p:nvGrpSpPr>
        <p:grpSpPr>
          <a:xfrm>
            <a:off x="861523" y="234863"/>
            <a:ext cx="10468953" cy="6388274"/>
            <a:chOff x="1047531" y="0"/>
            <a:chExt cx="10468953" cy="6388274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516580F-0798-4445-ADAD-DC7332073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31" y="106902"/>
              <a:ext cx="10468953" cy="628137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2BDB58-C180-4A71-A9F9-F14F9C861423}"/>
                </a:ext>
              </a:extLst>
            </p:cNvPr>
            <p:cNvSpPr/>
            <p:nvPr/>
          </p:nvSpPr>
          <p:spPr>
            <a:xfrm>
              <a:off x="4659682" y="0"/>
              <a:ext cx="3056351" cy="396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095FD2-3921-4F61-B47F-1B808816273E}"/>
              </a:ext>
            </a:extLst>
          </p:cNvPr>
          <p:cNvSpPr txBox="1"/>
          <p:nvPr/>
        </p:nvSpPr>
        <p:spPr>
          <a:xfrm>
            <a:off x="3007485" y="6469248"/>
            <a:ext cx="775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5: Understanding Latency and I/O percentage for a specific block size </a:t>
            </a:r>
          </a:p>
        </p:txBody>
      </p:sp>
    </p:spTree>
    <p:extLst>
      <p:ext uri="{BB962C8B-B14F-4D97-AF65-F5344CB8AC3E}">
        <p14:creationId xmlns:p14="http://schemas.microsoft.com/office/powerpoint/2010/main" val="84244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mplement, stationary, pencil, table&#10;&#10;Description automatically generated">
            <a:extLst>
              <a:ext uri="{FF2B5EF4-FFF2-40B4-BE49-F238E27FC236}">
                <a16:creationId xmlns:a16="http://schemas.microsoft.com/office/drawing/2014/main" id="{62D32E39-79D7-465B-AD89-B7F4A1074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C9E8AE-60EE-4EA4-AD6D-3F73BEE88BCB}"/>
              </a:ext>
            </a:extLst>
          </p:cNvPr>
          <p:cNvSpPr txBox="1"/>
          <p:nvPr/>
        </p:nvSpPr>
        <p:spPr>
          <a:xfrm>
            <a:off x="3688165" y="6461323"/>
            <a:ext cx="775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6: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IOPS and Latency benchmark</a:t>
            </a:r>
          </a:p>
        </p:txBody>
      </p:sp>
    </p:spTree>
    <p:extLst>
      <p:ext uri="{BB962C8B-B14F-4D97-AF65-F5344CB8AC3E}">
        <p14:creationId xmlns:p14="http://schemas.microsoft.com/office/powerpoint/2010/main" val="395474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4036C69657A442ACE0E765EAE1DC6D" ma:contentTypeVersion="9" ma:contentTypeDescription="Create a new document." ma:contentTypeScope="" ma:versionID="9db5aa3d40a5cc5cdaf41520e8ca5476">
  <xsd:schema xmlns:xsd="http://www.w3.org/2001/XMLSchema" xmlns:xs="http://www.w3.org/2001/XMLSchema" xmlns:p="http://schemas.microsoft.com/office/2006/metadata/properties" xmlns:ns2="772a48e9-0ac4-46da-b709-914d20b9703e" targetNamespace="http://schemas.microsoft.com/office/2006/metadata/properties" ma:root="true" ma:fieldsID="d26a8b0a7cab5d4295fa7f873ba885b2" ns2:_="">
    <xsd:import namespace="772a48e9-0ac4-46da-b709-914d20b97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a48e9-0ac4-46da-b709-914d20b97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C372BB-5468-4F6B-80FD-23A0489F88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a48e9-0ac4-46da-b709-914d20b970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348C7A-4510-4488-B7B2-654C9A3A3B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7CA378-F550-4DAE-8F52-56A446F5BDE9}">
  <ds:schemaRefs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772a48e9-0ac4-46da-b709-914d20b9703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316</Words>
  <Application>Microsoft Office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Vishwakarma, Rahul</dc:creator>
  <cp:lastModifiedBy>Vishwakarma, Rahul</cp:lastModifiedBy>
  <cp:revision>1</cp:revision>
  <dcterms:created xsi:type="dcterms:W3CDTF">2020-07-18T11:12:13Z</dcterms:created>
  <dcterms:modified xsi:type="dcterms:W3CDTF">2020-10-13T20:35:07Z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33c3c-263a-4874-9587-e0c458bf5585_Enabled">
    <vt:lpwstr>True</vt:lpwstr>
  </property>
  <property fmtid="{D5CDD505-2E9C-101B-9397-08002B2CF9AE}" pid="3" name="MSIP_Label_f4833c3c-263a-4874-9587-e0c458bf5585_SiteId">
    <vt:lpwstr>945c199a-83a2-4e80-9f8c-5a91be5752dd</vt:lpwstr>
  </property>
  <property fmtid="{D5CDD505-2E9C-101B-9397-08002B2CF9AE}" pid="4" name="MSIP_Label_f4833c3c-263a-4874-9587-e0c458bf5585_Owner">
    <vt:lpwstr>Rahul.Vishwakarma@emc.com</vt:lpwstr>
  </property>
  <property fmtid="{D5CDD505-2E9C-101B-9397-08002B2CF9AE}" pid="5" name="MSIP_Label_f4833c3c-263a-4874-9587-e0c458bf5585_SetDate">
    <vt:lpwstr>2020-07-18T11:30:11.1292624Z</vt:lpwstr>
  </property>
  <property fmtid="{D5CDD505-2E9C-101B-9397-08002B2CF9AE}" pid="6" name="MSIP_Label_f4833c3c-263a-4874-9587-e0c458bf5585_Name">
    <vt:lpwstr>Highly Restricted</vt:lpwstr>
  </property>
  <property fmtid="{D5CDD505-2E9C-101B-9397-08002B2CF9AE}" pid="7" name="MSIP_Label_f4833c3c-263a-4874-9587-e0c458bf5585_Application">
    <vt:lpwstr>Microsoft Azure Information Protection</vt:lpwstr>
  </property>
  <property fmtid="{D5CDD505-2E9C-101B-9397-08002B2CF9AE}" pid="8" name="MSIP_Label_f4833c3c-263a-4874-9587-e0c458bf5585_ActionId">
    <vt:lpwstr>be601b0e-b2e1-46ef-97e1-1dcfec6b82cd</vt:lpwstr>
  </property>
  <property fmtid="{D5CDD505-2E9C-101B-9397-08002B2CF9AE}" pid="9" name="MSIP_Label_f4833c3c-263a-4874-9587-e0c458bf5585_Extended_MSFT_Method">
    <vt:lpwstr>Manual</vt:lpwstr>
  </property>
  <property fmtid="{D5CDD505-2E9C-101B-9397-08002B2CF9AE}" pid="10" name="MSIP_Label_7a22faee-36a7-4809-bb8e-fa7f71ee20aa_Enabled">
    <vt:lpwstr>True</vt:lpwstr>
  </property>
  <property fmtid="{D5CDD505-2E9C-101B-9397-08002B2CF9AE}" pid="11" name="MSIP_Label_7a22faee-36a7-4809-bb8e-fa7f71ee20aa_SiteId">
    <vt:lpwstr>945c199a-83a2-4e80-9f8c-5a91be5752dd</vt:lpwstr>
  </property>
  <property fmtid="{D5CDD505-2E9C-101B-9397-08002B2CF9AE}" pid="12" name="MSIP_Label_7a22faee-36a7-4809-bb8e-fa7f71ee20aa_Owner">
    <vt:lpwstr>Rahul.Vishwakarma@emc.com</vt:lpwstr>
  </property>
  <property fmtid="{D5CDD505-2E9C-101B-9397-08002B2CF9AE}" pid="13" name="MSIP_Label_7a22faee-36a7-4809-bb8e-fa7f71ee20aa_SetDate">
    <vt:lpwstr>2020-07-18T11:30:11.1292624Z</vt:lpwstr>
  </property>
  <property fmtid="{D5CDD505-2E9C-101B-9397-08002B2CF9AE}" pid="14" name="MSIP_Label_7a22faee-36a7-4809-bb8e-fa7f71ee20aa_Name">
    <vt:lpwstr>Visual Marking</vt:lpwstr>
  </property>
  <property fmtid="{D5CDD505-2E9C-101B-9397-08002B2CF9AE}" pid="15" name="MSIP_Label_7a22faee-36a7-4809-bb8e-fa7f71ee20aa_Application">
    <vt:lpwstr>Microsoft Azure Information Protection</vt:lpwstr>
  </property>
  <property fmtid="{D5CDD505-2E9C-101B-9397-08002B2CF9AE}" pid="16" name="MSIP_Label_7a22faee-36a7-4809-bb8e-fa7f71ee20aa_ActionId">
    <vt:lpwstr>be601b0e-b2e1-46ef-97e1-1dcfec6b82cd</vt:lpwstr>
  </property>
  <property fmtid="{D5CDD505-2E9C-101B-9397-08002B2CF9AE}" pid="17" name="MSIP_Label_7a22faee-36a7-4809-bb8e-fa7f71ee20aa_Parent">
    <vt:lpwstr>f4833c3c-263a-4874-9587-e0c458bf5585</vt:lpwstr>
  </property>
  <property fmtid="{D5CDD505-2E9C-101B-9397-08002B2CF9AE}" pid="18" name="MSIP_Label_7a22faee-36a7-4809-bb8e-fa7f71ee20aa_Extended_MSFT_Method">
    <vt:lpwstr>Manual</vt:lpwstr>
  </property>
  <property fmtid="{D5CDD505-2E9C-101B-9397-08002B2CF9AE}" pid="19" name="aiplabel">
    <vt:lpwstr>Highly Restricted Visual Marking</vt:lpwstr>
  </property>
  <property fmtid="{D5CDD505-2E9C-101B-9397-08002B2CF9AE}" pid="20" name="ContentTypeId">
    <vt:lpwstr>0x0101004C4036C69657A442ACE0E765EAE1DC6D</vt:lpwstr>
  </property>
</Properties>
</file>