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0765-C7EE-4F6C-8534-0C54AC2D8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DF3FC-FCD1-48EF-9F0F-5BD3F939F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1CD4-65EE-481E-8BEC-F820EF3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3CCE-E198-40BF-80C1-6AC09DDD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2B46-48AE-4B03-9DFA-38F49191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9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B009-E00F-48A5-B8FC-D7C9FFD9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BD228-1240-4E85-9A78-E254F6BB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D478-53B7-4744-9DFC-82BEF31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B6B0-B6B8-44EB-A20A-241111FD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6729-B992-47E6-B871-D659001B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B14CE-1A0F-47E0-9D39-361594FAE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30EF-FFD1-4D70-B834-7B940B4D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C6C7-7246-4772-AC29-481B74D0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7386-25DC-483B-AD10-4B6006B1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8829-4BAC-4BEE-9787-4F00E6DA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4A8B-0FFC-4994-BDF8-A2BD7E12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A1D8-34EA-4685-B8A2-05F39542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B35D-F5E1-470D-935C-E2BB581C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2555-6D72-432C-B942-6A791C49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E4F7-DDF2-42EF-BC76-5D270E4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69AC-89F5-4932-83EA-DC4D73A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D805-C889-4DDB-B9EA-38F06A37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FF0A-BFAE-4BE3-AA79-D909D523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3ECA-37DC-421A-ABBD-A719E44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70C9-BE3B-4E42-98CC-C3FD0C12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895B-29AE-4D25-B3A5-E7BDCCC6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F4BC-B5C0-4306-8112-4F1ECE585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1DA8-FD20-4714-9744-4030D1A11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9048-90FB-44A8-AF11-734651BC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0E1E3-3740-437A-B787-7F3DFD1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D018-9951-48B9-8A86-4C06DD6B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A0C7-788E-4E6E-A955-A2487B8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3272-1850-49CE-B6E8-35E7A1DC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254C-B939-4F51-B18D-73DB0FCE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895B0-4D07-499C-98D8-276318261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4ACF-6C3C-4C63-8E30-8B679879E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A48A2-12CF-4892-921C-DEB28AD9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2E6B-45FF-4DA2-B229-BAEC367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8B6D8-4976-4C3F-B375-F039534B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17EA-92C2-4ABE-955E-7D56921B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24C11-845F-4220-9BDA-D99C44F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BFDE3-3162-430E-BDAD-06E8A508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F838-6E9D-4152-BFBA-B660731D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0D3FC-7ADC-49D1-A4BE-A53FF4E8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F2631-D11A-4D37-A012-63AE756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C989-57A1-40AF-820F-F768486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EEE1-D586-4811-81FD-68C96193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BB3F-B6AF-48C5-9EDB-5904BEAD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8254-4D52-486F-BCA2-955236B1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FD15-0236-4B91-84D0-8A7428E7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C26DC-4656-4E91-99C2-3E0C512F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7E42-B1FC-4824-8ED2-98851000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AA2D-81AB-4170-87C4-12404842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ACFFA-8AE3-4501-8151-60225BA05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2D9D-28DB-435A-820A-CA8EEE0C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E11E-1F7C-41F6-B8ED-4C983037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DBC08-E20B-4FC5-A975-ACDCFB89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ACDC8-2702-45BD-8787-938BFB5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E6F71-CF8F-4E96-87BA-AD17B230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033A-23C3-4EBC-8BF1-8FE7502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207F-4748-4AEB-9C8F-035FC4DD4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B41-F9FD-425D-871D-3483F8C66BA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EE44-52D2-4BE3-941F-791BB7BCE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6006-6BAF-43ED-92A3-2DAD2F4C3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F7C3-64BB-44F6-9B14-F4C0FCA7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4CE6-3B23-4C2D-8E74-9CD8C0F38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B42E-799A-4ADA-B67C-E592D7BA1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With Pretension</a:t>
            </a:r>
          </a:p>
        </p:txBody>
      </p:sp>
    </p:spTree>
    <p:extLst>
      <p:ext uri="{BB962C8B-B14F-4D97-AF65-F5344CB8AC3E}">
        <p14:creationId xmlns:p14="http://schemas.microsoft.com/office/powerpoint/2010/main" val="91258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4ABB2-1B73-424F-B307-ABC0CE07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02" y="908685"/>
            <a:ext cx="4721629" cy="52533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NLPARM (LGDISP) is needed for non-linear analysis, tick this check box.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A4624-A84F-4CD9-99FB-34FB8503BDCE}"/>
              </a:ext>
            </a:extLst>
          </p:cNvPr>
          <p:cNvSpPr/>
          <p:nvPr/>
        </p:nvSpPr>
        <p:spPr>
          <a:xfrm>
            <a:off x="7090756" y="1753522"/>
            <a:ext cx="90678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D10DC-7C46-4A4F-B515-48F7830E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02" y="908685"/>
            <a:ext cx="4721629" cy="52533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the “Generate Excel Workbook” button to generate the Excel sheets at the specified path.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C3FFFB-DE17-4258-9E4F-55A002B64E8A}"/>
              </a:ext>
            </a:extLst>
          </p:cNvPr>
          <p:cNvCxnSpPr>
            <a:cxnSpLocks/>
          </p:cNvCxnSpPr>
          <p:nvPr/>
        </p:nvCxnSpPr>
        <p:spPr>
          <a:xfrm flipH="1">
            <a:off x="8661862" y="1546167"/>
            <a:ext cx="257694" cy="51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3DE451-4645-44D6-BE10-BD1AF9DF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5587"/>
            <a:ext cx="5133975" cy="12668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1BA686-A738-4873-BD4F-407DBE0F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generated workbook has two sheets.</a:t>
            </a:r>
          </a:p>
          <a:p>
            <a:r>
              <a:rPr lang="en-US" dirty="0"/>
              <a:t>The first one is used to generate LOADADD cards.</a:t>
            </a:r>
          </a:p>
          <a:p>
            <a:r>
              <a:rPr lang="en-US" dirty="0"/>
              <a:t>The second one is used to generate LOADSTEPS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C6407-39B7-48C0-808B-D99A20823642}"/>
              </a:ext>
            </a:extLst>
          </p:cNvPr>
          <p:cNvSpPr/>
          <p:nvPr/>
        </p:nvSpPr>
        <p:spPr>
          <a:xfrm>
            <a:off x="6999316" y="3549533"/>
            <a:ext cx="2793077" cy="32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E6A93F-DA1F-47E2-A4E2-931ACE06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473825"/>
            <a:ext cx="4716996" cy="53016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6A5068-76C6-4FCD-84E7-DDA4ECE6E5A7}"/>
              </a:ext>
            </a:extLst>
          </p:cNvPr>
          <p:cNvSpPr/>
          <p:nvPr/>
        </p:nvSpPr>
        <p:spPr>
          <a:xfrm>
            <a:off x="3969842" y="1024617"/>
            <a:ext cx="898643" cy="4750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352C7-7502-4AA5-9117-83C1635E5B06}"/>
              </a:ext>
            </a:extLst>
          </p:cNvPr>
          <p:cNvSpPr txBox="1"/>
          <p:nvPr/>
        </p:nvSpPr>
        <p:spPr>
          <a:xfrm>
            <a:off x="444786" y="1925832"/>
            <a:ext cx="2790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 and IDs of loads</a:t>
            </a:r>
          </a:p>
          <a:p>
            <a:r>
              <a:rPr lang="en-US" dirty="0"/>
              <a:t>Auto-filled from</a:t>
            </a:r>
          </a:p>
          <a:p>
            <a:r>
              <a:rPr lang="en-US" dirty="0"/>
              <a:t>exported entity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EBA59-B207-4D7B-A11F-0215E8A43AAB}"/>
              </a:ext>
            </a:extLst>
          </p:cNvPr>
          <p:cNvCxnSpPr>
            <a:cxnSpLocks/>
          </p:cNvCxnSpPr>
          <p:nvPr/>
        </p:nvCxnSpPr>
        <p:spPr>
          <a:xfrm flipH="1" flipV="1">
            <a:off x="2567477" y="2831038"/>
            <a:ext cx="1402364" cy="567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28F2C-2705-48E9-A5A1-80D31EFA5C57}"/>
              </a:ext>
            </a:extLst>
          </p:cNvPr>
          <p:cNvSpPr/>
          <p:nvPr/>
        </p:nvSpPr>
        <p:spPr>
          <a:xfrm>
            <a:off x="4868486" y="872836"/>
            <a:ext cx="3532370" cy="1517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11BD1-27DE-40CF-80C3-5C82BF2053F6}"/>
              </a:ext>
            </a:extLst>
          </p:cNvPr>
          <p:cNvSpPr/>
          <p:nvPr/>
        </p:nvSpPr>
        <p:spPr>
          <a:xfrm>
            <a:off x="4904289" y="1051701"/>
            <a:ext cx="3496566" cy="472374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49873-1608-45B6-BA42-519A7DE28873}"/>
              </a:ext>
            </a:extLst>
          </p:cNvPr>
          <p:cNvSpPr txBox="1"/>
          <p:nvPr/>
        </p:nvSpPr>
        <p:spPr>
          <a:xfrm>
            <a:off x="9319660" y="1358519"/>
            <a:ext cx="227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name</a:t>
            </a:r>
          </a:p>
          <a:p>
            <a:r>
              <a:rPr lang="en-US" dirty="0"/>
              <a:t>of the new LOADADDs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D339-9BFA-411F-9802-0AD64AF4F4F9}"/>
              </a:ext>
            </a:extLst>
          </p:cNvPr>
          <p:cNvSpPr txBox="1"/>
          <p:nvPr/>
        </p:nvSpPr>
        <p:spPr>
          <a:xfrm>
            <a:off x="9316518" y="3581016"/>
            <a:ext cx="227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scaling factor</a:t>
            </a:r>
          </a:p>
          <a:p>
            <a:r>
              <a:rPr lang="en-US" dirty="0"/>
              <a:t>for each load collector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4A1B3-6D7A-44AA-83F8-4FF332A3E40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400856" y="948726"/>
            <a:ext cx="918804" cy="7329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BD22C-6CAF-475C-8751-54FC481F560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400855" y="3413571"/>
            <a:ext cx="915663" cy="4906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E11841-FD08-4642-AAF0-569F66E982CC}"/>
              </a:ext>
            </a:extLst>
          </p:cNvPr>
          <p:cNvSpPr txBox="1"/>
          <p:nvPr/>
        </p:nvSpPr>
        <p:spPr>
          <a:xfrm>
            <a:off x="368288" y="6169202"/>
            <a:ext cx="84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</a:t>
            </a:r>
            <a:r>
              <a:rPr lang="en-US" i="1" dirty="0"/>
              <a:t> Do not fill anything along the row containing the Pretension information (last row).</a:t>
            </a:r>
          </a:p>
        </p:txBody>
      </p:sp>
    </p:spTree>
    <p:extLst>
      <p:ext uri="{BB962C8B-B14F-4D97-AF65-F5344CB8AC3E}">
        <p14:creationId xmlns:p14="http://schemas.microsoft.com/office/powerpoint/2010/main" val="55712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F1AB8-B769-4A0D-9E1C-49CD5DF72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57"/>
          <a:stretch/>
        </p:blipFill>
        <p:spPr>
          <a:xfrm>
            <a:off x="2103467" y="1290628"/>
            <a:ext cx="7647363" cy="4076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B60660-D15D-4674-ADE5-DA5AADAA5E25}"/>
              </a:ext>
            </a:extLst>
          </p:cNvPr>
          <p:cNvSpPr/>
          <p:nvPr/>
        </p:nvSpPr>
        <p:spPr>
          <a:xfrm>
            <a:off x="6687392" y="1739492"/>
            <a:ext cx="1854133" cy="225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352C7-7502-4AA5-9117-83C1635E5B06}"/>
              </a:ext>
            </a:extLst>
          </p:cNvPr>
          <p:cNvSpPr txBox="1"/>
          <p:nvPr/>
        </p:nvSpPr>
        <p:spPr>
          <a:xfrm>
            <a:off x="9483587" y="441033"/>
            <a:ext cx="204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Auto-filled from the</a:t>
            </a:r>
          </a:p>
          <a:p>
            <a:r>
              <a:rPr lang="en-US" dirty="0"/>
              <a:t>LOADADD sheet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B6098-83D2-4B9E-AEF0-94E5D15EFF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8541525" y="764199"/>
            <a:ext cx="942062" cy="108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28F2C-2705-48E9-A5A1-80D31EFA5C57}"/>
              </a:ext>
            </a:extLst>
          </p:cNvPr>
          <p:cNvSpPr/>
          <p:nvPr/>
        </p:nvSpPr>
        <p:spPr>
          <a:xfrm>
            <a:off x="2301331" y="1953492"/>
            <a:ext cx="1055717" cy="326690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11BD1-27DE-40CF-80C3-5C82BF2053F6}"/>
              </a:ext>
            </a:extLst>
          </p:cNvPr>
          <p:cNvSpPr/>
          <p:nvPr/>
        </p:nvSpPr>
        <p:spPr>
          <a:xfrm>
            <a:off x="5542539" y="2156233"/>
            <a:ext cx="3019570" cy="98200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49873-1608-45B6-BA42-519A7DE28873}"/>
              </a:ext>
            </a:extLst>
          </p:cNvPr>
          <p:cNvSpPr txBox="1"/>
          <p:nvPr/>
        </p:nvSpPr>
        <p:spPr>
          <a:xfrm>
            <a:off x="70659" y="3615962"/>
            <a:ext cx="174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the name</a:t>
            </a:r>
          </a:p>
          <a:p>
            <a:r>
              <a:rPr lang="en-US" dirty="0"/>
              <a:t>of the load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D339-9BFA-411F-9802-0AD64AF4F4F9}"/>
              </a:ext>
            </a:extLst>
          </p:cNvPr>
          <p:cNvSpPr txBox="1"/>
          <p:nvPr/>
        </p:nvSpPr>
        <p:spPr>
          <a:xfrm>
            <a:off x="9483587" y="3105834"/>
            <a:ext cx="186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 to select a</a:t>
            </a:r>
          </a:p>
          <a:p>
            <a:r>
              <a:rPr lang="en-US" dirty="0"/>
              <a:t>load collector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4A1B3-6D7A-44AA-83F8-4FF332A3E40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1815239" y="3586943"/>
            <a:ext cx="486092" cy="3521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BD22C-6CAF-475C-8751-54FC481F560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562109" y="2647237"/>
            <a:ext cx="921478" cy="7817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A30E0-0EC9-4D8D-AC47-DE0612388845}"/>
              </a:ext>
            </a:extLst>
          </p:cNvPr>
          <p:cNvSpPr/>
          <p:nvPr/>
        </p:nvSpPr>
        <p:spPr>
          <a:xfrm>
            <a:off x="3357048" y="1953491"/>
            <a:ext cx="2121040" cy="98200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0C1398-CCBC-4FBE-91F7-C6F3EA247B1B}"/>
              </a:ext>
            </a:extLst>
          </p:cNvPr>
          <p:cNvSpPr txBox="1"/>
          <p:nvPr/>
        </p:nvSpPr>
        <p:spPr>
          <a:xfrm>
            <a:off x="176635" y="628267"/>
            <a:ext cx="263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type of analysis and pretension from the drop-down menu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A08D37-61B5-45D6-9546-A08FE8A88592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16200000" flipV="1">
            <a:off x="2293311" y="-170767"/>
            <a:ext cx="1325224" cy="2923291"/>
          </a:xfrm>
          <a:prstGeom prst="bentConnector3">
            <a:avLst>
              <a:gd name="adj1" fmla="val 11725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02CC45-86BB-4F71-92F6-40F2535382FD}"/>
              </a:ext>
            </a:extLst>
          </p:cNvPr>
          <p:cNvSpPr txBox="1"/>
          <p:nvPr/>
        </p:nvSpPr>
        <p:spPr>
          <a:xfrm>
            <a:off x="368288" y="6169202"/>
            <a:ext cx="84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</a:t>
            </a:r>
            <a:r>
              <a:rPr lang="en-US" i="1" dirty="0"/>
              <a:t>The 1s input in the selection are binary; it doesn’t imply scaling factors.</a:t>
            </a:r>
          </a:p>
        </p:txBody>
      </p:sp>
    </p:spTree>
    <p:extLst>
      <p:ext uri="{BB962C8B-B14F-4D97-AF65-F5344CB8AC3E}">
        <p14:creationId xmlns:p14="http://schemas.microsoft.com/office/powerpoint/2010/main" val="218676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4694F-9F9B-4BBC-93B7-7AF6F20E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filling the Excel sheets with the required data, save the workbook and click on the Continue button in the tool.</a:t>
            </a:r>
          </a:p>
          <a:p>
            <a:r>
              <a:rPr lang="en-US" dirty="0"/>
              <a:t>On successful execution of the program, a pop-up window stating the successful generation of TCL script will appear.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27EE3-7060-4E39-9378-75E3147A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76" y="734914"/>
            <a:ext cx="4814499" cy="53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6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43C83-8119-4DC0-B9B0-741751F3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344" y="1526554"/>
            <a:ext cx="3932237" cy="3125586"/>
          </a:xfrm>
        </p:spPr>
        <p:txBody>
          <a:bodyPr>
            <a:normAutofit/>
          </a:bodyPr>
          <a:lstStyle/>
          <a:p>
            <a:r>
              <a:rPr lang="en-US" dirty="0"/>
              <a:t>Run the generated TCL script in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  <a:p>
            <a:r>
              <a:rPr lang="en-US" dirty="0"/>
              <a:t>LOADADD cards and load steps will be created automatically in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  <a:p>
            <a:r>
              <a:rPr lang="en-US" dirty="0"/>
              <a:t>The Pretension load step card will also be generated before generating the other load steps.</a:t>
            </a:r>
          </a:p>
          <a:p>
            <a:r>
              <a:rPr lang="en-US" dirty="0"/>
              <a:t>NLPARM card will also be generated; it will be linked to non-linear load steps, if any.</a:t>
            </a:r>
          </a:p>
          <a:p>
            <a:endParaRPr lang="en-US" dirty="0"/>
          </a:p>
          <a:p>
            <a:r>
              <a:rPr lang="en-US" dirty="0"/>
              <a:t>The created entities are highlighted.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F8F00-D14B-4DE5-BF97-E84355B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65" y="1676183"/>
            <a:ext cx="3834318" cy="2826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8C955-3D1B-4E16-BBFE-1A81593D43EF}"/>
              </a:ext>
            </a:extLst>
          </p:cNvPr>
          <p:cNvSpPr txBox="1"/>
          <p:nvPr/>
        </p:nvSpPr>
        <p:spPr>
          <a:xfrm>
            <a:off x="368288" y="6118167"/>
            <a:ext cx="112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 </a:t>
            </a:r>
            <a:r>
              <a:rPr lang="en-US" i="1" dirty="0"/>
              <a:t>New NLPARM card will not be created if NLPARM is already present in the model with the same name.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2AAC8-3A25-446C-A1B3-D2ABC53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24" y="571802"/>
            <a:ext cx="2818025" cy="50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9474-7CDE-49A3-947C-6503D699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HyperMesh</a:t>
            </a:r>
            <a:r>
              <a:rPr lang="en-US" dirty="0"/>
              <a:t> and prepare your model.</a:t>
            </a:r>
          </a:p>
          <a:p>
            <a:r>
              <a:rPr lang="en-US" b="1" dirty="0"/>
              <a:t>The name of the Pretension load collector has to be “</a:t>
            </a:r>
            <a:r>
              <a:rPr lang="en-US" b="1" i="1" dirty="0"/>
              <a:t>Pretension”</a:t>
            </a:r>
            <a:r>
              <a:rPr lang="en-US" b="1" dirty="0"/>
              <a:t>.</a:t>
            </a:r>
          </a:p>
          <a:p>
            <a:r>
              <a:rPr lang="en-US" dirty="0"/>
              <a:t>Make sure that spaces are removed from the names of all the entities.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02854-0E36-46C8-AAE6-3EC421FB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43" y="1228725"/>
            <a:ext cx="3352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8FDECD-0957-4057-9EA2-137F60C69A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6" t="-248" r="58805" b="44607"/>
          <a:stretch/>
        </p:blipFill>
        <p:spPr>
          <a:xfrm>
            <a:off x="5546972" y="1229389"/>
            <a:ext cx="5805240" cy="43992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BE52-8C59-47F1-8B15-2F248793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 to File -&gt; Run -&gt; </a:t>
            </a:r>
            <a:r>
              <a:rPr lang="en-US" dirty="0" err="1"/>
              <a:t>Tcl</a:t>
            </a:r>
            <a:r>
              <a:rPr lang="en-US" dirty="0"/>
              <a:t>/Tk Script to run a script to pull the entity information from </a:t>
            </a:r>
            <a:r>
              <a:rPr lang="en-US" dirty="0" err="1"/>
              <a:t>HyperMesh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5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4ED8A-C90D-4D45-BC23-318277E6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dirty="0" err="1"/>
              <a:t>entity_export.tcl</a:t>
            </a:r>
            <a:r>
              <a:rPr lang="en-US" dirty="0"/>
              <a:t> file and run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275B3-F5EB-4AE0-B53A-D88F614E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3" y="1423987"/>
            <a:ext cx="5467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E676C-9DEC-49B3-AA41-4AB1FC03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successful execution of this script, a pop-up window will appear stating that the operation was successful.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E5D8A-23C7-4B05-8ED6-D3ADCF51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94" y="2057400"/>
            <a:ext cx="4648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95F4-9CD4-4673-ADAC-8CF33855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Start the tool by executing the enclosed .exe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2D9A1-DDC2-4E65-B0D9-AE6D0F92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79" y="823711"/>
            <a:ext cx="4984685" cy="5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76A3AF-F340-4C86-9501-9FCD11673C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36" t="163" r="20" b="-163"/>
          <a:stretch/>
        </p:blipFill>
        <p:spPr>
          <a:xfrm>
            <a:off x="5181596" y="1200107"/>
            <a:ext cx="6755479" cy="44577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B799-048C-46D4-A684-F7023272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the first text box with the path where the excel file has to be generated.</a:t>
            </a:r>
          </a:p>
          <a:p>
            <a:r>
              <a:rPr lang="en-US" dirty="0"/>
              <a:t>You can enter the path manually or use the ‘Browse’ button near the textbox.</a:t>
            </a:r>
          </a:p>
        </p:txBody>
      </p:sp>
    </p:spTree>
    <p:extLst>
      <p:ext uri="{BB962C8B-B14F-4D97-AF65-F5344CB8AC3E}">
        <p14:creationId xmlns:p14="http://schemas.microsoft.com/office/powerpoint/2010/main" val="304362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22E213-C902-4AE0-9365-49F2C3B41F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61" t="33" r="1177" b="1206"/>
          <a:stretch/>
        </p:blipFill>
        <p:spPr>
          <a:xfrm>
            <a:off x="5568759" y="1425531"/>
            <a:ext cx="5985932" cy="400693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8FBA-D2CE-46F6-9009-5717AC36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the second text box with the path where the TCL file has to be saved.</a:t>
            </a:r>
          </a:p>
          <a:p>
            <a:r>
              <a:rPr lang="en-US" dirty="0"/>
              <a:t>You can enter the path manually or use the ‘Browse’ button near the textbox.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86705-5404-40C2-B5DA-C507F21A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02" y="908685"/>
            <a:ext cx="4721629" cy="52533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AC32-39E3-435E-B8C9-7D72067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Fill in the SPC ID for the Pretension in this text box.</a:t>
            </a:r>
          </a:p>
          <a:p>
            <a:r>
              <a:rPr lang="en-US" dirty="0"/>
              <a:t>This will be used to create the Pretension load step card.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A4624-A84F-4CD9-99FB-34FB8503BDCE}"/>
              </a:ext>
            </a:extLst>
          </p:cNvPr>
          <p:cNvSpPr/>
          <p:nvPr/>
        </p:nvSpPr>
        <p:spPr>
          <a:xfrm>
            <a:off x="7074131" y="1571104"/>
            <a:ext cx="3150524" cy="23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Pon</dc:creator>
  <cp:lastModifiedBy>Rahul Pon</cp:lastModifiedBy>
  <cp:revision>10</cp:revision>
  <dcterms:created xsi:type="dcterms:W3CDTF">2019-07-17T06:20:18Z</dcterms:created>
  <dcterms:modified xsi:type="dcterms:W3CDTF">2019-07-18T03:52:25Z</dcterms:modified>
</cp:coreProperties>
</file>