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D0D6-1785-4E69-97EB-7D45CACD8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14F11-B2AA-432D-AEBE-E91B2C44F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4353D-E1D1-4958-9FF0-9D00E2DD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6937-7A6A-44BF-8F20-97A8D115031F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0FFA7-C7CA-4E17-A75F-54BFC5BE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4EC30-5DFD-498B-8B8E-405153B1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D0B-348F-4861-AAF3-52F27578F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05FC-53E0-49C5-95CF-B1F80329D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F95FC-0468-438A-83F0-C2F727E61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ECE40-A9B0-407B-8D9F-101AE579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6937-7A6A-44BF-8F20-97A8D115031F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6FE1B-DE95-4604-A48C-938E04D2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5BB08-AF56-4FA5-B785-2736B650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D0B-348F-4861-AAF3-52F27578F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0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0A58C-BC5C-4CAA-AF48-E506E5726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FAD3F-602C-4DD4-85D1-D5DD62D5E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876E6-2965-4640-B04B-51367DB6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6937-7A6A-44BF-8F20-97A8D115031F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1033D-8202-4656-A641-EF962A91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40BDA-2906-44E3-8DC5-AE62205D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D0B-348F-4861-AAF3-52F27578F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0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E2F06-F97D-4D07-B7D1-214AD9BE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5AFF6-ED3A-4A89-842E-F6F612115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C2C05-8B4C-40F7-99D7-AB6AA1CD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6937-7A6A-44BF-8F20-97A8D115031F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6F320-F51B-4C3E-8C11-EBFA8F35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CBFE8-EAB0-48CF-89EC-72C7AF7B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D0B-348F-4861-AAF3-52F27578F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4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D436-BA1F-4216-B0D9-116943F8C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7C82C-84D4-43A1-9B08-C35DE4D8F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C709B-8877-4C9A-AD4D-0D7A3A902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6937-7A6A-44BF-8F20-97A8D115031F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3E868-D4E0-405A-90DC-36154870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A4E7A-321C-4690-B2C4-578594B7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D0B-348F-4861-AAF3-52F27578F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D065-4587-4E02-8B6A-DA384A83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692C1-1E20-4961-B7F3-CC7634254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EFB3A-94B1-4BBB-9ABB-AFA41A3E5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78C13-3352-4F4F-9062-7C69CFE32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6937-7A6A-44BF-8F20-97A8D115031F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24F6A-24AC-4BF5-93B2-B0023717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15391-CED5-4C6B-9B0E-DC91B129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D0B-348F-4861-AAF3-52F27578F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2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FC010-D59D-4DCC-9D4C-649318B9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B505A-F390-4C57-8722-7279308FE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7D8CA-29EC-4D70-9FD1-230BFE8E8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E0A9-B82B-4523-97D3-75BEF414A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0116D-92EF-46C2-8324-C55D29D4C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83E6E9-B548-4A26-8AC2-D1F6D752A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6937-7A6A-44BF-8F20-97A8D115031F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4986BD-925F-41FF-88AE-FF8E50D9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24302-3356-4F77-85D0-BA14EC39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D0B-348F-4861-AAF3-52F27578F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1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5A04-8E7F-4046-B91A-58B7C9CF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80B42-3669-4562-B7A3-8CD0C14D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6937-7A6A-44BF-8F20-97A8D115031F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7701E-73D5-4DCA-803F-4C7C3DC43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C54FB-98A8-4BDD-8A06-AD0C0599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D0B-348F-4861-AAF3-52F27578F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2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301817-B74A-47C5-B3BC-0BEFDC59C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6937-7A6A-44BF-8F20-97A8D115031F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45793-FD85-45F6-B3BD-04C36CAFB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55F3C-79CB-46DE-88E7-FD4BD119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D0B-348F-4861-AAF3-52F27578F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4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281D-A178-42F0-9FC9-19DFBD755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6851-92FF-460B-9EC4-73A764617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E4761-8ED0-4592-BA77-F0E82A59C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1BCB1-6AD0-44E2-BA9A-74810E44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6937-7A6A-44BF-8F20-97A8D115031F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D6543-80D7-4EEA-B3D3-F26E0660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EC499-12FA-497B-B3BB-AF43BA93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D0B-348F-4861-AAF3-52F27578F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6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DEB0-7995-429C-AA86-D99EF38C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F7BF87-F047-47BB-B989-6D0C50E1E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4ADAA-F2CB-4488-BCFD-6AFF0A8E5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A37E9-914E-4DF8-9F68-BFF95D6E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6937-7A6A-44BF-8F20-97A8D115031F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D9552-1D74-467E-B985-06A614D1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806A3-2331-4A16-B30A-61F0AB19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D0B-348F-4861-AAF3-52F27578F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7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B8E9A-51D1-4E65-B87C-3D4B02FE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B94CC-E8FE-42FC-87FF-E8B7216F0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F390E-630F-4776-96C2-09EE372D0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A6937-7A6A-44BF-8F20-97A8D115031F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BC4F4-FD98-4FAB-8D94-C13DE0E90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85160-98CA-4631-A051-0F9E452AA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93D0B-348F-4861-AAF3-52F27578F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9341-8501-4156-BAAF-384A62C665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37212-CD29-4905-B8E1-114C88FC7F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Without Pretension</a:t>
            </a:r>
          </a:p>
        </p:txBody>
      </p:sp>
    </p:spTree>
    <p:extLst>
      <p:ext uri="{BB962C8B-B14F-4D97-AF65-F5344CB8AC3E}">
        <p14:creationId xmlns:p14="http://schemas.microsoft.com/office/powerpoint/2010/main" val="1180742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BFFEEA6-8168-4623-A56F-6645AA76E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860" y="880943"/>
            <a:ext cx="4875502" cy="509611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0AC32-39E3-435E-B8C9-7D7206733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If NLPARM (LGDISP) is needed for non-linear analysis, tick this check box.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8A4624-A84F-4CD9-99FB-34FB8503BDCE}"/>
              </a:ext>
            </a:extLst>
          </p:cNvPr>
          <p:cNvSpPr/>
          <p:nvPr/>
        </p:nvSpPr>
        <p:spPr>
          <a:xfrm>
            <a:off x="7107382" y="1770148"/>
            <a:ext cx="906780" cy="254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45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948E008-F2FD-48D3-99FF-79274480F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860" y="880943"/>
            <a:ext cx="4875502" cy="509611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0AC32-39E3-435E-B8C9-7D7206733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Click on the “Generate Excel Workbook” button to generate the Excel sheets at the specified path.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C3FFFB-DE17-4258-9E4F-55A002B64E8A}"/>
              </a:ext>
            </a:extLst>
          </p:cNvPr>
          <p:cNvCxnSpPr>
            <a:cxnSpLocks/>
          </p:cNvCxnSpPr>
          <p:nvPr/>
        </p:nvCxnSpPr>
        <p:spPr>
          <a:xfrm flipH="1">
            <a:off x="8661862" y="1546167"/>
            <a:ext cx="257694" cy="5112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33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3DE451-4645-44D6-BE10-BD1AF9DF6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95587"/>
            <a:ext cx="5133975" cy="126682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1BA686-A738-4873-BD4F-407DBE0F0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generated workbook has two sheets.</a:t>
            </a:r>
          </a:p>
          <a:p>
            <a:r>
              <a:rPr lang="en-US" dirty="0"/>
              <a:t>The first one is used to generate LOADADD cards.</a:t>
            </a:r>
          </a:p>
          <a:p>
            <a:r>
              <a:rPr lang="en-US" dirty="0"/>
              <a:t>The second one is used to generate LOADSTEPS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5C6407-39B7-48C0-808B-D99A20823642}"/>
              </a:ext>
            </a:extLst>
          </p:cNvPr>
          <p:cNvSpPr/>
          <p:nvPr/>
        </p:nvSpPr>
        <p:spPr>
          <a:xfrm>
            <a:off x="6999316" y="3549533"/>
            <a:ext cx="2793077" cy="3241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13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E6A93F-DA1F-47E2-A4E2-931ACE06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860" y="473825"/>
            <a:ext cx="4716996" cy="53016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6A5068-76C6-4FCD-84E7-DDA4ECE6E5A7}"/>
              </a:ext>
            </a:extLst>
          </p:cNvPr>
          <p:cNvSpPr/>
          <p:nvPr/>
        </p:nvSpPr>
        <p:spPr>
          <a:xfrm>
            <a:off x="3969842" y="1024617"/>
            <a:ext cx="898643" cy="47508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352C7-7502-4AA5-9117-83C1635E5B06}"/>
              </a:ext>
            </a:extLst>
          </p:cNvPr>
          <p:cNvSpPr txBox="1"/>
          <p:nvPr/>
        </p:nvSpPr>
        <p:spPr>
          <a:xfrm>
            <a:off x="444786" y="1925832"/>
            <a:ext cx="2790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 and IDs of loads</a:t>
            </a:r>
          </a:p>
          <a:p>
            <a:r>
              <a:rPr lang="en-US" dirty="0"/>
              <a:t>Auto-filled from</a:t>
            </a:r>
          </a:p>
          <a:p>
            <a:r>
              <a:rPr lang="en-US" dirty="0"/>
              <a:t>exported entity information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FEBA59-B207-4D7B-A11F-0215E8A43AAB}"/>
              </a:ext>
            </a:extLst>
          </p:cNvPr>
          <p:cNvCxnSpPr>
            <a:cxnSpLocks/>
          </p:cNvCxnSpPr>
          <p:nvPr/>
        </p:nvCxnSpPr>
        <p:spPr>
          <a:xfrm flipH="1" flipV="1">
            <a:off x="2567477" y="2831038"/>
            <a:ext cx="1402364" cy="5671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8828F2C-2705-48E9-A5A1-80D31EFA5C57}"/>
              </a:ext>
            </a:extLst>
          </p:cNvPr>
          <p:cNvSpPr/>
          <p:nvPr/>
        </p:nvSpPr>
        <p:spPr>
          <a:xfrm>
            <a:off x="4868486" y="872836"/>
            <a:ext cx="3532370" cy="1517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E11BD1-27DE-40CF-80C3-5C82BF2053F6}"/>
              </a:ext>
            </a:extLst>
          </p:cNvPr>
          <p:cNvSpPr/>
          <p:nvPr/>
        </p:nvSpPr>
        <p:spPr>
          <a:xfrm>
            <a:off x="4904289" y="1051701"/>
            <a:ext cx="3496566" cy="472374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49873-1608-45B6-BA42-519A7DE28873}"/>
              </a:ext>
            </a:extLst>
          </p:cNvPr>
          <p:cNvSpPr txBox="1"/>
          <p:nvPr/>
        </p:nvSpPr>
        <p:spPr>
          <a:xfrm>
            <a:off x="9319660" y="1358519"/>
            <a:ext cx="2274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Fill the name</a:t>
            </a:r>
          </a:p>
          <a:p>
            <a:r>
              <a:rPr lang="en-US" dirty="0"/>
              <a:t>of the new LOADADDs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2D339-9BFA-411F-9802-0AD64AF4F4F9}"/>
              </a:ext>
            </a:extLst>
          </p:cNvPr>
          <p:cNvSpPr txBox="1"/>
          <p:nvPr/>
        </p:nvSpPr>
        <p:spPr>
          <a:xfrm>
            <a:off x="9316518" y="3581016"/>
            <a:ext cx="2277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Fill the scaling factor</a:t>
            </a:r>
          </a:p>
          <a:p>
            <a:r>
              <a:rPr lang="en-US" dirty="0"/>
              <a:t>for each load collector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14A1B3-6D7A-44AA-83F8-4FF332A3E40C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8400856" y="948726"/>
            <a:ext cx="918804" cy="73295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3BD22C-6CAF-475C-8751-54FC481F560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8400855" y="3413571"/>
            <a:ext cx="915663" cy="49061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20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B84E3C-3624-48F5-9E66-0496660A8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1104900"/>
            <a:ext cx="6457950" cy="4648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3B60660-D15D-4674-ADE5-DA5AADAA5E25}"/>
              </a:ext>
            </a:extLst>
          </p:cNvPr>
          <p:cNvSpPr/>
          <p:nvPr/>
        </p:nvSpPr>
        <p:spPr>
          <a:xfrm>
            <a:off x="6840980" y="1490672"/>
            <a:ext cx="1854133" cy="2250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352C7-7502-4AA5-9117-83C1635E5B06}"/>
              </a:ext>
            </a:extLst>
          </p:cNvPr>
          <p:cNvSpPr txBox="1"/>
          <p:nvPr/>
        </p:nvSpPr>
        <p:spPr>
          <a:xfrm>
            <a:off x="9167704" y="1375517"/>
            <a:ext cx="2046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Auto-filled from the</a:t>
            </a:r>
          </a:p>
          <a:p>
            <a:r>
              <a:rPr lang="en-US" dirty="0"/>
              <a:t>LOADADD sheet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0B6098-83D2-4B9E-AEF0-94E5D15EFF1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8695113" y="1603175"/>
            <a:ext cx="472591" cy="955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8828F2C-2705-48E9-A5A1-80D31EFA5C57}"/>
              </a:ext>
            </a:extLst>
          </p:cNvPr>
          <p:cNvSpPr/>
          <p:nvPr/>
        </p:nvSpPr>
        <p:spPr>
          <a:xfrm>
            <a:off x="3051343" y="1649752"/>
            <a:ext cx="988642" cy="381451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E11BD1-27DE-40CF-80C3-5C82BF2053F6}"/>
              </a:ext>
            </a:extLst>
          </p:cNvPr>
          <p:cNvSpPr/>
          <p:nvPr/>
        </p:nvSpPr>
        <p:spPr>
          <a:xfrm>
            <a:off x="6299696" y="1878026"/>
            <a:ext cx="2395417" cy="1172745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49873-1608-45B6-BA42-519A7DE28873}"/>
              </a:ext>
            </a:extLst>
          </p:cNvPr>
          <p:cNvSpPr txBox="1"/>
          <p:nvPr/>
        </p:nvSpPr>
        <p:spPr>
          <a:xfrm>
            <a:off x="516010" y="3621567"/>
            <a:ext cx="174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Fill the name</a:t>
            </a:r>
          </a:p>
          <a:p>
            <a:r>
              <a:rPr lang="en-US" dirty="0"/>
              <a:t>of the load steps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2D339-9BFA-411F-9802-0AD64AF4F4F9}"/>
              </a:ext>
            </a:extLst>
          </p:cNvPr>
          <p:cNvSpPr txBox="1"/>
          <p:nvPr/>
        </p:nvSpPr>
        <p:spPr>
          <a:xfrm>
            <a:off x="9815281" y="2612331"/>
            <a:ext cx="2378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1 for the selected</a:t>
            </a:r>
          </a:p>
          <a:p>
            <a:r>
              <a:rPr lang="en-US" dirty="0"/>
              <a:t>load collectors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14A1B3-6D7A-44AA-83F8-4FF332A3E40C}"/>
              </a:ext>
            </a:extLst>
          </p:cNvPr>
          <p:cNvCxnSpPr>
            <a:cxnSpLocks/>
            <a:stCxn id="12" idx="1"/>
            <a:endCxn id="14" idx="3"/>
          </p:cNvCxnSpPr>
          <p:nvPr/>
        </p:nvCxnSpPr>
        <p:spPr>
          <a:xfrm flipH="1">
            <a:off x="2260590" y="3557009"/>
            <a:ext cx="790753" cy="38772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3BD22C-6CAF-475C-8751-54FC481F560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8695113" y="2464399"/>
            <a:ext cx="1120168" cy="47109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61A30E0-0EC9-4D8D-AC47-DE0612388845}"/>
              </a:ext>
            </a:extLst>
          </p:cNvPr>
          <p:cNvSpPr/>
          <p:nvPr/>
        </p:nvSpPr>
        <p:spPr>
          <a:xfrm>
            <a:off x="4105136" y="1621126"/>
            <a:ext cx="2129409" cy="943664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0C1398-CCBC-4FBE-91F7-C6F3EA247B1B}"/>
              </a:ext>
            </a:extLst>
          </p:cNvPr>
          <p:cNvSpPr txBox="1"/>
          <p:nvPr/>
        </p:nvSpPr>
        <p:spPr>
          <a:xfrm>
            <a:off x="70659" y="1601747"/>
            <a:ext cx="2635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type of analysis and pretension from the drop-down menu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5A08D37-61B5-45D6-9546-A08FE8A88592}"/>
              </a:ext>
            </a:extLst>
          </p:cNvPr>
          <p:cNvCxnSpPr>
            <a:cxnSpLocks/>
            <a:stCxn id="34" idx="0"/>
            <a:endCxn id="35" idx="0"/>
          </p:cNvCxnSpPr>
          <p:nvPr/>
        </p:nvCxnSpPr>
        <p:spPr>
          <a:xfrm rot="16200000" flipV="1">
            <a:off x="3269382" y="-279333"/>
            <a:ext cx="19379" cy="3781540"/>
          </a:xfrm>
          <a:prstGeom prst="bentConnector3">
            <a:avLst>
              <a:gd name="adj1" fmla="val 1279627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502CC45-86BB-4F71-92F6-40F2535382FD}"/>
              </a:ext>
            </a:extLst>
          </p:cNvPr>
          <p:cNvSpPr txBox="1"/>
          <p:nvPr/>
        </p:nvSpPr>
        <p:spPr>
          <a:xfrm>
            <a:off x="368288" y="6169202"/>
            <a:ext cx="8490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Note: </a:t>
            </a:r>
            <a:r>
              <a:rPr lang="en-US" i="1" dirty="0"/>
              <a:t>The 1s input in the selection are binary; it doesn’t imply scaling factors.</a:t>
            </a:r>
          </a:p>
        </p:txBody>
      </p:sp>
    </p:spTree>
    <p:extLst>
      <p:ext uri="{BB962C8B-B14F-4D97-AF65-F5344CB8AC3E}">
        <p14:creationId xmlns:p14="http://schemas.microsoft.com/office/powerpoint/2010/main" val="2186766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4694F-9F9B-4BBC-93B7-7AF6F20E7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After filling the Excel sheets with the required data, save the workbook and click on the Continue button in the tool.</a:t>
            </a:r>
          </a:p>
          <a:p>
            <a:r>
              <a:rPr lang="en-US" dirty="0"/>
              <a:t>On successful execution of the program, a pop-up window stating the successful generation of TCL script will appear.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EA599-3683-4407-B03B-AAA9E3504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135" y="457200"/>
            <a:ext cx="4770567" cy="53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6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43C83-8119-4DC0-B9B0-741751F31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2547851"/>
          </a:xfrm>
        </p:spPr>
        <p:txBody>
          <a:bodyPr>
            <a:normAutofit/>
          </a:bodyPr>
          <a:lstStyle/>
          <a:p>
            <a:r>
              <a:rPr lang="en-US" dirty="0"/>
              <a:t>Run the generated TCL script in </a:t>
            </a:r>
            <a:r>
              <a:rPr lang="en-US" dirty="0" err="1"/>
              <a:t>HyperMesh</a:t>
            </a:r>
            <a:r>
              <a:rPr lang="en-US" dirty="0"/>
              <a:t>.</a:t>
            </a:r>
          </a:p>
          <a:p>
            <a:r>
              <a:rPr lang="en-US" dirty="0"/>
              <a:t>LOADADD cards and load steps will be created automatically in </a:t>
            </a:r>
            <a:r>
              <a:rPr lang="en-US" dirty="0" err="1"/>
              <a:t>HyperMesh</a:t>
            </a:r>
            <a:r>
              <a:rPr lang="en-US" dirty="0"/>
              <a:t>.</a:t>
            </a:r>
          </a:p>
          <a:p>
            <a:r>
              <a:rPr lang="en-US" dirty="0"/>
              <a:t>NLPARM card will also be generated; it will be linked to non-linear load steps, if any.</a:t>
            </a:r>
          </a:p>
          <a:p>
            <a:endParaRPr lang="en-US" dirty="0"/>
          </a:p>
          <a:p>
            <a:r>
              <a:rPr lang="en-US" dirty="0"/>
              <a:t>The created entities are highlighted.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0F8F00-D14B-4DE5-BF97-E84355BFF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468" y="1676184"/>
            <a:ext cx="3834318" cy="28263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78C955-3D1B-4E16-BBFE-1A81593D43EF}"/>
              </a:ext>
            </a:extLst>
          </p:cNvPr>
          <p:cNvSpPr txBox="1"/>
          <p:nvPr/>
        </p:nvSpPr>
        <p:spPr>
          <a:xfrm>
            <a:off x="368288" y="6118167"/>
            <a:ext cx="1121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Note: </a:t>
            </a:r>
            <a:r>
              <a:rPr lang="en-US" i="1" dirty="0"/>
              <a:t>New NLPARM card will not be created if NLPARM is already present in the model with the same name.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605978-05F0-4BA7-ADE6-03478D003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653" y="613973"/>
            <a:ext cx="2819844" cy="495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6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99474-7CDE-49A3-947C-6503D699B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HyperMesh</a:t>
            </a:r>
            <a:r>
              <a:rPr lang="en-US" dirty="0"/>
              <a:t> and prepare your model.</a:t>
            </a:r>
          </a:p>
          <a:p>
            <a:r>
              <a:rPr lang="en-US" dirty="0"/>
              <a:t>Make sure that spaces are removed from the names of all the entities.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06D5C3-1AB8-4AE6-870E-37A931D81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983" y="1028700"/>
            <a:ext cx="35433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5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78FDECD-0957-4057-9EA2-137F60C69A7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06" t="-248" r="58805" b="44607"/>
          <a:stretch/>
        </p:blipFill>
        <p:spPr>
          <a:xfrm>
            <a:off x="5546972" y="1229389"/>
            <a:ext cx="5805240" cy="43992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9BE52-8C59-47F1-8B15-2F248793C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Go to File -&gt; Run -&gt; </a:t>
            </a:r>
            <a:r>
              <a:rPr lang="en-US" dirty="0" err="1"/>
              <a:t>Tcl</a:t>
            </a:r>
            <a:r>
              <a:rPr lang="en-US" dirty="0"/>
              <a:t>/Tk Script to run a script to pull the entity information from </a:t>
            </a:r>
            <a:r>
              <a:rPr lang="en-US" dirty="0" err="1"/>
              <a:t>HyperMesh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051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4ED8A-C90D-4D45-BC23-318277E64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Select the </a:t>
            </a:r>
            <a:r>
              <a:rPr lang="en-US" dirty="0" err="1"/>
              <a:t>entity_export.tcl</a:t>
            </a:r>
            <a:r>
              <a:rPr lang="en-US" dirty="0"/>
              <a:t> file and run it.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3275B3-F5EB-4AE0-B53A-D88F614E9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703" y="1423987"/>
            <a:ext cx="54673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2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E676C-9DEC-49B3-AA41-4AB1FC032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On successful execution of this script, a pop-up window will appear stating that the operation was successful.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3E5D8A-23C7-4B05-8ED6-D3ADCF519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594" y="2057400"/>
            <a:ext cx="46482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9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895F4-9CD4-4673-ADAC-8CF338552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Start the tool by executing the enclosed .exe file.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82D9A1-DDC2-4E65-B0D9-AE6D0F925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179" y="823711"/>
            <a:ext cx="4984685" cy="521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1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576A3AF-F340-4C86-9501-9FCD11673CE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436" t="163" r="20" b="-163"/>
          <a:stretch/>
        </p:blipFill>
        <p:spPr>
          <a:xfrm>
            <a:off x="5181596" y="1200107"/>
            <a:ext cx="6755479" cy="445778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CB799-048C-46D4-A684-F70232723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Fill the first text box with the path where the excel file has to be generated.</a:t>
            </a:r>
          </a:p>
          <a:p>
            <a:r>
              <a:rPr lang="en-US" dirty="0"/>
              <a:t>You can enter the path manually or use the ‘Browse’ button near the textbox.</a:t>
            </a:r>
          </a:p>
        </p:txBody>
      </p:sp>
    </p:spTree>
    <p:extLst>
      <p:ext uri="{BB962C8B-B14F-4D97-AF65-F5344CB8AC3E}">
        <p14:creationId xmlns:p14="http://schemas.microsoft.com/office/powerpoint/2010/main" val="304362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322E213-C902-4AE0-9365-49F2C3B41F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661" t="33" r="1177" b="1206"/>
          <a:stretch/>
        </p:blipFill>
        <p:spPr>
          <a:xfrm>
            <a:off x="5568759" y="1425531"/>
            <a:ext cx="5985932" cy="400693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98FBA-D2CE-46F6-9009-5717AC36E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Fill the second text box with the path where the TCL file has to be saved.</a:t>
            </a:r>
          </a:p>
          <a:p>
            <a:r>
              <a:rPr lang="en-US" dirty="0"/>
              <a:t>You can enter the path manually or use the ‘Browse’ button near the textbox.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67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0735E38-7898-4405-A42B-5401BA192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860" y="880943"/>
            <a:ext cx="4875502" cy="509611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0AC32-39E3-435E-B8C9-7D7206733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Leave the SPC ID text box empty if no Pretension is present in the model.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8A4624-A84F-4CD9-99FB-34FB8503BDCE}"/>
              </a:ext>
            </a:extLst>
          </p:cNvPr>
          <p:cNvSpPr/>
          <p:nvPr/>
        </p:nvSpPr>
        <p:spPr>
          <a:xfrm>
            <a:off x="7074131" y="1571104"/>
            <a:ext cx="3150524" cy="2369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Pon</dc:creator>
  <cp:lastModifiedBy>Rahul Pon</cp:lastModifiedBy>
  <cp:revision>32</cp:revision>
  <dcterms:created xsi:type="dcterms:W3CDTF">2019-07-02T03:31:08Z</dcterms:created>
  <dcterms:modified xsi:type="dcterms:W3CDTF">2019-07-17T06:27:21Z</dcterms:modified>
</cp:coreProperties>
</file>