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7" r:id="rId4"/>
  </p:sldMasterIdLst>
  <p:notesMasterIdLst>
    <p:notesMasterId r:id="rId5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20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B050"/>
    <a:srgbClr val="FFFFFF"/>
    <a:srgbClr val="E46C0A"/>
    <a:srgbClr val="F07D32"/>
    <a:srgbClr val="0F828F"/>
    <a:srgbClr val="BB0000"/>
    <a:srgbClr val="E9730C"/>
    <a:srgbClr val="107E3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4320"/>
        <p:guide orient="horz" pos="27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1AA10-585E-4A49-9D0E-52AF33E802F1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9035-457B-6845-B52F-41DDF638EB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F56F3B7-4546-5F5A-5274-7DAA778B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6750" cy="6165850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0817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 - 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63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Tex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8" y="1323975"/>
            <a:ext cx="53041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4D40F8B-A15F-9868-DE0C-834CB80C30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5200" y="1323975"/>
            <a:ext cx="53041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9253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1" y="294991"/>
            <a:ext cx="6158938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90" y="1324800"/>
            <a:ext cx="3618197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6158937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986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22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Bild 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504CE4F-396B-5E38-13D2-DD826454C24D}"/>
              </a:ext>
            </a:extLst>
          </p:cNvPr>
          <p:cNvSpPr/>
          <p:nvPr userDrawn="1"/>
        </p:nvSpPr>
        <p:spPr>
          <a:xfrm>
            <a:off x="6778171" y="0"/>
            <a:ext cx="54138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6"/>
                </a:solidFill>
              </a:rPr>
              <a:t>In diesem Bereich das </a:t>
            </a:r>
            <a:br>
              <a:rPr lang="de-DE">
                <a:solidFill>
                  <a:schemeClr val="accent6"/>
                </a:solidFill>
              </a:rPr>
            </a:br>
            <a:r>
              <a:rPr lang="de-DE">
                <a:solidFill>
                  <a:schemeClr val="accent6"/>
                </a:solidFill>
              </a:rPr>
              <a:t>Bild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1" y="294991"/>
            <a:ext cx="6158938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8" y="1324800"/>
            <a:ext cx="57232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6158937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6629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22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/Subline/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339DE7D-17D8-D8B4-4F04-6A7B4D698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400" y="1323975"/>
            <a:ext cx="5302800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5588C5A-1D16-80C0-943A-01C0B3199A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65200" y="1324800"/>
            <a:ext cx="5213710" cy="3773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5E1B25EF-BAAC-4E5D-FF7C-6DE791065D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D7434C9C-19CB-B66C-D3A9-0CEBCE7BBC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38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234">
          <p15:clr>
            <a:srgbClr val="FBAE40"/>
          </p15:clr>
        </p15:guide>
        <p15:guide id="3" orient="horz" pos="8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339DE7D-17D8-D8B4-4F04-6A7B4D698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5200" y="1324800"/>
            <a:ext cx="5302800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5588C5A-1D16-80C0-943A-01C0B3199A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4870" y="1324800"/>
            <a:ext cx="5213710" cy="3773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5E1B25EF-BAAC-4E5D-FF7C-6DE791065D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D7434C9C-19CB-B66C-D3A9-0CEBCE7BBC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9676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234">
          <p15:clr>
            <a:srgbClr val="FBAE40"/>
          </p15:clr>
        </p15:guide>
        <p15:guide id="3" orient="horz" pos="8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8429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2558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8336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0288BD9-7FF5-191B-9394-710BACC13581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9212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5B63225-AE7D-64FE-9A26-766BFB0CD0FC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514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1162096-D9CF-1007-D9D2-79CBDC81B548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9108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864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 err="1"/>
              <a:t>agenda</a:t>
            </a:r>
            <a:endParaRPr lang="de-DE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Thema, </a:t>
            </a:r>
            <a:r>
              <a:rPr lang="de-DE" err="1"/>
              <a:t>datum</a:t>
            </a:r>
            <a:endParaRPr lang="de-DE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2F62268B-CA8E-33A3-3A26-4849249F3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7" y="1323975"/>
            <a:ext cx="10787711" cy="489627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9249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  <p15:guide id="11" orient="horz" pos="1003">
          <p15:clr>
            <a:srgbClr val="FBAE40"/>
          </p15:clr>
        </p15:guide>
        <p15:guide id="12" orient="horz" pos="1275">
          <p15:clr>
            <a:srgbClr val="FBAE40"/>
          </p15:clr>
        </p15:guide>
        <p15:guide id="13" orient="horz" pos="1321">
          <p15:clr>
            <a:srgbClr val="FBAE40"/>
          </p15:clr>
        </p15:guide>
        <p15:guide id="14" orient="horz" pos="1593">
          <p15:clr>
            <a:srgbClr val="FBAE40"/>
          </p15:clr>
        </p15:guide>
        <p15:guide id="15" pos="3848">
          <p15:clr>
            <a:srgbClr val="FBAE40"/>
          </p15:clr>
        </p15:guide>
        <p15:guide id="16" pos="3824">
          <p15:clr>
            <a:srgbClr val="FBAE40"/>
          </p15:clr>
        </p15:guide>
        <p15:guide id="17" pos="4732">
          <p15:clr>
            <a:srgbClr val="FBAE40"/>
          </p15:clr>
        </p15:guide>
        <p15:guide id="18" pos="7038">
          <p15:clr>
            <a:srgbClr val="FBAE40"/>
          </p15:clr>
        </p15:guide>
        <p15:guide id="19" pos="551">
          <p15:clr>
            <a:srgbClr val="FBAE40"/>
          </p15:clr>
        </p15:guide>
        <p15:guide id="20" orient="horz" pos="1638">
          <p15:clr>
            <a:srgbClr val="FBAE40"/>
          </p15:clr>
        </p15:guide>
        <p15:guide id="21" orient="horz" pos="1911">
          <p15:clr>
            <a:srgbClr val="FBAE40"/>
          </p15:clr>
        </p15:guide>
        <p15:guide id="22" orient="horz" pos="1956">
          <p15:clr>
            <a:srgbClr val="FBAE40"/>
          </p15:clr>
        </p15:guide>
        <p15:guide id="23" orient="horz" pos="2546">
          <p15:clr>
            <a:srgbClr val="FBAE40"/>
          </p15:clr>
        </p15:guide>
        <p15:guide id="24" orient="horz" pos="3181">
          <p15:clr>
            <a:srgbClr val="FBAE40"/>
          </p15:clr>
        </p15:guide>
        <p15:guide id="25" orient="horz" pos="2224">
          <p15:clr>
            <a:srgbClr val="FBAE40"/>
          </p15:clr>
        </p15:guide>
        <p15:guide id="26" orient="horz" pos="2591">
          <p15:clr>
            <a:srgbClr val="FBAE40"/>
          </p15:clr>
        </p15:guide>
        <p15:guide id="27" orient="horz" pos="2863">
          <p15:clr>
            <a:srgbClr val="FBAE40"/>
          </p15:clr>
        </p15:guide>
        <p15:guide id="28" orient="horz" pos="2908">
          <p15:clr>
            <a:srgbClr val="FBAE40"/>
          </p15:clr>
        </p15:guide>
        <p15:guide id="29" orient="horz" pos="2276">
          <p15:clr>
            <a:srgbClr val="FBAE40"/>
          </p15:clr>
        </p15:guide>
        <p15:guide id="30" orient="horz" pos="3226">
          <p15:clr>
            <a:srgbClr val="FBAE40"/>
          </p15:clr>
        </p15:guide>
        <p15:guide id="31" orient="horz" pos="349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32474F-E63E-D149-AEB6-80DB07FF31F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308" y="6450041"/>
            <a:ext cx="1474075" cy="252044"/>
          </a:xfrm>
          <a:prstGeom prst="rect">
            <a:avLst/>
          </a:prstGeom>
        </p:spPr>
      </p:pic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393981F-4DE7-FD46-80E1-47F89648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6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58" r:id="rId8"/>
    <p:sldLayoutId id="2147483874" r:id="rId9"/>
    <p:sldLayoutId id="2147483873" r:id="rId10"/>
    <p:sldLayoutId id="2147483875" r:id="rId11"/>
    <p:sldLayoutId id="2147483877" r:id="rId12"/>
    <p:sldLayoutId id="2147483876" r:id="rId13"/>
    <p:sldLayoutId id="2147483885" r:id="rId14"/>
    <p:sldLayoutId id="214748388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theme1.xml><?xml version="1.0" encoding="utf-8"?>
<a:theme xmlns:a="http://schemas.openxmlformats.org/drawingml/2006/main" name="1_AQ Version 1.4.">
  <a:themeElements>
    <a:clrScheme name="AQ22_V1.4.">
      <a:dk1>
        <a:srgbClr val="323232"/>
      </a:dk1>
      <a:lt1>
        <a:srgbClr val="DEDEDE"/>
      </a:lt1>
      <a:dk2>
        <a:srgbClr val="E46C0A"/>
      </a:dk2>
      <a:lt2>
        <a:srgbClr val="002850"/>
      </a:lt2>
      <a:accent1>
        <a:srgbClr val="2896A0"/>
      </a:accent1>
      <a:accent2>
        <a:srgbClr val="00A0C8"/>
      </a:accent2>
      <a:accent3>
        <a:srgbClr val="00B050"/>
      </a:accent3>
      <a:accent4>
        <a:srgbClr val="BB0000"/>
      </a:accent4>
      <a:accent5>
        <a:srgbClr val="C0399F"/>
      </a:accent5>
      <a:accent6>
        <a:srgbClr val="FFFFFF"/>
      </a:accent6>
      <a:hlink>
        <a:srgbClr val="F5FCFF"/>
      </a:hlink>
      <a:folHlink>
        <a:srgbClr val="F5FC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QUITAS Master 1.4.1_blanco.potx" id="{8D4D14BC-452B-487E-BE71-7EB91C453C85}" vid="{26E4FC00-8B1A-40AF-9793-3B495DE76B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CE5C48-975F-C74C-A088-05AC4EA5D334}">
  <we:reference id="wa104380907" version="3.0.0.0" store="de-DE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E40DFB58765541B9E71EDC69F6D9B0" ma:contentTypeVersion="22" ma:contentTypeDescription="Create a new document." ma:contentTypeScope="" ma:versionID="ef2df1af46695c81c045b2d7bf83e008">
  <xsd:schema xmlns:xsd="http://www.w3.org/2001/XMLSchema" xmlns:xs="http://www.w3.org/2001/XMLSchema" xmlns:p="http://schemas.microsoft.com/office/2006/metadata/properties" xmlns:ns2="d993626c-f482-4270-b1f1-0ac6b5947061" xmlns:ns3="9ed0ae74-f28e-4db6-81e7-a4f192a4f9d3" targetNamespace="http://schemas.microsoft.com/office/2006/metadata/properties" ma:root="true" ma:fieldsID="6c5e7230bf5ca56370d6ea517f57e0d4" ns2:_="" ns3:_="">
    <xsd:import namespace="d993626c-f482-4270-b1f1-0ac6b5947061"/>
    <xsd:import namespace="9ed0ae74-f28e-4db6-81e7-a4f192a4f9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Firstname" minOccurs="0"/>
                <xsd:element ref="ns2:Familyname" minOccurs="0"/>
                <xsd:element ref="ns2:Company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3626c-f482-4270-b1f1-0ac6b5947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74ad4b4-79ea-460e-9e33-02972f314e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irstname" ma:index="23" nillable="true" ma:displayName="First name" ma:format="Dropdown" ma:internalName="Firstname">
      <xsd:simpleType>
        <xsd:restriction base="dms:Text">
          <xsd:maxLength value="255"/>
        </xsd:restriction>
      </xsd:simpleType>
    </xsd:element>
    <xsd:element name="Familyname" ma:index="24" nillable="true" ma:displayName="Family name" ma:format="Dropdown" ma:internalName="Familyname">
      <xsd:simpleType>
        <xsd:restriction base="dms:Text">
          <xsd:maxLength value="255"/>
        </xsd:restriction>
      </xsd:simpleType>
    </xsd:element>
    <xsd:element name="Company" ma:index="25" nillable="true" ma:displayName="Company" ma:format="Dropdown" ma:internalName="Company">
      <xsd:simpleType>
        <xsd:union memberTypes="dms:Text">
          <xsd:simpleType>
            <xsd:restriction base="dms:Choice">
              <xsd:enumeration value="Aequitas AG"/>
              <xsd:enumeration value="Aequitas UB"/>
              <xsd:enumeration value="Choice 3"/>
            </xsd:restriction>
          </xsd:simpleType>
        </xsd:union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0ae74-f28e-4db6-81e7-a4f192a4f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42fcde-6948-4411-aafe-42b8a508a13c}" ma:internalName="TaxCatchAll" ma:showField="CatchAllData" ma:web="9ed0ae74-f28e-4db6-81e7-a4f192a4f9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93626c-f482-4270-b1f1-0ac6b5947061">
      <Terms xmlns="http://schemas.microsoft.com/office/infopath/2007/PartnerControls"/>
    </lcf76f155ced4ddcb4097134ff3c332f>
    <TaxCatchAll xmlns="9ed0ae74-f28e-4db6-81e7-a4f192a4f9d3" xsi:nil="true"/>
    <Firstname xmlns="d993626c-f482-4270-b1f1-0ac6b5947061" xsi:nil="true"/>
    <Company xmlns="d993626c-f482-4270-b1f1-0ac6b5947061" xsi:nil="true"/>
    <Familyname xmlns="d993626c-f482-4270-b1f1-0ac6b59470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EB5AC8-B139-4C27-A622-B1F19DB4C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3626c-f482-4270-b1f1-0ac6b5947061"/>
    <ds:schemaRef ds:uri="9ed0ae74-f28e-4db6-81e7-a4f192a4f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3FF3E0-FAAB-41AD-8C81-CB79342F90A5}">
  <ds:schemaRefs>
    <ds:schemaRef ds:uri="9ed0ae74-f28e-4db6-81e7-a4f192a4f9d3"/>
    <ds:schemaRef ds:uri="d993626c-f482-4270-b1f1-0ac6b59470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D09540-2DDC-441D-812A-4743F3C2B1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Verdana</vt:lpstr>
      <vt:lpstr>1_AQ Version 1.4.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Hillrichs</dc:creator>
  <cp:lastModifiedBy>Hartig, Maximilian</cp:lastModifiedBy>
  <cp:revision>9</cp:revision>
  <dcterms:created xsi:type="dcterms:W3CDTF">2020-09-30T07:55:42Z</dcterms:created>
  <dcterms:modified xsi:type="dcterms:W3CDTF">2025-09-18T19:29:34Z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0x0101002FE40DFB58765541B9E71EDC69F6D9B0</vt:lpwstr>
  </property>
  <property fmtid="{D5CDD505-2E9C-101B-9397-08002B2CF9AE}" pid="3" name="MediaServiceImageTags">
    <vt:lpwstr/>
  </property>
</Properties>
</file>