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5904000"/>
            <a:ext cx="8566560" cy="9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By Khushal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629080" y="2068560"/>
            <a:ext cx="4960800" cy="354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GPIO Pins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1872000"/>
            <a:ext cx="863856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#include &lt;linux/gpio.h&gt;  </a:t>
            </a:r>
            <a:r>
              <a:rPr b="0" lang="en-IN" sz="2200" spc="-1" strike="noStrike">
                <a:solidFill>
                  <a:srgbClr val="ce181e"/>
                </a:solidFill>
                <a:latin typeface="Noto Sans Regular"/>
                <a:ea typeface="DejaVu Sans"/>
              </a:rPr>
              <a:t>// Header file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 gpio_request(unsigned int gpio, const char *label); 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void gpio_free(unsigned int gpio); </a:t>
            </a:r>
            <a:r>
              <a:rPr b="0" lang="en-IN" sz="2200" spc="-1" strike="noStrike">
                <a:solidFill>
                  <a:srgbClr val="ce181e"/>
                </a:solidFill>
                <a:latin typeface="Noto Sans Regular"/>
                <a:ea typeface="DejaVu Sans"/>
              </a:rPr>
              <a:t>// Free requested GPIO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 gpio_direction_input(unsigned int gpio); </a:t>
            </a:r>
            <a:r>
              <a:rPr b="0" lang="en-IN" sz="2200" spc="-1" strike="noStrike">
                <a:solidFill>
                  <a:srgbClr val="ce181e"/>
                </a:solidFill>
                <a:latin typeface="Noto Sans Regular"/>
                <a:ea typeface="DejaVu Sans"/>
              </a:rPr>
              <a:t>// Set for sensor</a:t>
            </a:r>
            <a:r>
              <a:rPr b="0" lang="en-IN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 gpio_direction_output(unsigned int gpio, int value);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void gpio_set_value(unsigned int gpio, int value); 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 gpio_get_value(unsigned int gpio);   </a:t>
            </a:r>
            <a:r>
              <a:rPr b="0" lang="en-IN" sz="2200" spc="-1" strike="noStrike">
                <a:solidFill>
                  <a:srgbClr val="ce181e"/>
                </a:solidFill>
                <a:latin typeface="Noto Sans Regular"/>
                <a:ea typeface="DejaVu Sans"/>
              </a:rPr>
              <a:t>// Read GPIO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76000" y="363600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Thanks...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1872000"/>
            <a:ext cx="863856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856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Raspberry Pi is a low cost, credit-card sized computer. 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 plugs into a computer monitor or TV, and uses a standard keyboard and mouse. 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Its use to explore computing, and to learn how to program in languages like Scratch and Python.</a:t>
            </a: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Its avaiable with either 1, 2 and 4 GB RAM.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GPIO Pins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60" y="1413360"/>
            <a:ext cx="10078200" cy="57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GPIO Pins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1800" y="2448000"/>
            <a:ext cx="10078200" cy="353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GPIO Pins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3856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28x user GPIO supporting various interface options:</a:t>
            </a:r>
            <a:endParaRPr b="0" lang="en-IN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Up to 6x UART</a:t>
            </a:r>
            <a:endParaRPr b="0" lang="en-IN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Up to 6x I2C</a:t>
            </a:r>
            <a:endParaRPr b="0" lang="en-IN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Up to 5x SPI</a:t>
            </a:r>
            <a:endParaRPr b="0" lang="en-IN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1x SDIO interface</a:t>
            </a:r>
            <a:endParaRPr b="0" lang="en-IN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1x DPI (Display Parallel Interface)</a:t>
            </a:r>
            <a:endParaRPr b="0" lang="en-IN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1x PCM</a:t>
            </a:r>
            <a:endParaRPr b="0" lang="en-IN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Up to 2x PWM channels</a:t>
            </a:r>
            <a:endParaRPr b="0" lang="en-IN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Up to 3x GPCLK outputs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GPIO Pins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32000" y="1764000"/>
            <a:ext cx="943056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GPIO pins can be switched (multiplexed) into various other modes backed by dedicated peripheral blocks such as I2C, UART and SPI. </a:t>
            </a:r>
            <a:endParaRPr b="0" lang="en-IN" sz="28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Wirinig PI provide functionality for convenient programming for program in C.</a:t>
            </a:r>
            <a:endParaRPr b="0" lang="en-IN" sz="2800" spc="-1" strike="noStrike">
              <a:latin typeface="Arial"/>
            </a:endParaRPr>
          </a:p>
          <a:p>
            <a:pPr lvl="1" marL="864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pinMode(PIN_nr, OUTPUT); </a:t>
            </a:r>
            <a:r>
              <a:rPr b="0" lang="en-IN" sz="2800" spc="-1" strike="noStrike">
                <a:solidFill>
                  <a:srgbClr val="00aaad"/>
                </a:solidFill>
                <a:latin typeface="Noto Sans Regular"/>
                <a:ea typeface="DejaVu Sans"/>
              </a:rPr>
              <a:t>//Set direction O/P</a:t>
            </a:r>
            <a:endParaRPr b="0" lang="en-IN" sz="2800" spc="-1" strike="noStrike">
              <a:latin typeface="Arial"/>
            </a:endParaRPr>
          </a:p>
          <a:p>
            <a:pPr lvl="1" marL="864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pinMode(PIN_nr, INPUT);    </a:t>
            </a:r>
            <a:r>
              <a:rPr b="0" lang="en-IN" sz="2800" spc="-1" strike="noStrike">
                <a:solidFill>
                  <a:srgbClr val="00aaad"/>
                </a:solidFill>
                <a:latin typeface="Noto Sans Regular"/>
                <a:ea typeface="DejaVu Sans"/>
              </a:rPr>
              <a:t>//Set direction I/P</a:t>
            </a:r>
            <a:endParaRPr b="0" lang="en-IN" sz="2800" spc="-1" strike="noStrike">
              <a:latin typeface="Arial"/>
            </a:endParaRPr>
          </a:p>
          <a:p>
            <a:pPr lvl="1" marL="864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digitalWrite(PIN_nr, HIGH); </a:t>
            </a:r>
            <a:r>
              <a:rPr b="0" lang="en-IN" sz="2800" spc="-1" strike="noStrike">
                <a:solidFill>
                  <a:srgbClr val="00aaad"/>
                </a:solidFill>
                <a:latin typeface="Noto Sans Regular"/>
                <a:ea typeface="DejaVu Sans"/>
              </a:rPr>
              <a:t>// Set Pin</a:t>
            </a:r>
            <a:r>
              <a:rPr b="0" lang="en-IN" sz="2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lvl="1" marL="864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digitalWrite(PIN_nr, LOW);  </a:t>
            </a:r>
            <a:r>
              <a:rPr b="0" lang="en-IN" sz="2800" spc="-1" strike="noStrike">
                <a:solidFill>
                  <a:srgbClr val="00aaad"/>
                </a:solidFill>
                <a:latin typeface="Noto Sans Regular"/>
                <a:ea typeface="DejaVu Sans"/>
              </a:rPr>
              <a:t>// Clear Pin</a:t>
            </a:r>
            <a:endParaRPr b="0" lang="en-IN" sz="2800" spc="-1" strike="noStrike">
              <a:latin typeface="Arial"/>
            </a:endParaRPr>
          </a:p>
          <a:p>
            <a:pPr lvl="1" marL="864000" indent="-32256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digitalRead(PIN_nr); </a:t>
            </a:r>
            <a:r>
              <a:rPr b="0" lang="en-IN" sz="2800" spc="-1" strike="noStrike">
                <a:solidFill>
                  <a:srgbClr val="00aaad"/>
                </a:solidFill>
                <a:latin typeface="Noto Sans Regular"/>
                <a:ea typeface="DejaVu Sans"/>
              </a:rPr>
              <a:t>// Read pin</a:t>
            </a:r>
            <a:r>
              <a:rPr b="0" lang="en-IN" sz="2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GPIO Pins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32000" y="1368000"/>
            <a:ext cx="943056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  <a:spcAft>
                <a:spcPts val="1134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#include &lt;wiringPi.h&gt;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int main (void)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{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wiringPiSetup () ;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pinMode (3, OUTPUT) ;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for (;;)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{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digitalWrite (3, HIGH) ; delay (500) ;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digitalWrite (3,  LOW) ; delay (500) ;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}return 0 ;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}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r>
              <a:rPr b="1" lang="en-IN" sz="2000" spc="-1" strike="noStrike">
                <a:solidFill>
                  <a:srgbClr val="ce181e"/>
                </a:solidFill>
                <a:latin typeface="Noto Sans Regular"/>
                <a:ea typeface="DejaVu Sans"/>
              </a:rPr>
              <a:t>$ gcc -Wall -o buttons buttons.c -lwiringPi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GPIO Pins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1872000"/>
            <a:ext cx="863856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Interrupt can be set using GPIO pins by using: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IN" sz="2400" spc="-1" strike="noStrike">
                <a:solidFill>
                  <a:srgbClr val="0066b3"/>
                </a:solidFill>
                <a:latin typeface="Noto Sans Regular"/>
                <a:ea typeface="DejaVu Sans"/>
              </a:rPr>
              <a:t>wiringPiISR(button, INT_EDGE_FALLING, &amp;myInterrupt);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Here,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Button         = GPIO_pin_number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EDGE           = Rising or Falling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MyInterrupt  = ISR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880000" y="4935600"/>
            <a:ext cx="6263280" cy="251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GPIO Pins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20000" y="1404000"/>
            <a:ext cx="863856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20000" y="1487880"/>
            <a:ext cx="7703280" cy="580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2021-10-11T12:37:29Z</dcterms:created>
  <dc:creator/>
  <dc:description/>
  <dc:language>en-IN</dc:language>
  <cp:lastModifiedBy/>
  <dcterms:modified xsi:type="dcterms:W3CDTF">2021-10-13T19:25:39Z</dcterms:modified>
  <cp:revision>21</cp:revision>
  <dc:subject/>
  <dc:title>Impress</dc:title>
</cp:coreProperties>
</file>