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5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AC4511-555F-4A47-B99A-2646E76B471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5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80B5-604D-110B-0786-DCE8F795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04" y="3795321"/>
            <a:ext cx="9714378" cy="2971051"/>
          </a:xfrm>
        </p:spPr>
        <p:txBody>
          <a:bodyPr/>
          <a:lstStyle/>
          <a:p>
            <a:r>
              <a:rPr lang="en-US" dirty="0"/>
              <a:t>Blood Donor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E33C-3CE2-CE53-54F0-C6CA88F4F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5060" y="6331398"/>
            <a:ext cx="1520825" cy="434974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Mukul Rai	</a:t>
            </a:r>
          </a:p>
        </p:txBody>
      </p:sp>
      <p:pic>
        <p:nvPicPr>
          <p:cNvPr id="2054" name="Picture 6" descr="The FDA relaxes restrictions on blood donation - Harvard Health">
            <a:extLst>
              <a:ext uri="{FF2B5EF4-FFF2-40B4-BE49-F238E27FC236}">
                <a16:creationId xmlns:a16="http://schemas.microsoft.com/office/drawing/2014/main" id="{A71A72D2-B1A4-5CC8-12DF-5CAC3342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85" y="91628"/>
            <a:ext cx="68961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3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CAD6-0DDF-777A-1BAD-C1765D2B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D93C-4199-CA19-4D14-61779C4E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blood donor management system is a software application that helps to manage the blood donation process. </a:t>
            </a:r>
          </a:p>
          <a:p>
            <a:r>
              <a:rPr lang="en-US" dirty="0"/>
              <a:t>Connect donors and blood banks efficiently, and improve blood donation management.</a:t>
            </a:r>
          </a:p>
          <a:p>
            <a:r>
              <a:rPr lang="en-US" dirty="0"/>
              <a:t>Registering new donors</a:t>
            </a:r>
          </a:p>
          <a:p>
            <a:r>
              <a:rPr lang="en-US" dirty="0"/>
              <a:t>Tracking blood availability</a:t>
            </a:r>
          </a:p>
          <a:p>
            <a:r>
              <a:rPr lang="en-US" dirty="0"/>
              <a:t>Announcement-making facility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65D2FFF-5EF5-26C1-5321-146A0985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6FCF-DDDC-95BB-C2B3-D25FEB90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1A3C-7DF4-FB1D-94AE-CF5265E9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Facilitate blood donation, and connect donors and blood banks.</a:t>
            </a:r>
          </a:p>
          <a:p>
            <a:r>
              <a:rPr lang="en-US" b="1" dirty="0"/>
              <a:t>Features: </a:t>
            </a:r>
            <a:r>
              <a:rPr lang="en-US" dirty="0"/>
              <a:t>Donor registration, blood details management, admin control for announcements.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E70A47-244D-FD89-44F2-E8643163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987A-FBA3-6FA3-946A-C78E03E9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95A4-4B5C-47DD-E1B5-284FB0D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Donors: </a:t>
            </a:r>
            <a:r>
              <a:rPr lang="en-US" dirty="0"/>
              <a:t>Contribute, view &amp; edit blood details.</a:t>
            </a:r>
          </a:p>
          <a:p>
            <a:r>
              <a:rPr lang="en-US" b="1" dirty="0"/>
              <a:t>Administrators: </a:t>
            </a:r>
            <a:r>
              <a:rPr lang="en-US" dirty="0"/>
              <a:t>Full control over blood collection, donor data, and announcements.</a:t>
            </a:r>
          </a:p>
        </p:txBody>
      </p:sp>
      <p:pic>
        <p:nvPicPr>
          <p:cNvPr id="1028" name="Picture 4" descr="Home Page - Community Blood Center of Greater Kansas City (CBC)">
            <a:extLst>
              <a:ext uri="{FF2B5EF4-FFF2-40B4-BE49-F238E27FC236}">
                <a16:creationId xmlns:a16="http://schemas.microsoft.com/office/drawing/2014/main" id="{49F5B218-A7D9-601B-85BB-7250A11E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20" y="4643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EC69514-6FB3-D91C-300E-40C3F2B8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6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466B-9783-4632-3460-E1217C4E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37CF-8C2C-1149-009B-B5DB1B54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71" y="1417638"/>
            <a:ext cx="10554574" cy="3636511"/>
          </a:xfrm>
        </p:spPr>
        <p:txBody>
          <a:bodyPr/>
          <a:lstStyle/>
          <a:p>
            <a:r>
              <a:rPr lang="en-US" b="1" dirty="0"/>
              <a:t>Tables: </a:t>
            </a:r>
            <a:r>
              <a:rPr lang="en-US" dirty="0"/>
              <a:t>admin, announce, blood, donor, sessiondata</a:t>
            </a:r>
          </a:p>
          <a:p>
            <a:r>
              <a:rPr lang="en-US" b="1" dirty="0"/>
              <a:t>Key Fields: </a:t>
            </a:r>
            <a:r>
              <a:rPr lang="en-US" dirty="0"/>
              <a:t>userId, name, announcement, bloodgroup, dob, weight, etc.</a:t>
            </a:r>
          </a:p>
          <a:p>
            <a:r>
              <a:rPr lang="en-US" b="1" dirty="0"/>
              <a:t>Relationships: </a:t>
            </a:r>
            <a:r>
              <a:rPr lang="en-US" dirty="0"/>
              <a:t>Connects user data, blood details, announcements, and session tracking.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B45C2-9861-9E7D-BE4C-41CD3230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58" y="4063532"/>
            <a:ext cx="7375466" cy="275365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FD5C2E5-F887-DE78-0ABB-942B9A07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8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86ED-5667-DCAC-D7D4-3E1C117F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FD4A-AE5D-8D35-A241-807D9837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6" y="1110664"/>
            <a:ext cx="10554574" cy="3636511"/>
          </a:xfrm>
        </p:spPr>
        <p:txBody>
          <a:bodyPr/>
          <a:lstStyle/>
          <a:p>
            <a:r>
              <a:rPr lang="en-US" b="1" dirty="0"/>
              <a:t>Fields: </a:t>
            </a:r>
            <a:r>
              <a:rPr lang="en-US" dirty="0" err="1"/>
              <a:t>user_id</a:t>
            </a:r>
            <a:r>
              <a:rPr lang="en-US" dirty="0"/>
              <a:t>, username, password, name</a:t>
            </a:r>
          </a:p>
          <a:p>
            <a:r>
              <a:rPr lang="en-US" dirty="0"/>
              <a:t>Sample Data: (2, 'admin', '</a:t>
            </a:r>
            <a:r>
              <a:rPr lang="en-US" dirty="0" err="1"/>
              <a:t>hashed_password</a:t>
            </a:r>
            <a:r>
              <a:rPr lang="en-US" dirty="0"/>
              <a:t>', 'admin')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F9B9-F218-EC36-4C61-499C3DE5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6" y="3400120"/>
            <a:ext cx="7407657" cy="333096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846C34B-EF43-C5AC-A959-CC63B671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48DB-5AAC-72B7-B1F2-826EEFA8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524F-1973-B15E-F768-1DC62F36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24" y="1074805"/>
            <a:ext cx="10554574" cy="3636511"/>
          </a:xfrm>
        </p:spPr>
        <p:txBody>
          <a:bodyPr/>
          <a:lstStyle/>
          <a:p>
            <a:r>
              <a:rPr lang="en-US" b="1" dirty="0"/>
              <a:t>Fields: </a:t>
            </a:r>
            <a:r>
              <a:rPr lang="en-US" dirty="0"/>
              <a:t>id, name, </a:t>
            </a:r>
            <a:r>
              <a:rPr lang="en-US" dirty="0" err="1"/>
              <a:t>guardiansname</a:t>
            </a:r>
            <a:r>
              <a:rPr lang="en-US" dirty="0"/>
              <a:t>, gender, dob, weight, bloodgroup, email, address, </a:t>
            </a:r>
            <a:r>
              <a:rPr lang="en-US" dirty="0" err="1"/>
              <a:t>zipCode</a:t>
            </a:r>
            <a:r>
              <a:rPr lang="en-US" dirty="0"/>
              <a:t>, contact, username, </a:t>
            </a:r>
            <a:r>
              <a:rPr lang="en-US" dirty="0" err="1"/>
              <a:t>dpassword</a:t>
            </a:r>
            <a:endParaRPr lang="en-US" dirty="0"/>
          </a:p>
          <a:p>
            <a:r>
              <a:rPr lang="en-US" b="1" dirty="0"/>
              <a:t>Sample Data: </a:t>
            </a:r>
            <a:r>
              <a:rPr lang="en-US" dirty="0"/>
              <a:t>(43, 'Satyam Rai', 'Rambilash Rai', 'M', '2001-12-08', 120, 'B+', 'satyam@gmail.com', 'Overland park', 66221, '8002910156', '</a:t>
            </a:r>
            <a:r>
              <a:rPr lang="en-US" dirty="0" err="1"/>
              <a:t>satyam</a:t>
            </a:r>
            <a:r>
              <a:rPr lang="en-US" dirty="0"/>
              <a:t>', '</a:t>
            </a:r>
            <a:r>
              <a:rPr lang="en-US" dirty="0" err="1"/>
              <a:t>hashed_password</a:t>
            </a:r>
            <a:r>
              <a:rPr lang="en-US" dirty="0"/>
              <a:t>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DB29C-CA37-A57D-04EE-A02C0262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3622725"/>
            <a:ext cx="12170195" cy="316257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7967DC5-FC38-D094-5F07-DF25F2EB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6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3586-E8CE-D05F-D929-0DC39917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BE65-11D2-9A5C-CABE-EA99540E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Challenges:  </a:t>
            </a:r>
            <a:r>
              <a:rPr lang="en-US" dirty="0"/>
              <a:t>Data Security, Integration with Healthcare System.</a:t>
            </a:r>
          </a:p>
          <a:p>
            <a:r>
              <a:rPr lang="en-US" b="1" dirty="0"/>
              <a:t>Future Scope: </a:t>
            </a:r>
            <a:r>
              <a:rPr lang="en-US" dirty="0"/>
              <a:t>Mobile application development, blockchain for data security, Addition of Reporting and Analysis features.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44C3AB-CE2D-A642-AF58-D8629416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7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275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Blood Donor Management System</vt:lpstr>
      <vt:lpstr>Introduction</vt:lpstr>
      <vt:lpstr>Overview</vt:lpstr>
      <vt:lpstr>User Roles</vt:lpstr>
      <vt:lpstr>Database Structure</vt:lpstr>
      <vt:lpstr>Admin Table</vt:lpstr>
      <vt:lpstr>Donor Table</vt:lpstr>
      <vt:lpstr>Challenges and 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Donor Management System</dc:title>
  <dc:creator>Mukul Rai</dc:creator>
  <cp:lastModifiedBy>Mukul Rai</cp:lastModifiedBy>
  <cp:revision>2</cp:revision>
  <dcterms:created xsi:type="dcterms:W3CDTF">2023-11-28T03:30:35Z</dcterms:created>
  <dcterms:modified xsi:type="dcterms:W3CDTF">2023-11-28T04:27:06Z</dcterms:modified>
</cp:coreProperties>
</file>