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03" r:id="rId3"/>
    <p:sldId id="304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2" r:id="rId12"/>
    <p:sldId id="275" r:id="rId13"/>
    <p:sldId id="299" r:id="rId14"/>
    <p:sldId id="300" r:id="rId15"/>
    <p:sldId id="305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>
        <p:scale>
          <a:sx n="70" d="100"/>
          <a:sy n="70" d="100"/>
        </p:scale>
        <p:origin x="-133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8A406-8D1C-4EA1-B176-B8E8AADB5745}" type="doc">
      <dgm:prSet loTypeId="urn:microsoft.com/office/officeart/2005/8/layout/hProcess9" loCatId="process" qsTypeId="urn:microsoft.com/office/officeart/2005/8/quickstyle/simple5" qsCatId="simple" csTypeId="urn:microsoft.com/office/officeart/2005/8/colors/colorful4" csCatId="colorful" phldr="1"/>
      <dgm:spPr/>
    </dgm:pt>
    <dgm:pt modelId="{66CA2E92-9D4D-4234-9AB5-9AB009DED91E}">
      <dgm:prSet phldrT="[文字]" custT="1"/>
      <dgm:spPr/>
      <dgm:t>
        <a:bodyPr/>
        <a:lstStyle/>
        <a:p>
          <a:r>
            <a:rPr lang="en-US" altLang="zh-TW" sz="2800" dirty="0" smtClean="0"/>
            <a:t>Mobile</a:t>
          </a:r>
          <a:endParaRPr lang="zh-TW" altLang="en-US" sz="2800" dirty="0"/>
        </a:p>
      </dgm:t>
    </dgm:pt>
    <dgm:pt modelId="{99E64ECE-5E6D-4584-90C7-F2A5A4FD2C40}" type="parTrans" cxnId="{214B5149-E7BD-4C87-BC8F-55DC35E38053}">
      <dgm:prSet/>
      <dgm:spPr/>
      <dgm:t>
        <a:bodyPr/>
        <a:lstStyle/>
        <a:p>
          <a:endParaRPr lang="zh-TW" altLang="en-US" sz="2600"/>
        </a:p>
      </dgm:t>
    </dgm:pt>
    <dgm:pt modelId="{115A0E7F-38E6-451D-B8A5-E5CBFC6373C8}" type="sibTrans" cxnId="{214B5149-E7BD-4C87-BC8F-55DC35E38053}">
      <dgm:prSet/>
      <dgm:spPr/>
      <dgm:t>
        <a:bodyPr/>
        <a:lstStyle/>
        <a:p>
          <a:endParaRPr lang="zh-TW" altLang="en-US" sz="2600"/>
        </a:p>
      </dgm:t>
    </dgm:pt>
    <dgm:pt modelId="{D708E2F5-9C46-4676-AA6A-498140881330}">
      <dgm:prSet phldrT="[文字]" custT="1"/>
      <dgm:spPr/>
      <dgm:t>
        <a:bodyPr/>
        <a:lstStyle/>
        <a:p>
          <a:r>
            <a:rPr lang="en-US" altLang="zh-TW" sz="2800" dirty="0" smtClean="0"/>
            <a:t>Streaming</a:t>
          </a:r>
          <a:endParaRPr lang="zh-TW" altLang="en-US" sz="2800" dirty="0"/>
        </a:p>
      </dgm:t>
    </dgm:pt>
    <dgm:pt modelId="{42F59715-961A-4661-86B7-756640688DAC}" type="parTrans" cxnId="{6CE1A5C1-8FFF-40DC-8ECF-F9C687D1D78F}">
      <dgm:prSet/>
      <dgm:spPr/>
      <dgm:t>
        <a:bodyPr/>
        <a:lstStyle/>
        <a:p>
          <a:endParaRPr lang="zh-TW" altLang="en-US" sz="2600"/>
        </a:p>
      </dgm:t>
    </dgm:pt>
    <dgm:pt modelId="{E94C5510-6B30-47BB-A1BE-4996F06C6B3D}" type="sibTrans" cxnId="{6CE1A5C1-8FFF-40DC-8ECF-F9C687D1D78F}">
      <dgm:prSet/>
      <dgm:spPr/>
      <dgm:t>
        <a:bodyPr/>
        <a:lstStyle/>
        <a:p>
          <a:endParaRPr lang="zh-TW" altLang="en-US" sz="2600"/>
        </a:p>
      </dgm:t>
    </dgm:pt>
    <dgm:pt modelId="{B8EFE4C3-1671-4A0E-927C-C4615CDFA98F}">
      <dgm:prSet phldrT="[文字]" custT="1"/>
      <dgm:spPr/>
      <dgm:t>
        <a:bodyPr/>
        <a:lstStyle/>
        <a:p>
          <a:r>
            <a:rPr lang="en-US" altLang="zh-TW" sz="2800" dirty="0" smtClean="0"/>
            <a:t>Cloud</a:t>
          </a:r>
          <a:endParaRPr lang="zh-TW" altLang="en-US" sz="2800" dirty="0"/>
        </a:p>
      </dgm:t>
    </dgm:pt>
    <dgm:pt modelId="{56612F44-2641-4EAE-B067-508F6F82FE17}" type="sibTrans" cxnId="{B1D50EB4-1B86-4BAE-9E9B-C5247C4EE3B4}">
      <dgm:prSet/>
      <dgm:spPr/>
      <dgm:t>
        <a:bodyPr/>
        <a:lstStyle/>
        <a:p>
          <a:endParaRPr lang="zh-TW" altLang="en-US" sz="2600"/>
        </a:p>
      </dgm:t>
    </dgm:pt>
    <dgm:pt modelId="{72E99F4D-0CBA-4E68-9BFC-950AE8E43F06}" type="parTrans" cxnId="{B1D50EB4-1B86-4BAE-9E9B-C5247C4EE3B4}">
      <dgm:prSet/>
      <dgm:spPr/>
      <dgm:t>
        <a:bodyPr/>
        <a:lstStyle/>
        <a:p>
          <a:endParaRPr lang="zh-TW" altLang="en-US" sz="2600"/>
        </a:p>
      </dgm:t>
    </dgm:pt>
    <dgm:pt modelId="{9CB2E86C-95A9-490E-8BC3-5DC176162781}" type="pres">
      <dgm:prSet presAssocID="{4128A406-8D1C-4EA1-B176-B8E8AADB5745}" presName="CompostProcess" presStyleCnt="0">
        <dgm:presLayoutVars>
          <dgm:dir/>
          <dgm:resizeHandles val="exact"/>
        </dgm:presLayoutVars>
      </dgm:prSet>
      <dgm:spPr/>
    </dgm:pt>
    <dgm:pt modelId="{5E8963B2-5781-4BDD-B424-10000CA8B1C0}" type="pres">
      <dgm:prSet presAssocID="{4128A406-8D1C-4EA1-B176-B8E8AADB5745}" presName="arrow" presStyleLbl="bgShp" presStyleIdx="0" presStyleCnt="1" custScaleX="117647" custLinFactNeighborY="4815"/>
      <dgm:spPr/>
    </dgm:pt>
    <dgm:pt modelId="{EAE0B476-CEA2-4826-A015-99E454FA4980}" type="pres">
      <dgm:prSet presAssocID="{4128A406-8D1C-4EA1-B176-B8E8AADB5745}" presName="linearProcess" presStyleCnt="0"/>
      <dgm:spPr/>
    </dgm:pt>
    <dgm:pt modelId="{94CB801A-338D-4129-B9E1-7F704F664CE5}" type="pres">
      <dgm:prSet presAssocID="{B8EFE4C3-1671-4A0E-927C-C4615CDFA98F}" presName="textNode" presStyleLbl="node1" presStyleIdx="0" presStyleCnt="3" custScaleX="74076" custScaleY="95860" custLinFactX="-3704" custLinFactNeighborX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BCF67F-B5EF-4803-9B46-0C3A60A73648}" type="pres">
      <dgm:prSet presAssocID="{56612F44-2641-4EAE-B067-508F6F82FE17}" presName="sibTrans" presStyleCnt="0"/>
      <dgm:spPr/>
    </dgm:pt>
    <dgm:pt modelId="{8C917E62-DFD0-4D3C-A8EB-D83AAE614986}" type="pres">
      <dgm:prSet presAssocID="{66CA2E92-9D4D-4234-9AB5-9AB009DED91E}" presName="textNode" presStyleLbl="node1" presStyleIdx="1" presStyleCnt="3" custScaleX="74076" custScaleY="958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BBA6FE-CB5E-4FAE-84B5-EE776C3670CA}" type="pres">
      <dgm:prSet presAssocID="{115A0E7F-38E6-451D-B8A5-E5CBFC6373C8}" presName="sibTrans" presStyleCnt="0"/>
      <dgm:spPr/>
    </dgm:pt>
    <dgm:pt modelId="{154CA63A-2BF9-4E88-9E04-FB5ED4D39DBC}" type="pres">
      <dgm:prSet presAssocID="{D708E2F5-9C46-4676-AA6A-498140881330}" presName="textNode" presStyleLbl="node1" presStyleIdx="2" presStyleCnt="3" custScaleX="74076" custScaleY="95860" custLinFactNeighborX="8518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AA8C08-42C9-4378-95D7-942665A5C16A}" type="presOf" srcId="{B8EFE4C3-1671-4A0E-927C-C4615CDFA98F}" destId="{94CB801A-338D-4129-B9E1-7F704F664CE5}" srcOrd="0" destOrd="0" presId="urn:microsoft.com/office/officeart/2005/8/layout/hProcess9"/>
    <dgm:cxn modelId="{5AC8D35C-EBA8-4997-B4CB-5E6CCDF1B9DD}" type="presOf" srcId="{66CA2E92-9D4D-4234-9AB5-9AB009DED91E}" destId="{8C917E62-DFD0-4D3C-A8EB-D83AAE614986}" srcOrd="0" destOrd="0" presId="urn:microsoft.com/office/officeart/2005/8/layout/hProcess9"/>
    <dgm:cxn modelId="{6EF3324E-0A9E-4B05-956A-890164AC063B}" type="presOf" srcId="{D708E2F5-9C46-4676-AA6A-498140881330}" destId="{154CA63A-2BF9-4E88-9E04-FB5ED4D39DBC}" srcOrd="0" destOrd="0" presId="urn:microsoft.com/office/officeart/2005/8/layout/hProcess9"/>
    <dgm:cxn modelId="{B1D50EB4-1B86-4BAE-9E9B-C5247C4EE3B4}" srcId="{4128A406-8D1C-4EA1-B176-B8E8AADB5745}" destId="{B8EFE4C3-1671-4A0E-927C-C4615CDFA98F}" srcOrd="0" destOrd="0" parTransId="{72E99F4D-0CBA-4E68-9BFC-950AE8E43F06}" sibTransId="{56612F44-2641-4EAE-B067-508F6F82FE17}"/>
    <dgm:cxn modelId="{6CE1A5C1-8FFF-40DC-8ECF-F9C687D1D78F}" srcId="{4128A406-8D1C-4EA1-B176-B8E8AADB5745}" destId="{D708E2F5-9C46-4676-AA6A-498140881330}" srcOrd="2" destOrd="0" parTransId="{42F59715-961A-4661-86B7-756640688DAC}" sibTransId="{E94C5510-6B30-47BB-A1BE-4996F06C6B3D}"/>
    <dgm:cxn modelId="{D804C8FF-CA71-45AF-B969-67F044803C8D}" type="presOf" srcId="{4128A406-8D1C-4EA1-B176-B8E8AADB5745}" destId="{9CB2E86C-95A9-490E-8BC3-5DC176162781}" srcOrd="0" destOrd="0" presId="urn:microsoft.com/office/officeart/2005/8/layout/hProcess9"/>
    <dgm:cxn modelId="{214B5149-E7BD-4C87-BC8F-55DC35E38053}" srcId="{4128A406-8D1C-4EA1-B176-B8E8AADB5745}" destId="{66CA2E92-9D4D-4234-9AB5-9AB009DED91E}" srcOrd="1" destOrd="0" parTransId="{99E64ECE-5E6D-4584-90C7-F2A5A4FD2C40}" sibTransId="{115A0E7F-38E6-451D-B8A5-E5CBFC6373C8}"/>
    <dgm:cxn modelId="{15C63555-EC5E-4B0E-8D01-AA27DA35AA9E}" type="presParOf" srcId="{9CB2E86C-95A9-490E-8BC3-5DC176162781}" destId="{5E8963B2-5781-4BDD-B424-10000CA8B1C0}" srcOrd="0" destOrd="0" presId="urn:microsoft.com/office/officeart/2005/8/layout/hProcess9"/>
    <dgm:cxn modelId="{4AA36D78-4F60-4E32-9B2F-B0DA05263644}" type="presParOf" srcId="{9CB2E86C-95A9-490E-8BC3-5DC176162781}" destId="{EAE0B476-CEA2-4826-A015-99E454FA4980}" srcOrd="1" destOrd="0" presId="urn:microsoft.com/office/officeart/2005/8/layout/hProcess9"/>
    <dgm:cxn modelId="{E61CDD79-CF8B-4296-9215-5A40D2912B44}" type="presParOf" srcId="{EAE0B476-CEA2-4826-A015-99E454FA4980}" destId="{94CB801A-338D-4129-B9E1-7F704F664CE5}" srcOrd="0" destOrd="0" presId="urn:microsoft.com/office/officeart/2005/8/layout/hProcess9"/>
    <dgm:cxn modelId="{C0822CBF-AFF6-4AEE-8DF5-325F56644909}" type="presParOf" srcId="{EAE0B476-CEA2-4826-A015-99E454FA4980}" destId="{29BCF67F-B5EF-4803-9B46-0C3A60A73648}" srcOrd="1" destOrd="0" presId="urn:microsoft.com/office/officeart/2005/8/layout/hProcess9"/>
    <dgm:cxn modelId="{E9F1A54A-3C51-422F-B576-A89A75A2D222}" type="presParOf" srcId="{EAE0B476-CEA2-4826-A015-99E454FA4980}" destId="{8C917E62-DFD0-4D3C-A8EB-D83AAE614986}" srcOrd="2" destOrd="0" presId="urn:microsoft.com/office/officeart/2005/8/layout/hProcess9"/>
    <dgm:cxn modelId="{9A4A391E-5F1F-47C3-9013-B42F7EDB112C}" type="presParOf" srcId="{EAE0B476-CEA2-4826-A015-99E454FA4980}" destId="{69BBA6FE-CB5E-4FAE-84B5-EE776C3670CA}" srcOrd="3" destOrd="0" presId="urn:microsoft.com/office/officeart/2005/8/layout/hProcess9"/>
    <dgm:cxn modelId="{7C18E88B-DFD7-480B-9FD5-25FE1FE60828}" type="presParOf" srcId="{EAE0B476-CEA2-4826-A015-99E454FA4980}" destId="{154CA63A-2BF9-4E88-9E04-FB5ED4D39DB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76FE5E-9B80-4D71-875E-6F6A6B6D9513}" type="doc">
      <dgm:prSet loTypeId="urn:microsoft.com/office/officeart/2005/8/layout/cycle8" loCatId="cycle" qsTypeId="urn:microsoft.com/office/officeart/2005/8/quickstyle/simple5" qsCatId="simple" csTypeId="urn:microsoft.com/office/officeart/2005/8/colors/accent5_2" csCatId="accent5" phldr="1"/>
      <dgm:spPr/>
    </dgm:pt>
    <dgm:pt modelId="{BEBEE16D-BC96-4EFF-8FC5-139F0D7B6E93}">
      <dgm:prSet phldrT="[文字]" custT="1"/>
      <dgm:spPr/>
      <dgm:t>
        <a:bodyPr/>
        <a:lstStyle/>
        <a:p>
          <a: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M-</a:t>
          </a:r>
          <a:b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Portal</a:t>
          </a:r>
          <a:endParaRPr lang="zh-TW" altLang="en-US" sz="2400" b="1" dirty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gm:t>
    </dgm:pt>
    <dgm:pt modelId="{CD5143DF-857F-46B9-808D-2A5D047D183B}" type="parTrans" cxnId="{58BF501A-D3B3-4082-A8F7-75181B5F5FF7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C8022461-8A96-431C-A5A7-716642AB9D0E}" type="sibTrans" cxnId="{58BF501A-D3B3-4082-A8F7-75181B5F5FF7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E726866C-1CC6-4C41-A3F3-50B511704BC9}">
      <dgm:prSet phldrT="[文字]" custT="1"/>
      <dgm:spPr/>
      <dgm:t>
        <a:bodyPr/>
        <a:lstStyle/>
        <a:p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校務</a:t>
          </a:r>
          <a: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查詢</a:t>
          </a:r>
          <a:endParaRPr lang="zh-TW" altLang="en-US" sz="2400" b="1" dirty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gm:t>
    </dgm:pt>
    <dgm:pt modelId="{BCBAA19F-08B4-4CA4-A95D-6EB2FF9332F6}" type="parTrans" cxnId="{966F53CE-DFF0-4D60-92E2-D58FE014EC54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316434EC-3E54-4FCC-9312-B1E0CC677D1B}" type="sibTrans" cxnId="{966F53CE-DFF0-4D60-92E2-D58FE014EC54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9CE60C26-D374-4343-8FD3-5817FDF57B8B}">
      <dgm:prSet phldrT="[文字]" custT="1"/>
      <dgm:spPr/>
      <dgm:t>
        <a:bodyPr/>
        <a:lstStyle/>
        <a:p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電視</a:t>
          </a:r>
          <a: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推播</a:t>
          </a:r>
          <a:endParaRPr lang="zh-TW" altLang="en-US" sz="2400" b="1" dirty="0" smtClean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gm:t>
    </dgm:pt>
    <dgm:pt modelId="{7CCA9F16-1C2C-4637-85E3-3831B161DEB8}" type="parTrans" cxnId="{7D9EA22B-7A97-4703-93F9-67599AEFB01B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1620E495-0E91-4EE8-A7A4-9B19A5B9E280}" type="sibTrans" cxnId="{7D9EA22B-7A97-4703-93F9-67599AEFB01B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6AC2D745-76D2-4482-8447-39AD4545CF7C}">
      <dgm:prSet custT="1"/>
      <dgm:spPr/>
      <dgm:t>
        <a:bodyPr/>
        <a:lstStyle/>
        <a:p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推播</a:t>
          </a:r>
          <a: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系統</a:t>
          </a:r>
          <a:endParaRPr lang="zh-TW" altLang="en-US" sz="2400" b="1" dirty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gm:t>
    </dgm:pt>
    <dgm:pt modelId="{DD622A36-23A0-4390-AF7C-8B3981E6A4F4}" type="parTrans" cxnId="{5826A0F4-4063-43E0-89A6-0E85510C31F7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E616870B-1EE1-404C-8ACB-C5B278F42D92}" type="sibTrans" cxnId="{5826A0F4-4063-43E0-89A6-0E85510C31F7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2E1D456B-44B8-4623-91B0-61F8E5D9C72E}">
      <dgm:prSet custT="1"/>
      <dgm:spPr/>
      <dgm:t>
        <a:bodyPr/>
        <a:lstStyle/>
        <a:p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雲端  </a:t>
          </a:r>
          <a: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硬碟</a:t>
          </a:r>
          <a:endParaRPr lang="zh-TW" altLang="en-US" sz="2400" b="1" dirty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gm:t>
    </dgm:pt>
    <dgm:pt modelId="{B37A0AC4-35D3-48CC-905F-DD7E5F0B9EE0}" type="parTrans" cxnId="{829A1A5B-2DEB-4660-876E-F0CE2C98019D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51BC8AC5-E8B4-4BCE-A24B-1E3871671661}" type="sibTrans" cxnId="{829A1A5B-2DEB-4660-876E-F0CE2C98019D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AD5BE9BA-0031-40BC-A147-AD346770BB7C}">
      <dgm:prSet phldrT="[文字]" custT="1"/>
      <dgm:spPr/>
      <dgm:t>
        <a:bodyPr/>
        <a:lstStyle/>
        <a:p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帳號</a:t>
          </a:r>
          <a: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整合</a:t>
          </a:r>
          <a:endParaRPr lang="zh-TW" altLang="en-US" sz="2400" b="1" dirty="0" smtClean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gm:t>
    </dgm:pt>
    <dgm:pt modelId="{BE15A8FB-1769-4680-9F8D-943773E578B1}" type="parTrans" cxnId="{9778EA2A-5460-4518-8DED-743B76E97A68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5B87BDF4-A0F5-4158-AE8C-9B9FFD91E7E3}" type="sibTrans" cxnId="{9778EA2A-5460-4518-8DED-743B76E97A68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2FB83C53-3AE6-4960-B02E-9B396470145B}">
      <dgm:prSet custT="1"/>
      <dgm:spPr/>
      <dgm:t>
        <a:bodyPr/>
        <a:lstStyle/>
        <a:p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影音</a:t>
          </a:r>
          <a: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平台</a:t>
          </a:r>
          <a:endParaRPr lang="zh-TW" altLang="en-US" sz="2400" b="1" dirty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gm:t>
    </dgm:pt>
    <dgm:pt modelId="{6E0BBC85-2309-4E00-9D87-2244C28E71E7}" type="parTrans" cxnId="{43436912-BB61-4A5A-9833-2EC53058A527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61404541-B060-468E-9EA6-C259B5F97F49}" type="sibTrans" cxnId="{43436912-BB61-4A5A-9833-2EC53058A527}">
      <dgm:prSet/>
      <dgm:spPr/>
      <dgm:t>
        <a:bodyPr/>
        <a:lstStyle/>
        <a:p>
          <a:endParaRPr lang="zh-TW" altLang="en-US" sz="2400">
            <a:solidFill>
              <a:schemeClr val="tx1"/>
            </a:solidFill>
          </a:endParaRPr>
        </a:p>
      </dgm:t>
    </dgm:pt>
    <dgm:pt modelId="{457EB6F4-5ACF-4CD9-87D7-08C872EDD75F}" type="pres">
      <dgm:prSet presAssocID="{5B76FE5E-9B80-4D71-875E-6F6A6B6D9513}" presName="compositeShape" presStyleCnt="0">
        <dgm:presLayoutVars>
          <dgm:chMax val="7"/>
          <dgm:dir/>
          <dgm:resizeHandles val="exact"/>
        </dgm:presLayoutVars>
      </dgm:prSet>
      <dgm:spPr/>
    </dgm:pt>
    <dgm:pt modelId="{C25C108D-5655-4684-9B8A-929456BF5F5C}" type="pres">
      <dgm:prSet presAssocID="{5B76FE5E-9B80-4D71-875E-6F6A6B6D9513}" presName="wedge1" presStyleLbl="node1" presStyleIdx="0" presStyleCnt="7"/>
      <dgm:spPr/>
      <dgm:t>
        <a:bodyPr/>
        <a:lstStyle/>
        <a:p>
          <a:endParaRPr lang="zh-TW" altLang="en-US"/>
        </a:p>
      </dgm:t>
    </dgm:pt>
    <dgm:pt modelId="{C4EAC13C-C183-439A-B70B-7ED2AA9C2F0B}" type="pres">
      <dgm:prSet presAssocID="{5B76FE5E-9B80-4D71-875E-6F6A6B6D9513}" presName="dummy1a" presStyleCnt="0"/>
      <dgm:spPr/>
    </dgm:pt>
    <dgm:pt modelId="{32E210C6-A8F6-4222-B49F-787C8D77701E}" type="pres">
      <dgm:prSet presAssocID="{5B76FE5E-9B80-4D71-875E-6F6A6B6D9513}" presName="dummy1b" presStyleCnt="0"/>
      <dgm:spPr/>
    </dgm:pt>
    <dgm:pt modelId="{3E501E37-7B32-47AF-9D65-AB56E466E6F0}" type="pres">
      <dgm:prSet presAssocID="{5B76FE5E-9B80-4D71-875E-6F6A6B6D951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AA9A76-3A85-4C20-9779-041C114493DC}" type="pres">
      <dgm:prSet presAssocID="{5B76FE5E-9B80-4D71-875E-6F6A6B6D9513}" presName="wedge2" presStyleLbl="node1" presStyleIdx="1" presStyleCnt="7" custLinFactNeighborX="-821" custLinFactNeighborY="-637"/>
      <dgm:spPr/>
      <dgm:t>
        <a:bodyPr/>
        <a:lstStyle/>
        <a:p>
          <a:endParaRPr lang="zh-TW" altLang="en-US"/>
        </a:p>
      </dgm:t>
    </dgm:pt>
    <dgm:pt modelId="{E5320D2F-5C8E-4F1A-95AC-C75EE403EAE3}" type="pres">
      <dgm:prSet presAssocID="{5B76FE5E-9B80-4D71-875E-6F6A6B6D9513}" presName="dummy2a" presStyleCnt="0"/>
      <dgm:spPr/>
    </dgm:pt>
    <dgm:pt modelId="{5D6CA1BC-2C7B-4144-A58B-D9480D79F0EF}" type="pres">
      <dgm:prSet presAssocID="{5B76FE5E-9B80-4D71-875E-6F6A6B6D9513}" presName="dummy2b" presStyleCnt="0"/>
      <dgm:spPr/>
    </dgm:pt>
    <dgm:pt modelId="{02992857-372B-48FD-BBAE-77B630056D84}" type="pres">
      <dgm:prSet presAssocID="{5B76FE5E-9B80-4D71-875E-6F6A6B6D951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5D47269-2271-4EB8-AEE8-EEC7DEC84E47}" type="pres">
      <dgm:prSet presAssocID="{5B76FE5E-9B80-4D71-875E-6F6A6B6D9513}" presName="wedge3" presStyleLbl="node1" presStyleIdx="2" presStyleCnt="7"/>
      <dgm:spPr/>
      <dgm:t>
        <a:bodyPr/>
        <a:lstStyle/>
        <a:p>
          <a:endParaRPr lang="zh-TW" altLang="en-US"/>
        </a:p>
      </dgm:t>
    </dgm:pt>
    <dgm:pt modelId="{25B3C7F7-59C4-4662-85DD-6384D9B3F961}" type="pres">
      <dgm:prSet presAssocID="{5B76FE5E-9B80-4D71-875E-6F6A6B6D9513}" presName="dummy3a" presStyleCnt="0"/>
      <dgm:spPr/>
    </dgm:pt>
    <dgm:pt modelId="{66625E3E-3898-4D1D-9C4B-3B2DE5DD9836}" type="pres">
      <dgm:prSet presAssocID="{5B76FE5E-9B80-4D71-875E-6F6A6B6D9513}" presName="dummy3b" presStyleCnt="0"/>
      <dgm:spPr/>
    </dgm:pt>
    <dgm:pt modelId="{B9ECD969-A5FA-43D7-93F8-07C79586BD1F}" type="pres">
      <dgm:prSet presAssocID="{5B76FE5E-9B80-4D71-875E-6F6A6B6D951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48263C-099C-44B6-B81F-D2FED56596CE}" type="pres">
      <dgm:prSet presAssocID="{5B76FE5E-9B80-4D71-875E-6F6A6B6D9513}" presName="wedge4" presStyleLbl="node1" presStyleIdx="3" presStyleCnt="7"/>
      <dgm:spPr/>
      <dgm:t>
        <a:bodyPr/>
        <a:lstStyle/>
        <a:p>
          <a:endParaRPr lang="zh-TW" altLang="en-US"/>
        </a:p>
      </dgm:t>
    </dgm:pt>
    <dgm:pt modelId="{ECC823F3-0D22-43C9-A7EC-3B99154B8B61}" type="pres">
      <dgm:prSet presAssocID="{5B76FE5E-9B80-4D71-875E-6F6A6B6D9513}" presName="dummy4a" presStyleCnt="0"/>
      <dgm:spPr/>
    </dgm:pt>
    <dgm:pt modelId="{7A69EA8B-D1C7-4199-867E-7300C03B2CD2}" type="pres">
      <dgm:prSet presAssocID="{5B76FE5E-9B80-4D71-875E-6F6A6B6D9513}" presName="dummy4b" presStyleCnt="0"/>
      <dgm:spPr/>
    </dgm:pt>
    <dgm:pt modelId="{65BFF28C-927F-47A3-B14B-AB7B32614040}" type="pres">
      <dgm:prSet presAssocID="{5B76FE5E-9B80-4D71-875E-6F6A6B6D951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C55FB1-D5C2-4966-9132-A0989025B4B6}" type="pres">
      <dgm:prSet presAssocID="{5B76FE5E-9B80-4D71-875E-6F6A6B6D9513}" presName="wedge5" presStyleLbl="node1" presStyleIdx="4" presStyleCnt="7"/>
      <dgm:spPr/>
      <dgm:t>
        <a:bodyPr/>
        <a:lstStyle/>
        <a:p>
          <a:endParaRPr lang="zh-TW" altLang="en-US"/>
        </a:p>
      </dgm:t>
    </dgm:pt>
    <dgm:pt modelId="{6223FCE0-BB76-41AA-B975-01653190D987}" type="pres">
      <dgm:prSet presAssocID="{5B76FE5E-9B80-4D71-875E-6F6A6B6D9513}" presName="dummy5a" presStyleCnt="0"/>
      <dgm:spPr/>
    </dgm:pt>
    <dgm:pt modelId="{15CE928A-A05C-461A-8C85-E203242582E9}" type="pres">
      <dgm:prSet presAssocID="{5B76FE5E-9B80-4D71-875E-6F6A6B6D9513}" presName="dummy5b" presStyleCnt="0"/>
      <dgm:spPr/>
    </dgm:pt>
    <dgm:pt modelId="{9E677925-F9C2-46C2-8F88-EA429F681F4A}" type="pres">
      <dgm:prSet presAssocID="{5B76FE5E-9B80-4D71-875E-6F6A6B6D951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00975E-7F47-4FDF-BF4D-1188599754A4}" type="pres">
      <dgm:prSet presAssocID="{5B76FE5E-9B80-4D71-875E-6F6A6B6D9513}" presName="wedge6" presStyleLbl="node1" presStyleIdx="5" presStyleCnt="7"/>
      <dgm:spPr/>
      <dgm:t>
        <a:bodyPr/>
        <a:lstStyle/>
        <a:p>
          <a:endParaRPr lang="zh-TW" altLang="en-US"/>
        </a:p>
      </dgm:t>
    </dgm:pt>
    <dgm:pt modelId="{AB041788-6697-469B-9277-09E3703D1716}" type="pres">
      <dgm:prSet presAssocID="{5B76FE5E-9B80-4D71-875E-6F6A6B6D9513}" presName="dummy6a" presStyleCnt="0"/>
      <dgm:spPr/>
    </dgm:pt>
    <dgm:pt modelId="{F9AFE196-5DAB-490E-951D-A7B9A5022987}" type="pres">
      <dgm:prSet presAssocID="{5B76FE5E-9B80-4D71-875E-6F6A6B6D9513}" presName="dummy6b" presStyleCnt="0"/>
      <dgm:spPr/>
    </dgm:pt>
    <dgm:pt modelId="{8E3EA983-6EAA-42B8-BEBA-1AA8BF9016E9}" type="pres">
      <dgm:prSet presAssocID="{5B76FE5E-9B80-4D71-875E-6F6A6B6D951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4FE73B-76E2-4840-B8A0-2DF535448618}" type="pres">
      <dgm:prSet presAssocID="{5B76FE5E-9B80-4D71-875E-6F6A6B6D9513}" presName="wedge7" presStyleLbl="node1" presStyleIdx="6" presStyleCnt="7"/>
      <dgm:spPr/>
      <dgm:t>
        <a:bodyPr/>
        <a:lstStyle/>
        <a:p>
          <a:endParaRPr lang="zh-TW" altLang="en-US"/>
        </a:p>
      </dgm:t>
    </dgm:pt>
    <dgm:pt modelId="{F04C0BAA-8A2C-4E5B-9143-D914BC9A9099}" type="pres">
      <dgm:prSet presAssocID="{5B76FE5E-9B80-4D71-875E-6F6A6B6D9513}" presName="dummy7a" presStyleCnt="0"/>
      <dgm:spPr/>
    </dgm:pt>
    <dgm:pt modelId="{5E39E9C9-F895-4B05-9FC7-58A928CBC0D3}" type="pres">
      <dgm:prSet presAssocID="{5B76FE5E-9B80-4D71-875E-6F6A6B6D9513}" presName="dummy7b" presStyleCnt="0"/>
      <dgm:spPr/>
    </dgm:pt>
    <dgm:pt modelId="{7AE1CA57-037D-4E76-AEFB-A3167AF81F8A}" type="pres">
      <dgm:prSet presAssocID="{5B76FE5E-9B80-4D71-875E-6F6A6B6D951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AED61F-C218-4E6D-825F-8FFE1C67F9C3}" type="pres">
      <dgm:prSet presAssocID="{C8022461-8A96-431C-A5A7-716642AB9D0E}" presName="arrowWedge1" presStyleLbl="fgSibTrans2D1" presStyleIdx="0" presStyleCnt="7"/>
      <dgm:spPr/>
    </dgm:pt>
    <dgm:pt modelId="{C1963311-E57E-4059-B622-7E13845815B2}" type="pres">
      <dgm:prSet presAssocID="{316434EC-3E54-4FCC-9312-B1E0CC677D1B}" presName="arrowWedge2" presStyleLbl="fgSibTrans2D1" presStyleIdx="1" presStyleCnt="7" custLinFactNeighborX="443" custLinFactNeighborY="291"/>
      <dgm:spPr/>
    </dgm:pt>
    <dgm:pt modelId="{301EB5B6-FC2B-45F9-BDE4-65B34C5BC236}" type="pres">
      <dgm:prSet presAssocID="{51BC8AC5-E8B4-4BCE-A24B-1E3871671661}" presName="arrowWedge3" presStyleLbl="fgSibTrans2D1" presStyleIdx="2" presStyleCnt="7"/>
      <dgm:spPr/>
    </dgm:pt>
    <dgm:pt modelId="{CC926F72-B2AC-4C94-A791-C7E9C94DF10E}" type="pres">
      <dgm:prSet presAssocID="{E616870B-1EE1-404C-8ACB-C5B278F42D92}" presName="arrowWedge4" presStyleLbl="fgSibTrans2D1" presStyleIdx="3" presStyleCnt="7"/>
      <dgm:spPr/>
    </dgm:pt>
    <dgm:pt modelId="{3C57D6DD-E196-49EE-8242-4C16E05011D4}" type="pres">
      <dgm:prSet presAssocID="{61404541-B060-468E-9EA6-C259B5F97F49}" presName="arrowWedge5" presStyleLbl="fgSibTrans2D1" presStyleIdx="4" presStyleCnt="7"/>
      <dgm:spPr/>
    </dgm:pt>
    <dgm:pt modelId="{E72693D1-2B6E-4143-A008-2B174071D9A9}" type="pres">
      <dgm:prSet presAssocID="{1620E495-0E91-4EE8-A7A4-9B19A5B9E280}" presName="arrowWedge6" presStyleLbl="fgSibTrans2D1" presStyleIdx="5" presStyleCnt="7"/>
      <dgm:spPr/>
    </dgm:pt>
    <dgm:pt modelId="{C4C247FB-AEA6-4C65-B497-76B4D3BE9E27}" type="pres">
      <dgm:prSet presAssocID="{5B87BDF4-A0F5-4158-AE8C-9B9FFD91E7E3}" presName="arrowWedge7" presStyleLbl="fgSibTrans2D1" presStyleIdx="6" presStyleCnt="7"/>
      <dgm:spPr/>
    </dgm:pt>
  </dgm:ptLst>
  <dgm:cxnLst>
    <dgm:cxn modelId="{55778BF9-0D78-42D1-A531-E0348C9B45EB}" type="presOf" srcId="{BEBEE16D-BC96-4EFF-8FC5-139F0D7B6E93}" destId="{3E501E37-7B32-47AF-9D65-AB56E466E6F0}" srcOrd="1" destOrd="0" presId="urn:microsoft.com/office/officeart/2005/8/layout/cycle8"/>
    <dgm:cxn modelId="{65E2ED70-1623-4C4A-9B74-D37FE592056C}" type="presOf" srcId="{6AC2D745-76D2-4482-8447-39AD4545CF7C}" destId="{65BFF28C-927F-47A3-B14B-AB7B32614040}" srcOrd="1" destOrd="0" presId="urn:microsoft.com/office/officeart/2005/8/layout/cycle8"/>
    <dgm:cxn modelId="{43957796-60FE-421A-9279-8A104531214C}" type="presOf" srcId="{2E1D456B-44B8-4623-91B0-61F8E5D9C72E}" destId="{15D47269-2271-4EB8-AEE8-EEC7DEC84E47}" srcOrd="0" destOrd="0" presId="urn:microsoft.com/office/officeart/2005/8/layout/cycle8"/>
    <dgm:cxn modelId="{25B66EC5-6A36-46BF-9F46-CBF109667A8B}" type="presOf" srcId="{2FB83C53-3AE6-4960-B02E-9B396470145B}" destId="{79C55FB1-D5C2-4966-9132-A0989025B4B6}" srcOrd="0" destOrd="0" presId="urn:microsoft.com/office/officeart/2005/8/layout/cycle8"/>
    <dgm:cxn modelId="{966F53CE-DFF0-4D60-92E2-D58FE014EC54}" srcId="{5B76FE5E-9B80-4D71-875E-6F6A6B6D9513}" destId="{E726866C-1CC6-4C41-A3F3-50B511704BC9}" srcOrd="1" destOrd="0" parTransId="{BCBAA19F-08B4-4CA4-A95D-6EB2FF9332F6}" sibTransId="{316434EC-3E54-4FCC-9312-B1E0CC677D1B}"/>
    <dgm:cxn modelId="{43436912-BB61-4A5A-9833-2EC53058A527}" srcId="{5B76FE5E-9B80-4D71-875E-6F6A6B6D9513}" destId="{2FB83C53-3AE6-4960-B02E-9B396470145B}" srcOrd="4" destOrd="0" parTransId="{6E0BBC85-2309-4E00-9D87-2244C28E71E7}" sibTransId="{61404541-B060-468E-9EA6-C259B5F97F49}"/>
    <dgm:cxn modelId="{4BCD877D-5D30-4E7C-A849-493FDF68E186}" type="presOf" srcId="{E726866C-1CC6-4C41-A3F3-50B511704BC9}" destId="{02992857-372B-48FD-BBAE-77B630056D84}" srcOrd="1" destOrd="0" presId="urn:microsoft.com/office/officeart/2005/8/layout/cycle8"/>
    <dgm:cxn modelId="{7D9EA22B-7A97-4703-93F9-67599AEFB01B}" srcId="{5B76FE5E-9B80-4D71-875E-6F6A6B6D9513}" destId="{9CE60C26-D374-4343-8FD3-5817FDF57B8B}" srcOrd="5" destOrd="0" parTransId="{7CCA9F16-1C2C-4637-85E3-3831B161DEB8}" sibTransId="{1620E495-0E91-4EE8-A7A4-9B19A5B9E280}"/>
    <dgm:cxn modelId="{AE8DE72A-2DBF-4CD9-A4FC-4C9C6B02939C}" type="presOf" srcId="{9CE60C26-D374-4343-8FD3-5817FDF57B8B}" destId="{A300975E-7F47-4FDF-BF4D-1188599754A4}" srcOrd="0" destOrd="0" presId="urn:microsoft.com/office/officeart/2005/8/layout/cycle8"/>
    <dgm:cxn modelId="{EE9787D8-66A1-44EE-914E-0F9CA029F9BC}" type="presOf" srcId="{2FB83C53-3AE6-4960-B02E-9B396470145B}" destId="{9E677925-F9C2-46C2-8F88-EA429F681F4A}" srcOrd="1" destOrd="0" presId="urn:microsoft.com/office/officeart/2005/8/layout/cycle8"/>
    <dgm:cxn modelId="{21C5EBD7-4AC8-4263-8245-64A9BDD8231E}" type="presOf" srcId="{AD5BE9BA-0031-40BC-A147-AD346770BB7C}" destId="{434FE73B-76E2-4840-B8A0-2DF535448618}" srcOrd="0" destOrd="0" presId="urn:microsoft.com/office/officeart/2005/8/layout/cycle8"/>
    <dgm:cxn modelId="{728410EC-B3FA-404F-8A16-913B350505B6}" type="presOf" srcId="{AD5BE9BA-0031-40BC-A147-AD346770BB7C}" destId="{7AE1CA57-037D-4E76-AEFB-A3167AF81F8A}" srcOrd="1" destOrd="0" presId="urn:microsoft.com/office/officeart/2005/8/layout/cycle8"/>
    <dgm:cxn modelId="{829A1A5B-2DEB-4660-876E-F0CE2C98019D}" srcId="{5B76FE5E-9B80-4D71-875E-6F6A6B6D9513}" destId="{2E1D456B-44B8-4623-91B0-61F8E5D9C72E}" srcOrd="2" destOrd="0" parTransId="{B37A0AC4-35D3-48CC-905F-DD7E5F0B9EE0}" sibTransId="{51BC8AC5-E8B4-4BCE-A24B-1E3871671661}"/>
    <dgm:cxn modelId="{9778EA2A-5460-4518-8DED-743B76E97A68}" srcId="{5B76FE5E-9B80-4D71-875E-6F6A6B6D9513}" destId="{AD5BE9BA-0031-40BC-A147-AD346770BB7C}" srcOrd="6" destOrd="0" parTransId="{BE15A8FB-1769-4680-9F8D-943773E578B1}" sibTransId="{5B87BDF4-A0F5-4158-AE8C-9B9FFD91E7E3}"/>
    <dgm:cxn modelId="{64B9F803-ECBC-4EB8-9FE9-7E994D60FD8E}" type="presOf" srcId="{6AC2D745-76D2-4482-8447-39AD4545CF7C}" destId="{C248263C-099C-44B6-B81F-D2FED56596CE}" srcOrd="0" destOrd="0" presId="urn:microsoft.com/office/officeart/2005/8/layout/cycle8"/>
    <dgm:cxn modelId="{58BF501A-D3B3-4082-A8F7-75181B5F5FF7}" srcId="{5B76FE5E-9B80-4D71-875E-6F6A6B6D9513}" destId="{BEBEE16D-BC96-4EFF-8FC5-139F0D7B6E93}" srcOrd="0" destOrd="0" parTransId="{CD5143DF-857F-46B9-808D-2A5D047D183B}" sibTransId="{C8022461-8A96-431C-A5A7-716642AB9D0E}"/>
    <dgm:cxn modelId="{8EC38F42-B262-4A53-BEA2-3EFA9FDB2E20}" type="presOf" srcId="{E726866C-1CC6-4C41-A3F3-50B511704BC9}" destId="{7BAA9A76-3A85-4C20-9779-041C114493DC}" srcOrd="0" destOrd="0" presId="urn:microsoft.com/office/officeart/2005/8/layout/cycle8"/>
    <dgm:cxn modelId="{83337CFB-CC91-408C-80EB-8784B338670F}" type="presOf" srcId="{5B76FE5E-9B80-4D71-875E-6F6A6B6D9513}" destId="{457EB6F4-5ACF-4CD9-87D7-08C872EDD75F}" srcOrd="0" destOrd="0" presId="urn:microsoft.com/office/officeart/2005/8/layout/cycle8"/>
    <dgm:cxn modelId="{5826A0F4-4063-43E0-89A6-0E85510C31F7}" srcId="{5B76FE5E-9B80-4D71-875E-6F6A6B6D9513}" destId="{6AC2D745-76D2-4482-8447-39AD4545CF7C}" srcOrd="3" destOrd="0" parTransId="{DD622A36-23A0-4390-AF7C-8B3981E6A4F4}" sibTransId="{E616870B-1EE1-404C-8ACB-C5B278F42D92}"/>
    <dgm:cxn modelId="{0F356BB6-BAA3-45D1-A60E-B3127C11CCA0}" type="presOf" srcId="{BEBEE16D-BC96-4EFF-8FC5-139F0D7B6E93}" destId="{C25C108D-5655-4684-9B8A-929456BF5F5C}" srcOrd="0" destOrd="0" presId="urn:microsoft.com/office/officeart/2005/8/layout/cycle8"/>
    <dgm:cxn modelId="{4DA77A4C-E4A1-4BD0-A621-6EB16D4485D2}" type="presOf" srcId="{2E1D456B-44B8-4623-91B0-61F8E5D9C72E}" destId="{B9ECD969-A5FA-43D7-93F8-07C79586BD1F}" srcOrd="1" destOrd="0" presId="urn:microsoft.com/office/officeart/2005/8/layout/cycle8"/>
    <dgm:cxn modelId="{B7460ED9-E235-4827-A41F-E0D4BC8C15D3}" type="presOf" srcId="{9CE60C26-D374-4343-8FD3-5817FDF57B8B}" destId="{8E3EA983-6EAA-42B8-BEBA-1AA8BF9016E9}" srcOrd="1" destOrd="0" presId="urn:microsoft.com/office/officeart/2005/8/layout/cycle8"/>
    <dgm:cxn modelId="{BB41FD76-F69F-43F6-84FE-DAAB2EB67280}" type="presParOf" srcId="{457EB6F4-5ACF-4CD9-87D7-08C872EDD75F}" destId="{C25C108D-5655-4684-9B8A-929456BF5F5C}" srcOrd="0" destOrd="0" presId="urn:microsoft.com/office/officeart/2005/8/layout/cycle8"/>
    <dgm:cxn modelId="{BF05A18A-3895-4097-B7F5-DED10D634A0D}" type="presParOf" srcId="{457EB6F4-5ACF-4CD9-87D7-08C872EDD75F}" destId="{C4EAC13C-C183-439A-B70B-7ED2AA9C2F0B}" srcOrd="1" destOrd="0" presId="urn:microsoft.com/office/officeart/2005/8/layout/cycle8"/>
    <dgm:cxn modelId="{3B7D50B7-F70F-47FE-AC34-99456CDF0181}" type="presParOf" srcId="{457EB6F4-5ACF-4CD9-87D7-08C872EDD75F}" destId="{32E210C6-A8F6-4222-B49F-787C8D77701E}" srcOrd="2" destOrd="0" presId="urn:microsoft.com/office/officeart/2005/8/layout/cycle8"/>
    <dgm:cxn modelId="{FD61F8E5-4165-4CCB-BE85-9A828BB84EC0}" type="presParOf" srcId="{457EB6F4-5ACF-4CD9-87D7-08C872EDD75F}" destId="{3E501E37-7B32-47AF-9D65-AB56E466E6F0}" srcOrd="3" destOrd="0" presId="urn:microsoft.com/office/officeart/2005/8/layout/cycle8"/>
    <dgm:cxn modelId="{68C00647-DED9-4B8A-8502-B60105931F8C}" type="presParOf" srcId="{457EB6F4-5ACF-4CD9-87D7-08C872EDD75F}" destId="{7BAA9A76-3A85-4C20-9779-041C114493DC}" srcOrd="4" destOrd="0" presId="urn:microsoft.com/office/officeart/2005/8/layout/cycle8"/>
    <dgm:cxn modelId="{50435CE9-F99B-4CE4-9751-A6261A33DEFD}" type="presParOf" srcId="{457EB6F4-5ACF-4CD9-87D7-08C872EDD75F}" destId="{E5320D2F-5C8E-4F1A-95AC-C75EE403EAE3}" srcOrd="5" destOrd="0" presId="urn:microsoft.com/office/officeart/2005/8/layout/cycle8"/>
    <dgm:cxn modelId="{818E4FF1-DD91-4365-BDB1-B02354B2C90C}" type="presParOf" srcId="{457EB6F4-5ACF-4CD9-87D7-08C872EDD75F}" destId="{5D6CA1BC-2C7B-4144-A58B-D9480D79F0EF}" srcOrd="6" destOrd="0" presId="urn:microsoft.com/office/officeart/2005/8/layout/cycle8"/>
    <dgm:cxn modelId="{1F6DA47C-4CB7-46FF-B7B6-E2D883FC6A07}" type="presParOf" srcId="{457EB6F4-5ACF-4CD9-87D7-08C872EDD75F}" destId="{02992857-372B-48FD-BBAE-77B630056D84}" srcOrd="7" destOrd="0" presId="urn:microsoft.com/office/officeart/2005/8/layout/cycle8"/>
    <dgm:cxn modelId="{4010D4C7-E12E-49FC-A7DB-52BB626425DE}" type="presParOf" srcId="{457EB6F4-5ACF-4CD9-87D7-08C872EDD75F}" destId="{15D47269-2271-4EB8-AEE8-EEC7DEC84E47}" srcOrd="8" destOrd="0" presId="urn:microsoft.com/office/officeart/2005/8/layout/cycle8"/>
    <dgm:cxn modelId="{867CB9BF-32F9-4CEE-A8A4-8563B59E413E}" type="presParOf" srcId="{457EB6F4-5ACF-4CD9-87D7-08C872EDD75F}" destId="{25B3C7F7-59C4-4662-85DD-6384D9B3F961}" srcOrd="9" destOrd="0" presId="urn:microsoft.com/office/officeart/2005/8/layout/cycle8"/>
    <dgm:cxn modelId="{E2E2007A-1638-44B5-8FC2-A25FF0480E4A}" type="presParOf" srcId="{457EB6F4-5ACF-4CD9-87D7-08C872EDD75F}" destId="{66625E3E-3898-4D1D-9C4B-3B2DE5DD9836}" srcOrd="10" destOrd="0" presId="urn:microsoft.com/office/officeart/2005/8/layout/cycle8"/>
    <dgm:cxn modelId="{AB474959-3712-4839-93D3-1A466BF46A9A}" type="presParOf" srcId="{457EB6F4-5ACF-4CD9-87D7-08C872EDD75F}" destId="{B9ECD969-A5FA-43D7-93F8-07C79586BD1F}" srcOrd="11" destOrd="0" presId="urn:microsoft.com/office/officeart/2005/8/layout/cycle8"/>
    <dgm:cxn modelId="{4602541D-52D6-4021-B699-CE02633C3F69}" type="presParOf" srcId="{457EB6F4-5ACF-4CD9-87D7-08C872EDD75F}" destId="{C248263C-099C-44B6-B81F-D2FED56596CE}" srcOrd="12" destOrd="0" presId="urn:microsoft.com/office/officeart/2005/8/layout/cycle8"/>
    <dgm:cxn modelId="{D66E2E3F-B4D0-4B67-A59B-974EE9A7CA3C}" type="presParOf" srcId="{457EB6F4-5ACF-4CD9-87D7-08C872EDD75F}" destId="{ECC823F3-0D22-43C9-A7EC-3B99154B8B61}" srcOrd="13" destOrd="0" presId="urn:microsoft.com/office/officeart/2005/8/layout/cycle8"/>
    <dgm:cxn modelId="{589C70E9-8435-4F2C-91D8-1D40FCD68852}" type="presParOf" srcId="{457EB6F4-5ACF-4CD9-87D7-08C872EDD75F}" destId="{7A69EA8B-D1C7-4199-867E-7300C03B2CD2}" srcOrd="14" destOrd="0" presId="urn:microsoft.com/office/officeart/2005/8/layout/cycle8"/>
    <dgm:cxn modelId="{36F18B1F-1A91-433B-BD78-9F0805B56926}" type="presParOf" srcId="{457EB6F4-5ACF-4CD9-87D7-08C872EDD75F}" destId="{65BFF28C-927F-47A3-B14B-AB7B32614040}" srcOrd="15" destOrd="0" presId="urn:microsoft.com/office/officeart/2005/8/layout/cycle8"/>
    <dgm:cxn modelId="{1F731C08-D1F6-4365-9743-34420222FE7A}" type="presParOf" srcId="{457EB6F4-5ACF-4CD9-87D7-08C872EDD75F}" destId="{79C55FB1-D5C2-4966-9132-A0989025B4B6}" srcOrd="16" destOrd="0" presId="urn:microsoft.com/office/officeart/2005/8/layout/cycle8"/>
    <dgm:cxn modelId="{A1BBEDA9-0100-42E2-9ABA-5F927BA173F4}" type="presParOf" srcId="{457EB6F4-5ACF-4CD9-87D7-08C872EDD75F}" destId="{6223FCE0-BB76-41AA-B975-01653190D987}" srcOrd="17" destOrd="0" presId="urn:microsoft.com/office/officeart/2005/8/layout/cycle8"/>
    <dgm:cxn modelId="{E96084B5-9FF0-4CA5-85DD-AECEDC613EAE}" type="presParOf" srcId="{457EB6F4-5ACF-4CD9-87D7-08C872EDD75F}" destId="{15CE928A-A05C-461A-8C85-E203242582E9}" srcOrd="18" destOrd="0" presId="urn:microsoft.com/office/officeart/2005/8/layout/cycle8"/>
    <dgm:cxn modelId="{40066BB4-2A1A-4659-9D8D-D54323E52DFB}" type="presParOf" srcId="{457EB6F4-5ACF-4CD9-87D7-08C872EDD75F}" destId="{9E677925-F9C2-46C2-8F88-EA429F681F4A}" srcOrd="19" destOrd="0" presId="urn:microsoft.com/office/officeart/2005/8/layout/cycle8"/>
    <dgm:cxn modelId="{946AC03B-06EC-49FD-A47D-BEEBE64DFBCF}" type="presParOf" srcId="{457EB6F4-5ACF-4CD9-87D7-08C872EDD75F}" destId="{A300975E-7F47-4FDF-BF4D-1188599754A4}" srcOrd="20" destOrd="0" presId="urn:microsoft.com/office/officeart/2005/8/layout/cycle8"/>
    <dgm:cxn modelId="{68837C1A-462C-4E1B-B997-E05D5FC4A57B}" type="presParOf" srcId="{457EB6F4-5ACF-4CD9-87D7-08C872EDD75F}" destId="{AB041788-6697-469B-9277-09E3703D1716}" srcOrd="21" destOrd="0" presId="urn:microsoft.com/office/officeart/2005/8/layout/cycle8"/>
    <dgm:cxn modelId="{836AA20C-BC66-4B6A-97C9-45AADDA629E0}" type="presParOf" srcId="{457EB6F4-5ACF-4CD9-87D7-08C872EDD75F}" destId="{F9AFE196-5DAB-490E-951D-A7B9A5022987}" srcOrd="22" destOrd="0" presId="urn:microsoft.com/office/officeart/2005/8/layout/cycle8"/>
    <dgm:cxn modelId="{84D448EA-81CB-4980-84F3-E57FB5E0EA5C}" type="presParOf" srcId="{457EB6F4-5ACF-4CD9-87D7-08C872EDD75F}" destId="{8E3EA983-6EAA-42B8-BEBA-1AA8BF9016E9}" srcOrd="23" destOrd="0" presId="urn:microsoft.com/office/officeart/2005/8/layout/cycle8"/>
    <dgm:cxn modelId="{37BCE0CB-C70C-4814-BCE6-02B72A2BBAA4}" type="presParOf" srcId="{457EB6F4-5ACF-4CD9-87D7-08C872EDD75F}" destId="{434FE73B-76E2-4840-B8A0-2DF535448618}" srcOrd="24" destOrd="0" presId="urn:microsoft.com/office/officeart/2005/8/layout/cycle8"/>
    <dgm:cxn modelId="{96B15561-D03E-4E6C-BB25-134DAECD6168}" type="presParOf" srcId="{457EB6F4-5ACF-4CD9-87D7-08C872EDD75F}" destId="{F04C0BAA-8A2C-4E5B-9143-D914BC9A9099}" srcOrd="25" destOrd="0" presId="urn:microsoft.com/office/officeart/2005/8/layout/cycle8"/>
    <dgm:cxn modelId="{74DC8FC3-D957-4A1B-95E5-30CEB0C31D20}" type="presParOf" srcId="{457EB6F4-5ACF-4CD9-87D7-08C872EDD75F}" destId="{5E39E9C9-F895-4B05-9FC7-58A928CBC0D3}" srcOrd="26" destOrd="0" presId="urn:microsoft.com/office/officeart/2005/8/layout/cycle8"/>
    <dgm:cxn modelId="{1927F18D-A9ED-4241-919A-13B4141BD558}" type="presParOf" srcId="{457EB6F4-5ACF-4CD9-87D7-08C872EDD75F}" destId="{7AE1CA57-037D-4E76-AEFB-A3167AF81F8A}" srcOrd="27" destOrd="0" presId="urn:microsoft.com/office/officeart/2005/8/layout/cycle8"/>
    <dgm:cxn modelId="{527B9B5C-4734-4E16-B4B0-BE052B2EE216}" type="presParOf" srcId="{457EB6F4-5ACF-4CD9-87D7-08C872EDD75F}" destId="{4EAED61F-C218-4E6D-825F-8FFE1C67F9C3}" srcOrd="28" destOrd="0" presId="urn:microsoft.com/office/officeart/2005/8/layout/cycle8"/>
    <dgm:cxn modelId="{70A0FFF8-BEDD-4414-A18B-390274D712EA}" type="presParOf" srcId="{457EB6F4-5ACF-4CD9-87D7-08C872EDD75F}" destId="{C1963311-E57E-4059-B622-7E13845815B2}" srcOrd="29" destOrd="0" presId="urn:microsoft.com/office/officeart/2005/8/layout/cycle8"/>
    <dgm:cxn modelId="{1C2A9EA6-9ACF-4899-B263-E7FDAEB1FF06}" type="presParOf" srcId="{457EB6F4-5ACF-4CD9-87D7-08C872EDD75F}" destId="{301EB5B6-FC2B-45F9-BDE4-65B34C5BC236}" srcOrd="30" destOrd="0" presId="urn:microsoft.com/office/officeart/2005/8/layout/cycle8"/>
    <dgm:cxn modelId="{1F2116FA-1855-4834-A7D0-E78DEFF055F0}" type="presParOf" srcId="{457EB6F4-5ACF-4CD9-87D7-08C872EDD75F}" destId="{CC926F72-B2AC-4C94-A791-C7E9C94DF10E}" srcOrd="31" destOrd="0" presId="urn:microsoft.com/office/officeart/2005/8/layout/cycle8"/>
    <dgm:cxn modelId="{7F90CEC7-104B-4437-B4D2-B2839D92EA6B}" type="presParOf" srcId="{457EB6F4-5ACF-4CD9-87D7-08C872EDD75F}" destId="{3C57D6DD-E196-49EE-8242-4C16E05011D4}" srcOrd="32" destOrd="0" presId="urn:microsoft.com/office/officeart/2005/8/layout/cycle8"/>
    <dgm:cxn modelId="{EEEB105A-2A59-49F3-85E6-4B0BA3451AB5}" type="presParOf" srcId="{457EB6F4-5ACF-4CD9-87D7-08C872EDD75F}" destId="{E72693D1-2B6E-4143-A008-2B174071D9A9}" srcOrd="33" destOrd="0" presId="urn:microsoft.com/office/officeart/2005/8/layout/cycle8"/>
    <dgm:cxn modelId="{9F378E17-D2B7-4A1C-B985-D863B30B0403}" type="presParOf" srcId="{457EB6F4-5ACF-4CD9-87D7-08C872EDD75F}" destId="{C4C247FB-AEA6-4C65-B497-76B4D3BE9E27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63B2-5781-4BDD-B424-10000CA8B1C0}">
      <dsp:nvSpPr>
        <dsp:cNvPr id="0" name=""/>
        <dsp:cNvSpPr/>
      </dsp:nvSpPr>
      <dsp:spPr>
        <a:xfrm>
          <a:off x="1" y="0"/>
          <a:ext cx="7776860" cy="1167904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B801A-338D-4129-B9E1-7F704F664CE5}">
      <dsp:nvSpPr>
        <dsp:cNvPr id="0" name=""/>
        <dsp:cNvSpPr/>
      </dsp:nvSpPr>
      <dsp:spPr>
        <a:xfrm>
          <a:off x="431973" y="360041"/>
          <a:ext cx="1728236" cy="44782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Cloud</a:t>
          </a:r>
          <a:endParaRPr lang="zh-TW" altLang="en-US" sz="2800" kern="1200" dirty="0"/>
        </a:p>
      </dsp:txBody>
      <dsp:txXfrm>
        <a:off x="453834" y="381902"/>
        <a:ext cx="1684514" cy="404099"/>
      </dsp:txXfrm>
    </dsp:sp>
    <dsp:sp modelId="{8C917E62-DFD0-4D3C-A8EB-D83AAE614986}">
      <dsp:nvSpPr>
        <dsp:cNvPr id="0" name=""/>
        <dsp:cNvSpPr/>
      </dsp:nvSpPr>
      <dsp:spPr>
        <a:xfrm>
          <a:off x="3024313" y="360041"/>
          <a:ext cx="1728236" cy="447821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Mobile</a:t>
          </a:r>
          <a:endParaRPr lang="zh-TW" altLang="en-US" sz="2800" kern="1200" dirty="0"/>
        </a:p>
      </dsp:txBody>
      <dsp:txXfrm>
        <a:off x="3046174" y="381902"/>
        <a:ext cx="1684514" cy="404099"/>
      </dsp:txXfrm>
    </dsp:sp>
    <dsp:sp modelId="{154CA63A-2BF9-4E88-9E04-FB5ED4D39DBC}">
      <dsp:nvSpPr>
        <dsp:cNvPr id="0" name=""/>
        <dsp:cNvSpPr/>
      </dsp:nvSpPr>
      <dsp:spPr>
        <a:xfrm>
          <a:off x="5472610" y="360041"/>
          <a:ext cx="1728236" cy="447821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Streaming</a:t>
          </a:r>
          <a:endParaRPr lang="zh-TW" altLang="en-US" sz="2800" kern="1200" dirty="0"/>
        </a:p>
      </dsp:txBody>
      <dsp:txXfrm>
        <a:off x="5494471" y="381902"/>
        <a:ext cx="1684514" cy="40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C108D-5655-4684-9B8A-929456BF5F5C}">
      <dsp:nvSpPr>
        <dsp:cNvPr id="0" name=""/>
        <dsp:cNvSpPr/>
      </dsp:nvSpPr>
      <dsp:spPr>
        <a:xfrm>
          <a:off x="2531601" y="302098"/>
          <a:ext cx="4160049" cy="4160049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M-</a:t>
          </a:r>
          <a:b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Portal</a:t>
          </a:r>
          <a:endParaRPr lang="zh-TW" altLang="en-US" sz="2400" b="1" kern="1200" dirty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sp:txBody>
      <dsp:txXfrm>
        <a:off x="4717113" y="688389"/>
        <a:ext cx="990488" cy="792390"/>
      </dsp:txXfrm>
    </dsp:sp>
    <dsp:sp modelId="{7BAA9A76-3A85-4C20-9779-041C114493DC}">
      <dsp:nvSpPr>
        <dsp:cNvPr id="0" name=""/>
        <dsp:cNvSpPr/>
      </dsp:nvSpPr>
      <dsp:spPr>
        <a:xfrm>
          <a:off x="2550933" y="342457"/>
          <a:ext cx="4160049" cy="4160049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校務</a:t>
          </a:r>
          <a: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查詢</a:t>
          </a:r>
          <a:endParaRPr lang="zh-TW" altLang="en-US" sz="2400" b="1" kern="1200" dirty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sp:txBody>
      <dsp:txXfrm>
        <a:off x="5376300" y="1850475"/>
        <a:ext cx="1139061" cy="693341"/>
      </dsp:txXfrm>
    </dsp:sp>
    <dsp:sp modelId="{15D47269-2271-4EB8-AEE8-EEC7DEC84E47}">
      <dsp:nvSpPr>
        <dsp:cNvPr id="0" name=""/>
        <dsp:cNvSpPr/>
      </dsp:nvSpPr>
      <dsp:spPr>
        <a:xfrm>
          <a:off x="2565773" y="453148"/>
          <a:ext cx="4160049" cy="4160049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雲端  </a:t>
          </a:r>
          <a: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硬碟</a:t>
          </a:r>
          <a:endParaRPr lang="zh-TW" altLang="en-US" sz="2400" b="1" kern="1200" dirty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sp:txBody>
      <dsp:txXfrm>
        <a:off x="5237119" y="2916987"/>
        <a:ext cx="990488" cy="767628"/>
      </dsp:txXfrm>
    </dsp:sp>
    <dsp:sp modelId="{C248263C-099C-44B6-B81F-D2FED56596CE}">
      <dsp:nvSpPr>
        <dsp:cNvPr id="0" name=""/>
        <dsp:cNvSpPr/>
      </dsp:nvSpPr>
      <dsp:spPr>
        <a:xfrm>
          <a:off x="2488515" y="490291"/>
          <a:ext cx="4160049" cy="4160049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推播</a:t>
          </a:r>
          <a: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系統</a:t>
          </a:r>
          <a:endParaRPr lang="zh-TW" altLang="en-US" sz="2400" b="1" kern="1200" dirty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sp:txBody>
      <dsp:txXfrm>
        <a:off x="4085677" y="3758901"/>
        <a:ext cx="965725" cy="693341"/>
      </dsp:txXfrm>
    </dsp:sp>
    <dsp:sp modelId="{79C55FB1-D5C2-4966-9132-A0989025B4B6}">
      <dsp:nvSpPr>
        <dsp:cNvPr id="0" name=""/>
        <dsp:cNvSpPr/>
      </dsp:nvSpPr>
      <dsp:spPr>
        <a:xfrm>
          <a:off x="2411257" y="453148"/>
          <a:ext cx="4160049" cy="4160049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影音</a:t>
          </a:r>
          <a: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平台</a:t>
          </a:r>
          <a:endParaRPr lang="zh-TW" altLang="en-US" sz="2400" b="1" kern="1200" dirty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sp:txBody>
      <dsp:txXfrm>
        <a:off x="2909472" y="2916987"/>
        <a:ext cx="990488" cy="767628"/>
      </dsp:txXfrm>
    </dsp:sp>
    <dsp:sp modelId="{A300975E-7F47-4FDF-BF4D-1188599754A4}">
      <dsp:nvSpPr>
        <dsp:cNvPr id="0" name=""/>
        <dsp:cNvSpPr/>
      </dsp:nvSpPr>
      <dsp:spPr>
        <a:xfrm>
          <a:off x="2391942" y="368956"/>
          <a:ext cx="4160049" cy="4160049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電視</a:t>
          </a:r>
          <a: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推播</a:t>
          </a:r>
          <a:endParaRPr lang="zh-TW" altLang="en-US" sz="2400" b="1" kern="1200" dirty="0" smtClean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sp:txBody>
      <dsp:txXfrm>
        <a:off x="2587563" y="1876974"/>
        <a:ext cx="1139061" cy="693341"/>
      </dsp:txXfrm>
    </dsp:sp>
    <dsp:sp modelId="{434FE73B-76E2-4840-B8A0-2DF535448618}">
      <dsp:nvSpPr>
        <dsp:cNvPr id="0" name=""/>
        <dsp:cNvSpPr/>
      </dsp:nvSpPr>
      <dsp:spPr>
        <a:xfrm>
          <a:off x="2445428" y="302098"/>
          <a:ext cx="4160049" cy="4160049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帳號</a:t>
          </a:r>
          <a: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/>
          </a:r>
          <a:br>
            <a:rPr lang="en-US" altLang="zh-TW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</a:br>
          <a:r>
            <a:rPr lang="zh-TW" altLang="en-US" sz="2400" b="1" kern="120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rPr>
            <a:t>整合</a:t>
          </a:r>
          <a:endParaRPr lang="zh-TW" altLang="en-US" sz="2400" b="1" kern="1200" dirty="0" smtClean="0">
            <a:solidFill>
              <a:schemeClr val="tx1"/>
            </a:solidFill>
            <a:latin typeface="Adobe 繁黑體 Std B" pitchFamily="34" charset="-120"/>
            <a:ea typeface="Adobe 繁黑體 Std B" pitchFamily="34" charset="-120"/>
          </a:endParaRPr>
        </a:p>
      </dsp:txBody>
      <dsp:txXfrm>
        <a:off x="3429478" y="688389"/>
        <a:ext cx="990488" cy="792390"/>
      </dsp:txXfrm>
    </dsp:sp>
    <dsp:sp modelId="{4EAED61F-C218-4E6D-825F-8FFE1C67F9C3}">
      <dsp:nvSpPr>
        <dsp:cNvPr id="0" name=""/>
        <dsp:cNvSpPr/>
      </dsp:nvSpPr>
      <dsp:spPr>
        <a:xfrm>
          <a:off x="2273867" y="44571"/>
          <a:ext cx="4675103" cy="4675103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963311-E57E-4059-B622-7E13845815B2}">
      <dsp:nvSpPr>
        <dsp:cNvPr id="0" name=""/>
        <dsp:cNvSpPr/>
      </dsp:nvSpPr>
      <dsp:spPr>
        <a:xfrm>
          <a:off x="2314246" y="98830"/>
          <a:ext cx="4675103" cy="4675103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1EB5B6-FC2B-45F9-BDE4-65B34C5BC236}">
      <dsp:nvSpPr>
        <dsp:cNvPr id="0" name=""/>
        <dsp:cNvSpPr/>
      </dsp:nvSpPr>
      <dsp:spPr>
        <a:xfrm>
          <a:off x="2308306" y="195722"/>
          <a:ext cx="4675103" cy="4675103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926F72-B2AC-4C94-A791-C7E9C94DF10E}">
      <dsp:nvSpPr>
        <dsp:cNvPr id="0" name=""/>
        <dsp:cNvSpPr/>
      </dsp:nvSpPr>
      <dsp:spPr>
        <a:xfrm>
          <a:off x="2230988" y="232656"/>
          <a:ext cx="4675103" cy="4675103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57D6DD-E196-49EE-8242-4C16E05011D4}">
      <dsp:nvSpPr>
        <dsp:cNvPr id="0" name=""/>
        <dsp:cNvSpPr/>
      </dsp:nvSpPr>
      <dsp:spPr>
        <a:xfrm>
          <a:off x="2153669" y="195722"/>
          <a:ext cx="4675103" cy="4675103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2693D1-2B6E-4143-A008-2B174071D9A9}">
      <dsp:nvSpPr>
        <dsp:cNvPr id="0" name=""/>
        <dsp:cNvSpPr/>
      </dsp:nvSpPr>
      <dsp:spPr>
        <a:xfrm>
          <a:off x="2134286" y="111725"/>
          <a:ext cx="4675103" cy="4675103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C247FB-AEA6-4C65-B497-76B4D3BE9E27}">
      <dsp:nvSpPr>
        <dsp:cNvPr id="0" name=""/>
        <dsp:cNvSpPr/>
      </dsp:nvSpPr>
      <dsp:spPr>
        <a:xfrm>
          <a:off x="2188109" y="44571"/>
          <a:ext cx="4675103" cy="4675103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8AC69-AE51-45BF-AB35-776A8F8BEAF7}" type="datetimeFigureOut">
              <a:rPr lang="zh-TW" altLang="en-US" smtClean="0"/>
              <a:t>2015/3/11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1EC65-FE5A-4273-8950-4F2459D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72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網運</a:t>
            </a:r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02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43800" y="6525979"/>
            <a:ext cx="1800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金緻所有，翻印必究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308898" y="6525344"/>
            <a:ext cx="1835224" cy="319553"/>
          </a:xfrm>
          <a:prstGeom prst="rect">
            <a:avLst/>
          </a:prstGeom>
        </p:spPr>
        <p:txBody>
          <a:bodyPr/>
          <a:lstStyle/>
          <a:p>
            <a:r>
              <a:rPr lang="zh-TW" altLang="en-US" sz="1400" dirty="0" smtClean="0">
                <a:solidFill>
                  <a:prstClr val="black">
                    <a:tint val="75000"/>
                  </a:prstClr>
                </a:solidFill>
                <a:latin typeface="Adobe 繁黑體 Std B" pitchFamily="34" charset="-120"/>
                <a:ea typeface="Adobe 繁黑體 Std B" pitchFamily="34" charset="-120"/>
              </a:rPr>
              <a:t>金緻所有，翻印必究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55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 descr="u-sync口袋碟標誌.png"/>
          <p:cNvPicPr>
            <a:picLocks noChangeAspect="1"/>
          </p:cNvPicPr>
          <p:nvPr userDrawn="1"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344" y="116635"/>
            <a:ext cx="1424360" cy="308332"/>
          </a:xfrm>
          <a:prstGeom prst="rect">
            <a:avLst/>
          </a:prstGeom>
        </p:spPr>
      </p:pic>
      <p:sp>
        <p:nvSpPr>
          <p:cNvPr id="6" name="Rectangle 9"/>
          <p:cNvSpPr/>
          <p:nvPr userDrawn="1"/>
        </p:nvSpPr>
        <p:spPr>
          <a:xfrm>
            <a:off x="1442725" y="6480668"/>
            <a:ext cx="636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t" dirty="0" smtClean="0"/>
              <a:t>Copyright (C) U-Sync.(Taiwan) Services Co. Ltd. All rights reserved.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1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7936" y="2976239"/>
            <a:ext cx="9144000" cy="956817"/>
          </a:xfrm>
          <a:prstGeom prst="rect">
            <a:avLst/>
          </a:prstGeom>
        </p:spPr>
        <p:txBody>
          <a:bodyPr wrap="square" lIns="86570" tIns="43283" rIns="86570" bIns="43283">
            <a:spAutoFit/>
          </a:bodyPr>
          <a:lstStyle/>
          <a:p>
            <a:pPr algn="ctr" defTabSz="913699">
              <a:lnSpc>
                <a:spcPct val="114000"/>
              </a:lnSpc>
            </a:pPr>
            <a:r>
              <a:rPr lang="zh-TW" altLang="en-US" sz="5400" b="1" dirty="0" smtClean="0">
                <a:solidFill>
                  <a:schemeClr val="tx2"/>
                </a:solidFill>
                <a:effectLst>
                  <a:glow rad="127000">
                    <a:schemeClr val="bg1"/>
                  </a:glow>
                </a:effectLst>
                <a:latin typeface="微軟正黑體"/>
                <a:ea typeface="微軟正黑體"/>
                <a:cs typeface="微軟正黑體"/>
              </a:rPr>
              <a:t>校園雲端行動影音平台</a:t>
            </a:r>
            <a:endParaRPr lang="en-US" altLang="zh-TW" sz="5400" b="1" dirty="0" smtClean="0">
              <a:solidFill>
                <a:schemeClr val="tx2"/>
              </a:solidFill>
              <a:effectLst>
                <a:glow rad="127000">
                  <a:schemeClr val="bg1"/>
                </a:glow>
              </a:effectLst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8" name="圖片 7" descr="icon+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7840" y="1769489"/>
            <a:ext cx="4032448" cy="1011439"/>
          </a:xfrm>
          <a:prstGeom prst="rect">
            <a:avLst/>
          </a:prstGeom>
        </p:spPr>
      </p:pic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383392128"/>
              </p:ext>
            </p:extLst>
          </p:nvPr>
        </p:nvGraphicFramePr>
        <p:xfrm>
          <a:off x="683568" y="3933056"/>
          <a:ext cx="7776864" cy="116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31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-1016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電視推播</a:t>
            </a:r>
            <a:endParaRPr lang="en-US" altLang="zh-TW" sz="54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內容版面配置區 2"/>
          <p:cNvSpPr txBox="1">
            <a:spLocks/>
          </p:cNvSpPr>
          <p:nvPr/>
        </p:nvSpPr>
        <p:spPr>
          <a:xfrm>
            <a:off x="598996" y="1412776"/>
            <a:ext cx="7992888" cy="17281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98996" y="1412775"/>
            <a:ext cx="7992888" cy="15841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開放性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純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軟體搭配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>Android STB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，硬體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損壞不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需整套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換掉，延長系統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壽命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網路串流直播</a:t>
            </a:r>
            <a:r>
              <a:rPr lang="en-US" altLang="zh-TW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支援播放影片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、圖片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、即時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串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流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3486" y="2420888"/>
            <a:ext cx="2232248" cy="417646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1" y="2911296"/>
            <a:ext cx="1923253" cy="30497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6" t="7826" r="1" b="24046"/>
          <a:stretch/>
        </p:blipFill>
        <p:spPr>
          <a:xfrm>
            <a:off x="755576" y="2996952"/>
            <a:ext cx="4608512" cy="2414707"/>
          </a:xfrm>
          <a:prstGeom prst="rect">
            <a:avLst/>
          </a:prstGeom>
        </p:spPr>
      </p:pic>
      <p:sp>
        <p:nvSpPr>
          <p:cNvPr id="11" name="直線圖說文字 1 10"/>
          <p:cNvSpPr/>
          <p:nvPr/>
        </p:nvSpPr>
        <p:spPr>
          <a:xfrm>
            <a:off x="3008922" y="5548296"/>
            <a:ext cx="2692342" cy="1008112"/>
          </a:xfrm>
          <a:prstGeom prst="borderCallout1">
            <a:avLst>
              <a:gd name="adj1" fmla="val 48457"/>
              <a:gd name="adj2" fmla="val 100478"/>
              <a:gd name="adj3" fmla="val -71291"/>
              <a:gd name="adj4" fmla="val 14162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體現一雲多屏</a:t>
            </a:r>
            <a:endParaRPr lang="en-US" altLang="zh-TW" sz="20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Slide show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、跑馬燈</a:t>
            </a:r>
            <a:endParaRPr lang="zh-TW" altLang="en-US" sz="20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VOD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影音</a:t>
            </a:r>
            <a:r>
              <a:rPr lang="zh-TW" altLang="en-US" sz="20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直播頻道</a:t>
            </a:r>
            <a:endParaRPr lang="en-US" altLang="zh-TW" sz="20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0" t="16318" b="15821"/>
          <a:stretch/>
        </p:blipFill>
        <p:spPr>
          <a:xfrm>
            <a:off x="870866" y="3152435"/>
            <a:ext cx="4296043" cy="2218280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>
            <a:off x="1835696" y="5411659"/>
            <a:ext cx="1159578" cy="6837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20" y="2420888"/>
            <a:ext cx="9145016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6920" y="4320392"/>
            <a:ext cx="9145016" cy="326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920" y="4750596"/>
            <a:ext cx="9145016" cy="2394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20" y="5093744"/>
            <a:ext cx="9145016" cy="119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73" y="980728"/>
            <a:ext cx="1956654" cy="117643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00472" y="2630522"/>
            <a:ext cx="274305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ush Script Std" pitchFamily="66" charset="0"/>
              </a:rPr>
              <a:t>Demo</a:t>
            </a:r>
            <a:endParaRPr lang="zh-TW" altLang="en-US" sz="8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ush Script St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920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>
                <a:latin typeface="Adobe 黑体 Std R" pitchFamily="34" charset="-128"/>
                <a:ea typeface="Adobe 黑体 Std R" pitchFamily="34" charset="-128"/>
              </a:rPr>
              <a:t>打造專屬</a:t>
            </a:r>
            <a:r>
              <a:rPr lang="zh-TW" altLang="en-US" sz="2800" dirty="0" smtClean="0">
                <a:latin typeface="Adobe 黑体 Std R" pitchFamily="34" charset="-128"/>
                <a:ea typeface="Adobe 黑体 Std R" pitchFamily="34" charset="-128"/>
              </a:rPr>
              <a:t>的</a:t>
            </a:r>
            <a:r>
              <a:rPr lang="zh-TW" altLang="en-US" sz="40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雲端行動影音平台</a:t>
            </a:r>
            <a:endParaRPr lang="en-US" altLang="zh-TW" sz="40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內容版面配置區 2"/>
          <p:cNvSpPr txBox="1">
            <a:spLocks/>
          </p:cNvSpPr>
          <p:nvPr/>
        </p:nvSpPr>
        <p:spPr>
          <a:xfrm>
            <a:off x="598996" y="1412776"/>
            <a:ext cx="7992888" cy="4968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帳號</a:t>
            </a: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整合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與學校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AD/LDAP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整合，師生免建帳號，透過系統既有帳密認證</a:t>
            </a:r>
            <a:endParaRPr lang="en-US" altLang="zh-TW" sz="18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群</a:t>
            </a:r>
            <a:r>
              <a:rPr lang="zh-TW" altLang="en-US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組</a:t>
            </a: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關係建立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師生課程群組、學校行政組織群組自校務系統資料庫同步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 err="1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UChannel</a:t>
            </a: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影音</a:t>
            </a:r>
            <a:r>
              <a:rPr lang="zh-TW" altLang="en-US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平台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影音轉檔、群組發佈、各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系所頻道經營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、直播源管理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訊息推播</a:t>
            </a: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系統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學校訊息依群組推播，師生只收到與自身相關的通知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雲端儲存軟體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同步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校園群組通訊錄、校務資料即時分享派送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行動</a:t>
            </a:r>
            <a:r>
              <a:rPr lang="en-US" altLang="zh-TW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APP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建立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校園形象品牌、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整合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>M-Portal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與校務系統行動化查詢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2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-1016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客戶經驗案例</a:t>
            </a:r>
            <a:endParaRPr lang="en-US" altLang="zh-TW" sz="54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75023"/>
              </p:ext>
            </p:extLst>
          </p:nvPr>
        </p:nvGraphicFramePr>
        <p:xfrm>
          <a:off x="539552" y="1988840"/>
          <a:ext cx="7956000" cy="399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/>
                <a:gridCol w="720000"/>
                <a:gridCol w="720000"/>
                <a:gridCol w="900000"/>
                <a:gridCol w="720000"/>
                <a:gridCol w="720000"/>
                <a:gridCol w="720000"/>
                <a:gridCol w="720000"/>
                <a:gridCol w="720000"/>
              </a:tblGrid>
              <a:tr h="601306"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帳號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/>
                      </a:r>
                      <a:b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整合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群組建立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M-</a:t>
                      </a:r>
                    </a:p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Portal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校務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/>
                      </a:r>
                      <a:b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查詢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雲端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/>
                      </a:r>
                      <a:b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硬碟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推播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/>
                      </a:r>
                      <a:b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影音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/>
                      </a:r>
                      <a:b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平台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電視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/>
                      </a:r>
                      <a:b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推播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國立台灣藝術大學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4360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臺北市立大學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4360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中國文化大學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4360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南開科技大學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4360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文藻外語大學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6712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臺北城市科技大學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4360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中國科技大學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國立臺北商業大學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4360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臺北醫學大學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4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-1016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參考方案</a:t>
            </a:r>
            <a:endParaRPr lang="en-US" altLang="zh-TW" sz="54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96887"/>
              </p:ext>
            </p:extLst>
          </p:nvPr>
        </p:nvGraphicFramePr>
        <p:xfrm>
          <a:off x="755576" y="1700808"/>
          <a:ext cx="756083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136237"/>
                <a:gridCol w="2136237"/>
                <a:gridCol w="2136237"/>
              </a:tblGrid>
              <a:tr h="576064"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體驗版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/>
                      </a:r>
                      <a:b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(500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人授權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初期版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/>
                      </a:r>
                      <a:b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(1000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人授權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完整版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/>
                      </a:r>
                      <a:b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全校授權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帳號整合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群組建立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M-Portal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校務查詢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雲端硬碟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推播系統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影音平台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無直播頻道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V(5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個直播頻道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V(10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個直播頻道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電視推播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不含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Android STB)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建置時程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$200,000</a:t>
                      </a:r>
                      <a:endParaRPr lang="zh-TW" altLang="en-US" dirty="0" smtClean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$500,000</a:t>
                      </a:r>
                      <a:endParaRPr lang="zh-TW" altLang="en-US" dirty="0" smtClean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$2,000,000</a:t>
                      </a:r>
                      <a:endParaRPr lang="zh-TW" altLang="en-US" dirty="0" smtClean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6237312"/>
            <a:ext cx="7992888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16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價格依客製程度及全校人數彈性調整</a:t>
            </a:r>
            <a:endParaRPr lang="en-US" altLang="zh-TW" sz="14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24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20" y="2420888"/>
            <a:ext cx="9145016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6920" y="4320392"/>
            <a:ext cx="9145016" cy="326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920" y="4750596"/>
            <a:ext cx="9145016" cy="2394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20" y="5093744"/>
            <a:ext cx="9145016" cy="119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73" y="980728"/>
            <a:ext cx="1956654" cy="117643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5623" y="2636912"/>
            <a:ext cx="493276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ush Script Std" pitchFamily="66" charset="0"/>
              </a:rPr>
              <a:t>Thank you</a:t>
            </a:r>
            <a:endParaRPr lang="zh-TW" altLang="en-US" sz="8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ush Script St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6920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98996" y="1628800"/>
            <a:ext cx="7992888" cy="4176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網頁式行動影音</a:t>
            </a:r>
            <a:endParaRPr lang="en-US" altLang="zh-TW" sz="28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影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音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網站介面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行動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化，僅適用於瀏覽器開啟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執行效率不及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Native APP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校園</a:t>
            </a:r>
            <a:r>
              <a:rPr lang="en-US" altLang="zh-TW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APP</a:t>
            </a:r>
            <a:endParaRPr lang="en-US" altLang="zh-TW" sz="28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靜態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資訊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居多，用戶使用黏著度低</a:t>
            </a:r>
            <a:endParaRPr lang="en-US" altLang="zh-TW" sz="2000" dirty="0">
              <a:latin typeface="Adobe 黑体 Std R" pitchFamily="34" charset="-128"/>
              <a:ea typeface="Adobe 黑体 Std R" pitchFamily="34" charset="-128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與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>Web 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Portal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非同步，不易維護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公有雲端硬碟、影音平台</a:t>
            </a:r>
            <a:endParaRPr lang="en-US" altLang="zh-TW" sz="28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掌握權不在自己，重要檔案有安全性疑慮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APP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無法客製化，沒有學校的形象及品牌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與校務群組關係整合性低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514350" indent="-514350">
              <a:buFont typeface="+mj-lt"/>
              <a:buAutoNum type="arabicParenR"/>
            </a:pPr>
            <a:endParaRPr lang="en-US" altLang="zh-TW" sz="2000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市面上的功能性產品</a:t>
            </a:r>
            <a:endParaRPr lang="en-US" altLang="zh-TW" sz="4000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91" y="4437112"/>
            <a:ext cx="2804876" cy="1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6920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>
                <a:latin typeface="Adobe 黑体 Std R" pitchFamily="34" charset="-128"/>
                <a:ea typeface="Adobe 黑体 Std R" pitchFamily="34" charset="-128"/>
              </a:rPr>
              <a:t>金緻</a:t>
            </a: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全方位平台</a:t>
            </a:r>
            <a:endParaRPr lang="en-US" altLang="zh-TW" sz="4000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  <p:graphicFrame>
        <p:nvGraphicFramePr>
          <p:cNvPr id="9" name="資料庫圖表 3"/>
          <p:cNvGraphicFramePr/>
          <p:nvPr>
            <p:extLst>
              <p:ext uri="{D42A27DB-BD31-4B8C-83A1-F6EECF244321}">
                <p14:modId xmlns:p14="http://schemas.microsoft.com/office/powerpoint/2010/main" val="3133224633"/>
              </p:ext>
            </p:extLst>
          </p:nvPr>
        </p:nvGraphicFramePr>
        <p:xfrm>
          <a:off x="6920" y="1572904"/>
          <a:ext cx="9137080" cy="495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73" y="3332689"/>
            <a:ext cx="1956654" cy="11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-1016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帳號整合與群組關係</a:t>
            </a:r>
            <a:endParaRPr lang="en-US" altLang="zh-TW" sz="54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內容版面配置區 2"/>
          <p:cNvSpPr txBox="1">
            <a:spLocks/>
          </p:cNvSpPr>
          <p:nvPr/>
        </p:nvSpPr>
        <p:spPr>
          <a:xfrm>
            <a:off x="598996" y="1412776"/>
            <a:ext cx="7992888" cy="2592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帳號</a:t>
            </a: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整合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與學校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AD/LDAP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整合，師生免新建帳號，透過既有帳密認證登入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群</a:t>
            </a:r>
            <a:r>
              <a:rPr lang="zh-TW" altLang="en-US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組</a:t>
            </a: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關係建立</a:t>
            </a:r>
            <a:r>
              <a:rPr lang="en-US" altLang="zh-TW" sz="2400" dirty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400" dirty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傳統產品缺乏群組觀念，造成資訊傳遞分享不易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學生收到常常收到與自己不相關的訊息推播？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分享文件給多人時要輸入對方的帳號自建群組？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從影音網站找到適合自己的內容像大海撈針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？</a:t>
            </a:r>
            <a:r>
              <a:rPr lang="en-US" altLang="zh-TW" sz="1800" dirty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1800" dirty="0">
                <a:latin typeface="Adobe 黑体 Std R" pitchFamily="34" charset="-128"/>
                <a:ea typeface="Adobe 黑体 Std R" pitchFamily="34" charset="-128"/>
              </a:rPr>
            </a:br>
            <a:endParaRPr lang="en-US" altLang="zh-TW" sz="1800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516216" y="2420888"/>
            <a:ext cx="2232248" cy="4176464"/>
            <a:chOff x="6464169" y="2177481"/>
            <a:chExt cx="2127715" cy="4563887"/>
          </a:xfrm>
        </p:grpSpPr>
        <p:pic>
          <p:nvPicPr>
            <p:cNvPr id="7" name="Picture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4169" y="2177481"/>
              <a:ext cx="2127715" cy="4563887"/>
            </a:xfrm>
            <a:prstGeom prst="rect">
              <a:avLst/>
            </a:prstGeom>
          </p:spPr>
        </p:pic>
        <p:pic>
          <p:nvPicPr>
            <p:cNvPr id="9" name="圖片 8" descr="Photo 2014-12-25 17-11-48-1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265" y="2714763"/>
              <a:ext cx="1858995" cy="3303900"/>
            </a:xfrm>
            <a:prstGeom prst="rect">
              <a:avLst/>
            </a:prstGeom>
          </p:spPr>
        </p:pic>
      </p:grpSp>
      <p:sp>
        <p:nvSpPr>
          <p:cNvPr id="10" name="直線圖說文字 1 9"/>
          <p:cNvSpPr/>
          <p:nvPr/>
        </p:nvSpPr>
        <p:spPr>
          <a:xfrm>
            <a:off x="1187624" y="4509120"/>
            <a:ext cx="4680520" cy="1152128"/>
          </a:xfrm>
          <a:prstGeom prst="borderCallout1">
            <a:avLst>
              <a:gd name="adj1" fmla="val 54442"/>
              <a:gd name="adj2" fmla="val 100665"/>
              <a:gd name="adj3" fmla="val 19607"/>
              <a:gd name="adj4" fmla="val 11763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以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全校成千上萬的課程關係為群組中心同步，每個師生登入都會有自己的群組名單，行政人員則有全校行政單位組織</a:t>
            </a:r>
            <a:endParaRPr lang="zh-TW" altLang="en-US" sz="20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48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-1016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校務系統結合</a:t>
            </a:r>
            <a:endParaRPr lang="en-US" altLang="zh-TW" sz="54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內容版面配置區 2"/>
          <p:cNvSpPr txBox="1">
            <a:spLocks/>
          </p:cNvSpPr>
          <p:nvPr/>
        </p:nvSpPr>
        <p:spPr>
          <a:xfrm>
            <a:off x="598996" y="1412776"/>
            <a:ext cx="7992888" cy="2304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SSO</a:t>
            </a: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單一簽入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符合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SSO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規範，師生從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APP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登入校務系統不必再重新輸入帳密</a:t>
            </a:r>
            <a:endParaRPr lang="en-US" altLang="zh-TW" sz="18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校務查詢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自校務系統資料庫同步，達到行動化查詢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想要增加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APP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的必要性、方面性、需求性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,</a:t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行動校務查詢不可或缺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516216" y="2420888"/>
            <a:ext cx="2232248" cy="4176464"/>
            <a:chOff x="6464169" y="2177481"/>
            <a:chExt cx="2127715" cy="4563887"/>
          </a:xfrm>
        </p:grpSpPr>
        <p:pic>
          <p:nvPicPr>
            <p:cNvPr id="7" name="Picture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4169" y="2177481"/>
              <a:ext cx="2127715" cy="4563887"/>
            </a:xfrm>
            <a:prstGeom prst="rect">
              <a:avLst/>
            </a:prstGeom>
          </p:spPr>
        </p:pic>
        <p:pic>
          <p:nvPicPr>
            <p:cNvPr id="8" name="圖片 7" descr="Photo 2014-12-25 17-11-48-1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265" y="2714763"/>
              <a:ext cx="1858995" cy="3303900"/>
            </a:xfrm>
            <a:prstGeom prst="rect">
              <a:avLst/>
            </a:prstGeom>
          </p:spPr>
        </p:pic>
      </p:grpSp>
      <p:pic>
        <p:nvPicPr>
          <p:cNvPr id="9" name="Picture 3" descr="Photo 2014-08-27 10-03-58-2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021"/>
          <a:stretch/>
        </p:blipFill>
        <p:spPr>
          <a:xfrm>
            <a:off x="6646460" y="2924944"/>
            <a:ext cx="1992573" cy="3011053"/>
          </a:xfrm>
          <a:prstGeom prst="rect">
            <a:avLst/>
          </a:prstGeom>
        </p:spPr>
      </p:pic>
      <p:sp>
        <p:nvSpPr>
          <p:cNvPr id="10" name="直線圖說文字 1 9"/>
          <p:cNvSpPr/>
          <p:nvPr/>
        </p:nvSpPr>
        <p:spPr>
          <a:xfrm>
            <a:off x="1187624" y="4509120"/>
            <a:ext cx="4680520" cy="1152128"/>
          </a:xfrm>
          <a:prstGeom prst="borderCallout1">
            <a:avLst>
              <a:gd name="adj1" fmla="val 54442"/>
              <a:gd name="adj2" fmla="val 100665"/>
              <a:gd name="adj3" fmla="val 19607"/>
              <a:gd name="adj4" fmla="val 11763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從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APP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直接登入校務行政資訊系統做個人化查詢，成績、課表、出缺勤，配合學校資料庫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schema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，同步到行動化介面</a:t>
            </a:r>
            <a:endParaRPr lang="zh-TW" altLang="en-US" sz="20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4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-1016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000" dirty="0" smtClean="0">
                <a:latin typeface="Adobe 黑体 Std R" pitchFamily="34" charset="-128"/>
                <a:ea typeface="Adobe 黑体 Std R" pitchFamily="34" charset="-128"/>
              </a:rPr>
              <a:t>M-Portal</a:t>
            </a:r>
            <a:endParaRPr lang="en-US" altLang="zh-TW" sz="54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內容版面配置區 2"/>
          <p:cNvSpPr txBox="1">
            <a:spLocks/>
          </p:cNvSpPr>
          <p:nvPr/>
        </p:nvSpPr>
        <p:spPr>
          <a:xfrm>
            <a:off x="598996" y="1412776"/>
            <a:ext cx="7992888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行動網站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與原有校首頁的資料庫介接，資訊同步，同仁不必維護兩套網站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利用樣板將網站行動化，低客製，快速上線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APP</a:t>
            </a: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整合及上架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整合其他校園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>APP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或行動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網站，成為全校統一的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APP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入口網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可以學校名義上架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iOS &amp; Android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，客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製校園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形象，建立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校園品牌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</a:br>
            <a:endParaRPr lang="en-US" altLang="zh-TW" sz="2000" dirty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9" name="圖片 8" descr="C:\Users\EVa\Desktop\mweb0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1"/>
            <a:ext cx="1943228" cy="302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 descr="C:\Users\EVa\Desktop\mweb0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84" y="3789041"/>
            <a:ext cx="1943228" cy="302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 descr="C:\Users\EVa\Desktop\mweb0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16" y="3802572"/>
            <a:ext cx="1943228" cy="299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11" descr="C:\Users\EVa\Desktop\mweb03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448" y="3796003"/>
            <a:ext cx="1943228" cy="3010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4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-1016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雲端儲存軟體</a:t>
            </a:r>
            <a:endParaRPr lang="en-US" altLang="zh-TW" sz="54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內容版面配置區 2"/>
          <p:cNvSpPr txBox="1">
            <a:spLocks/>
          </p:cNvSpPr>
          <p:nvPr/>
        </p:nvSpPr>
        <p:spPr>
          <a:xfrm>
            <a:off x="598996" y="1412776"/>
            <a:ext cx="7992888" cy="40324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公有雲私有化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保有雲端硬碟跨平台存取特性，但能夠客製化為校園私有雲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必要</a:t>
            </a: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性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>Email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附檔超出範圍？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電腦教室虛擬桌面與算圖農場的檔案存取？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學校如何將檔案傳送給特定群組？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校園雲應用實例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公文附件雲端化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校務分享收件箱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虛擬桌面的雲端硬碟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算圖農場的雲端運算連結</a:t>
            </a:r>
            <a:endParaRPr lang="en-US" altLang="zh-TW" sz="2000" dirty="0">
              <a:latin typeface="Adobe 黑体 Std R" pitchFamily="34" charset="-128"/>
              <a:ea typeface="Adobe 黑体 Std R" pitchFamily="34" charset="-128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516216" y="2420888"/>
            <a:ext cx="2232248" cy="4176464"/>
            <a:chOff x="6464169" y="2177481"/>
            <a:chExt cx="2127715" cy="4563887"/>
          </a:xfrm>
        </p:grpSpPr>
        <p:pic>
          <p:nvPicPr>
            <p:cNvPr id="7" name="Picture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4169" y="2177481"/>
              <a:ext cx="2127715" cy="4563887"/>
            </a:xfrm>
            <a:prstGeom prst="rect">
              <a:avLst/>
            </a:prstGeom>
          </p:spPr>
        </p:pic>
        <p:pic>
          <p:nvPicPr>
            <p:cNvPr id="8" name="圖片 7" descr="Photo 2014-12-25 17-11-48-1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265" y="2714763"/>
              <a:ext cx="1858995" cy="3303900"/>
            </a:xfrm>
            <a:prstGeom prst="rect">
              <a:avLst/>
            </a:prstGeom>
          </p:spPr>
        </p:pic>
      </p:grpSp>
      <p:pic>
        <p:nvPicPr>
          <p:cNvPr id="9" name="圖片 8" descr="Photo 2015-03-09 17-26-51-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35" y="2900618"/>
            <a:ext cx="1976897" cy="3035380"/>
          </a:xfrm>
          <a:prstGeom prst="rect">
            <a:avLst/>
          </a:prstGeom>
        </p:spPr>
      </p:pic>
      <p:sp>
        <p:nvSpPr>
          <p:cNvPr id="10" name="直線圖說文字 1 9"/>
          <p:cNvSpPr/>
          <p:nvPr/>
        </p:nvSpPr>
        <p:spPr>
          <a:xfrm>
            <a:off x="4451424" y="4221088"/>
            <a:ext cx="1776760" cy="1080120"/>
          </a:xfrm>
          <a:prstGeom prst="borderCallout1">
            <a:avLst>
              <a:gd name="adj1" fmla="val 54442"/>
              <a:gd name="adj2" fmla="val 100665"/>
              <a:gd name="adj3" fmla="val 19607"/>
              <a:gd name="adj4" fmla="val 12762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根據用戶帳號所屬群組提供個人化資訊</a:t>
            </a:r>
            <a:endParaRPr lang="zh-TW" altLang="en-US" sz="20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4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-1016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>
                <a:latin typeface="Adobe 黑体 Std R" pitchFamily="34" charset="-128"/>
                <a:ea typeface="Adobe 黑体 Std R" pitchFamily="34" charset="-128"/>
              </a:rPr>
              <a:t>推</a:t>
            </a: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播系統</a:t>
            </a:r>
            <a:endParaRPr lang="en-US" altLang="zh-TW" sz="54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內容版面配置區 2"/>
          <p:cNvSpPr txBox="1">
            <a:spLocks/>
          </p:cNvSpPr>
          <p:nvPr/>
        </p:nvSpPr>
        <p:spPr>
          <a:xfrm>
            <a:off x="598996" y="1412776"/>
            <a:ext cx="7992888" cy="1440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差異性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推播的價值在於，對的訊息在對的時間傳給對的人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endParaRPr lang="en-US" altLang="zh-TW" sz="2000" dirty="0"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3486" y="2420888"/>
            <a:ext cx="2232248" cy="417646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07" y="2909469"/>
            <a:ext cx="1950325" cy="3012207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755576" y="2883910"/>
            <a:ext cx="5544616" cy="2921354"/>
            <a:chOff x="755576" y="2883910"/>
            <a:chExt cx="5544616" cy="2921354"/>
          </a:xfrm>
        </p:grpSpPr>
        <p:pic>
          <p:nvPicPr>
            <p:cNvPr id="15" name="圖片 14" descr="step0-imac-gallery-image5.png"/>
            <p:cNvPicPr>
              <a:picLocks noChangeAspect="1"/>
            </p:cNvPicPr>
            <p:nvPr/>
          </p:nvPicPr>
          <p:blipFill rotWithShape="1">
            <a:blip r:embed="rId4" cstate="print"/>
            <a:srcRect l="11408" t="8061" r="12719" b="24609"/>
            <a:stretch/>
          </p:blipFill>
          <p:spPr>
            <a:xfrm>
              <a:off x="755576" y="2883910"/>
              <a:ext cx="5544616" cy="2921354"/>
            </a:xfrm>
            <a:prstGeom prst="rect">
              <a:avLst/>
            </a:prstGeom>
          </p:spPr>
        </p:pic>
        <p:pic>
          <p:nvPicPr>
            <p:cNvPr id="16" name="圖片 6" descr="screen-capture-4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8686" y="3087015"/>
              <a:ext cx="4848883" cy="2251035"/>
            </a:xfrm>
            <a:prstGeom prst="rect">
              <a:avLst/>
            </a:prstGeom>
          </p:spPr>
        </p:pic>
      </p:grpSp>
      <p:sp>
        <p:nvSpPr>
          <p:cNvPr id="13" name="直線圖說文字 1 12"/>
          <p:cNvSpPr/>
          <p:nvPr/>
        </p:nvSpPr>
        <p:spPr>
          <a:xfrm>
            <a:off x="1043608" y="5990315"/>
            <a:ext cx="5112568" cy="535029"/>
          </a:xfrm>
          <a:prstGeom prst="borderCallout1">
            <a:avLst>
              <a:gd name="adj1" fmla="val 54442"/>
              <a:gd name="adj2" fmla="val 100665"/>
              <a:gd name="adj3" fmla="val -21207"/>
              <a:gd name="adj4" fmla="val 12548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依群組推播，師生只收到與自身相關的通知</a:t>
            </a:r>
          </a:p>
        </p:txBody>
      </p:sp>
      <p:sp>
        <p:nvSpPr>
          <p:cNvPr id="17" name="直線圖說文字 1 16"/>
          <p:cNvSpPr/>
          <p:nvPr/>
        </p:nvSpPr>
        <p:spPr>
          <a:xfrm>
            <a:off x="259905" y="2317907"/>
            <a:ext cx="4168079" cy="535029"/>
          </a:xfrm>
          <a:prstGeom prst="borderCallout1">
            <a:avLst>
              <a:gd name="adj1" fmla="val 110561"/>
              <a:gd name="adj2" fmla="val 50895"/>
              <a:gd name="adj3" fmla="val 152251"/>
              <a:gd name="adj4" fmla="val 6717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系統分層授權，搭配審核流程機制</a:t>
            </a:r>
          </a:p>
        </p:txBody>
      </p:sp>
    </p:spTree>
    <p:extLst>
      <p:ext uri="{BB962C8B-B14F-4D97-AF65-F5344CB8AC3E}">
        <p14:creationId xmlns:p14="http://schemas.microsoft.com/office/powerpoint/2010/main" val="19782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-1016" y="534392"/>
            <a:ext cx="9145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996" y="548680"/>
            <a:ext cx="7992888" cy="70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000" dirty="0" err="1" smtClean="0">
                <a:latin typeface="Adobe 黑体 Std R" pitchFamily="34" charset="-128"/>
                <a:ea typeface="Adobe 黑体 Std R" pitchFamily="34" charset="-128"/>
              </a:rPr>
              <a:t>UChannel</a:t>
            </a: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</a:rPr>
              <a:t>影音平台</a:t>
            </a:r>
            <a:endParaRPr lang="en-US" altLang="zh-TW" sz="5400" dirty="0" smtClean="0">
              <a:solidFill>
                <a:srgbClr val="0070C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" name="內容版面配置區 2"/>
          <p:cNvSpPr txBox="1">
            <a:spLocks/>
          </p:cNvSpPr>
          <p:nvPr/>
        </p:nvSpPr>
        <p:spPr>
          <a:xfrm>
            <a:off x="598996" y="1412775"/>
            <a:ext cx="7992888" cy="38884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頻道經營架構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上架不再只是資訊中心的工作，各系所單位共同豐富內容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依群組發佈</a:t>
            </a:r>
            <a: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學生從影音平台優先看到自身群組相關的影音</a:t>
            </a:r>
            <a:endParaRPr lang="en-US" altLang="zh-TW" sz="2000" dirty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上</a:t>
            </a:r>
            <a:r>
              <a:rPr lang="zh-TW" altLang="en-US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傳轉檔</a:t>
            </a:r>
            <a:r>
              <a:rPr lang="en-US" altLang="zh-TW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支援各類格式影片及大小上傳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可自定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>Bit Rate, Frame Size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 轉檔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符合</a:t>
            </a:r>
            <a:r>
              <a:rPr lang="en-US" altLang="zh-TW" sz="2000" dirty="0">
                <a:latin typeface="Adobe 黑体 Std R" pitchFamily="34" charset="-128"/>
                <a:ea typeface="Adobe 黑体 Std R" pitchFamily="34" charset="-128"/>
              </a:rPr>
              <a:t>HLS, RTMP, RTSP</a:t>
            </a:r>
            <a:r>
              <a:rPr lang="zh-TW" altLang="en-US" sz="2000" dirty="0">
                <a:latin typeface="Adobe 黑体 Std R" pitchFamily="34" charset="-128"/>
                <a:ea typeface="Adobe 黑体 Std R" pitchFamily="34" charset="-128"/>
              </a:rPr>
              <a:t>串流格式</a:t>
            </a: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播放</a:t>
            </a:r>
            <a:endParaRPr lang="en-US" altLang="zh-TW" sz="2000" dirty="0" smtClean="0">
              <a:latin typeface="Adobe 黑体 Std R" pitchFamily="34" charset="-128"/>
              <a:ea typeface="Adobe 黑体 Std R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整合雲端</a:t>
            </a:r>
            <a:r>
              <a:rPr lang="zh-TW" altLang="en-US" sz="2800" dirty="0" smtClean="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rPr>
              <a:t>硬碟</a:t>
            </a:r>
            <a: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  <a:t/>
            </a:r>
            <a:br>
              <a:rPr lang="en-US" altLang="zh-TW" sz="2000" dirty="0" smtClean="0">
                <a:latin typeface="Adobe 黑体 Std R" pitchFamily="34" charset="-128"/>
                <a:ea typeface="Adobe 黑体 Std R" pitchFamily="34" charset="-128"/>
              </a:rPr>
            </a:br>
            <a:r>
              <a:rPr lang="zh-TW" altLang="en-US" sz="2000" dirty="0" smtClean="0">
                <a:latin typeface="Adobe 黑体 Std R" pitchFamily="34" charset="-128"/>
                <a:ea typeface="Adobe 黑体 Std R" pitchFamily="34" charset="-128"/>
              </a:rPr>
              <a:t>影音或是教材可下載到雲端空間離線觀看</a:t>
            </a:r>
            <a:endParaRPr lang="en-US" altLang="zh-TW" sz="2800" dirty="0"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3486" y="2420888"/>
            <a:ext cx="2232248" cy="4176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80" y="2911296"/>
            <a:ext cx="1931652" cy="30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93479</TotalTime>
  <Words>444</Words>
  <Application>Microsoft Office PowerPoint</Application>
  <PresentationFormat>如螢幕大小 (4:3)</PresentationFormat>
  <Paragraphs>152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U-Sync</dc:title>
  <dc:creator>hans@u-sync.com</dc:creator>
  <cp:lastModifiedBy>Hans</cp:lastModifiedBy>
  <cp:revision>1251</cp:revision>
  <cp:lastPrinted>2012-03-26T04:21:20Z</cp:lastPrinted>
  <dcterms:created xsi:type="dcterms:W3CDTF">2011-10-17T07:35:58Z</dcterms:created>
  <dcterms:modified xsi:type="dcterms:W3CDTF">2015-03-11T15:23:26Z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實踐大學_校園雲presentation_for 實踐謝天瑋老師</vt:lpwstr>
  </property>
  <property fmtid="{D5CDD505-2E9C-101B-9397-08002B2CF9AE}" pid="3" name="SlideDescription">
    <vt:lpwstr/>
  </property>
</Properties>
</file>