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18"/>
  </p:notesMasterIdLst>
  <p:handoutMasterIdLst>
    <p:handoutMasterId r:id="rId19"/>
  </p:handoutMasterIdLst>
  <p:sldIdLst>
    <p:sldId id="565" r:id="rId6"/>
    <p:sldId id="685" r:id="rId7"/>
    <p:sldId id="686" r:id="rId8"/>
    <p:sldId id="684" r:id="rId9"/>
    <p:sldId id="690" r:id="rId10"/>
    <p:sldId id="691" r:id="rId11"/>
    <p:sldId id="692" r:id="rId12"/>
    <p:sldId id="687" r:id="rId13"/>
    <p:sldId id="688" r:id="rId14"/>
    <p:sldId id="689" r:id="rId15"/>
    <p:sldId id="694" r:id="rId16"/>
    <p:sldId id="69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-8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100353</TotalTime>
  <Words>569</Words>
  <Application>Microsoft Macintosh PowerPoint</Application>
  <PresentationFormat>如螢幕大小 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1544</cp:revision>
  <cp:lastPrinted>2012-03-26T04:21:20Z</cp:lastPrinted>
  <dcterms:created xsi:type="dcterms:W3CDTF">2011-10-17T07:35:58Z</dcterms:created>
  <dcterms:modified xsi:type="dcterms:W3CDTF">2016-11-13T13:47:17Z</dcterms:modified>
</cp:coreProperties>
</file>