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50" r:id="rId3"/>
    <p:sldMasterId id="2147483756" r:id="rId4"/>
    <p:sldMasterId id="2147483762" r:id="rId5"/>
  </p:sldMasterIdLst>
  <p:notesMasterIdLst>
    <p:notesMasterId r:id="rId23"/>
  </p:notesMasterIdLst>
  <p:handoutMasterIdLst>
    <p:handoutMasterId r:id="rId24"/>
  </p:handoutMasterIdLst>
  <p:sldIdLst>
    <p:sldId id="565" r:id="rId6"/>
    <p:sldId id="696" r:id="rId7"/>
    <p:sldId id="685" r:id="rId8"/>
    <p:sldId id="686" r:id="rId9"/>
    <p:sldId id="684" r:id="rId10"/>
    <p:sldId id="690" r:id="rId11"/>
    <p:sldId id="691" r:id="rId12"/>
    <p:sldId id="692" r:id="rId13"/>
    <p:sldId id="687" r:id="rId14"/>
    <p:sldId id="688" r:id="rId15"/>
    <p:sldId id="689" r:id="rId16"/>
    <p:sldId id="694" r:id="rId17"/>
    <p:sldId id="695" r:id="rId18"/>
    <p:sldId id="697" r:id="rId19"/>
    <p:sldId id="698" r:id="rId20"/>
    <p:sldId id="699" r:id="rId21"/>
    <p:sldId id="70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2B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 autoAdjust="0"/>
    <p:restoredTop sz="99688" autoAdjust="0"/>
  </p:normalViewPr>
  <p:slideViewPr>
    <p:cSldViewPr snapToObjects="1">
      <p:cViewPr>
        <p:scale>
          <a:sx n="112" d="100"/>
          <a:sy n="112" d="100"/>
        </p:scale>
        <p:origin x="-296" y="680"/>
      </p:cViewPr>
      <p:guideLst>
        <p:guide orient="horz" pos="56"/>
        <p:guide pos="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162B-8AF9-D04D-85CA-E08727D58837}" type="datetimeFigureOut">
              <a:rPr kumimoji="1" lang="zh-TW" altLang="en-US" smtClean="0"/>
              <a:t>16/11/14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8AEF1-4C47-C142-8DB0-BB873915F0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2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09AA-B9AD-4F35-9387-0FB810A1DF26}" type="datetimeFigureOut">
              <a:rPr lang="zh-TW" altLang="en-US" smtClean="0"/>
              <a:pPr/>
              <a:t>16/11/14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F237-A1CF-4DBC-87C9-649CD4D5CE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9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en-US" altLang="zh-TW" sz="1200" b="1" dirty="0" smtClean="0">
              <a:latin typeface="Adobe 明體 Std L"/>
              <a:ea typeface="Adobe 明體 Std L"/>
              <a:cs typeface="Adobe 明體 Std L"/>
            </a:endParaRPr>
          </a:p>
          <a:p>
            <a:pPr algn="l"/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雲端校園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,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資訊行動化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管理平台</a:t>
            </a:r>
            <a:r>
              <a:rPr kumimoji="1" lang="en-US" altLang="zh-TW" sz="1200" b="1" dirty="0" smtClean="0">
                <a:latin typeface="Adobe 明體 Std L"/>
                <a:ea typeface="Adobe 明體 Std L"/>
                <a:cs typeface="Adobe 明體 Std L"/>
              </a:rPr>
              <a:t>   </a:t>
            </a:r>
            <a:r>
              <a:rPr kumimoji="1" lang="zh-TW" altLang="en-US" sz="1200" b="1" dirty="0" smtClean="0">
                <a:latin typeface="Adobe 明體 Std L"/>
                <a:ea typeface="Adobe 明體 Std L"/>
                <a:cs typeface="Adobe 明體 Std L"/>
              </a:rPr>
              <a:t>整合建置案</a:t>
            </a:r>
          </a:p>
          <a:p>
            <a:endParaRPr kumimoji="1"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F237-A1CF-4DBC-87C9-649CD4D5CEA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9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614DD-D138-498E-A7E5-9A27BFBBDCD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98A5-44A0-4625-AAEA-797509FC1874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8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A111-ABA9-4216-9184-C0EF8E5019C7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B19AE-2B2E-44B6-97AE-B5320602D03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1EE6-36CA-4B5E-8261-A4B05C7CDC6F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CFE8-4EA7-4D38-8F86-D61672617EF1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96D0-B582-4713-945F-70CBE44B647B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0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475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211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4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158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2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07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585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212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93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61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13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24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8DB7E93D-382D-4012-BF7C-8ABF7667A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altLang="en-US">
              <a:solidFill>
                <a:srgbClr val="4C4C4C"/>
              </a:solidFill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EC679-F955-41E4-9C42-72E1B59290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9AF8-B1E5-47E3-B123-7CA03E0B14A0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D4A-8CAD-4C9E-B840-B95B9EC7E722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DAB8-6482-497D-8973-2E9C833B2C4A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BBE-0B96-4147-8C4D-DB9C8C18E046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B9929-CFC9-4AE5-B001-45F71A77774E}" type="slidenum">
              <a:rPr lang="en-US" altLang="en-US">
                <a:solidFill>
                  <a:srgbClr val="4C4C4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400" b="1" dirty="0" smtClean="0"/>
              <a:t>行動</a:t>
            </a:r>
            <a:r>
              <a:rPr kumimoji="1" lang="en-US" altLang="zh-TW" sz="1400" b="1" dirty="0" smtClean="0"/>
              <a:t>APP</a:t>
            </a:r>
            <a:r>
              <a:rPr kumimoji="1" lang="zh-TW" altLang="en-US" sz="1400" b="1" dirty="0" smtClean="0"/>
              <a:t>內容管理平台</a:t>
            </a:r>
            <a:r>
              <a:rPr lang="zh-TW" altLang="en-US" sz="1400" dirty="0" smtClean="0"/>
              <a:t> </a:t>
            </a:r>
            <a:endParaRPr lang="en-US" sz="1400" dirty="0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40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4C4C4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9378E5-B5E2-4CE3-B80A-6047EF084621}" type="slidenum">
              <a:rPr lang="en-US" altLang="en-US">
                <a:solidFill>
                  <a:srgbClr val="4C4C4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19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6536233"/>
            <a:ext cx="536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品牌</a:t>
            </a:r>
            <a:r>
              <a:rPr kumimoji="1" lang="en-US" altLang="zh-TW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APP</a:t>
            </a:r>
            <a:r>
              <a:rPr kumimoji="1" lang="zh-TW" altLang="en-US" sz="1400" b="1" dirty="0" smtClean="0">
                <a:solidFill>
                  <a:prstClr val="black"/>
                </a:solidFill>
                <a:latin typeface="Calibri"/>
                <a:ea typeface="新細明體"/>
              </a:rPr>
              <a:t>功能與訊息平台</a:t>
            </a:r>
            <a:r>
              <a:rPr lang="zh-TW" altLang="en-US" sz="1400" dirty="0" smtClean="0">
                <a:solidFill>
                  <a:prstClr val="black"/>
                </a:solidFill>
                <a:latin typeface="Calibri"/>
                <a:ea typeface="新細明體"/>
              </a:rPr>
              <a:t>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-42863" y="6567488"/>
            <a:ext cx="9186863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/>
              <a:ea typeface="華康中黑體(P)" pitchFamily="34" charset="-120"/>
              <a:cs typeface="華康中黑體(P)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bg.png"/>
          <p:cNvPicPr>
            <a:picLocks noChangeAspect="1"/>
          </p:cNvPicPr>
          <p:nvPr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79512" y="1052736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iti TC Light"/>
                <a:ea typeface="Heiti TC Light"/>
                <a:cs typeface="Heiti TC Light"/>
              </a:rPr>
              <a:t>版本控制</a:t>
            </a:r>
            <a:endParaRPr lang="en-US" altLang="zh-TW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  <a:p>
            <a:pPr algn="ctr"/>
            <a:endParaRPr kumimoji="1"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iti TC Light"/>
              <a:ea typeface="Heiti TC Light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54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Push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1979712" y="1834142"/>
            <a:ext cx="864096" cy="48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更新過的檔案後一定時間送回遠端伺服器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要作的動作是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6940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Conflict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636753" y="824064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085025" y="1992588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B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>
            <a:endCxn id="3" idx="3"/>
          </p:cNvCxnSpPr>
          <p:nvPr/>
        </p:nvCxnSpPr>
        <p:spPr>
          <a:xfrm flipH="1" flipV="1">
            <a:off x="5076913" y="1870860"/>
            <a:ext cx="955774" cy="62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5508961" y="1207571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1557" y="5004261"/>
            <a:ext cx="8125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上圖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A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跟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Computer B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對同一份檔案做修改，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然後在同一時間分別將該份檔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到伺服器，這樣就會發生衝突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Conflict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其中較後執行的一方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失敗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遠端伺服器不接受你的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，那就代表遠端伺服器有比較新的版本。我們必須先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Pull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取回遠端伺服器的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版本，將遠端伺服器版本做成歷史版本然後再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1436135" y="1984622"/>
            <a:ext cx="1440160" cy="2488860"/>
            <a:chOff x="5436096" y="2708920"/>
            <a:chExt cx="1440160" cy="2488860"/>
          </a:xfrm>
        </p:grpSpPr>
        <p:sp>
          <p:nvSpPr>
            <p:cNvPr id="26" name="矩形 25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3" name="直線接點 32"/>
            <p:cNvCxnSpPr>
              <a:stCxn id="31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角矩形 33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35" name="直線箭頭接點 34"/>
            <p:cNvCxnSpPr>
              <a:stCxn id="34" idx="2"/>
              <a:endCxn id="29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箭頭接點 35"/>
          <p:cNvCxnSpPr>
            <a:endCxn id="3" idx="1"/>
          </p:cNvCxnSpPr>
          <p:nvPr/>
        </p:nvCxnSpPr>
        <p:spPr>
          <a:xfrm flipV="1">
            <a:off x="2876295" y="1870860"/>
            <a:ext cx="760458" cy="4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2399729" y="1109630"/>
            <a:ext cx="936104" cy="648072"/>
          </a:xfrm>
          <a:prstGeom prst="wedgeRoundRectCallout">
            <a:avLst>
              <a:gd name="adj1" fmla="val 37313"/>
              <a:gd name="adj2" fmla="val 9399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Push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推送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5364945" y="332656"/>
            <a:ext cx="1800200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141414"/>
                </a:solidFill>
              </a:rPr>
              <a:t>Conflick</a:t>
            </a:r>
            <a:endParaRPr kumimoji="1" lang="en-US" altLang="zh-CN" dirty="0" smtClean="0">
              <a:solidFill>
                <a:srgbClr val="141414"/>
              </a:solidFill>
            </a:endParaRP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衝突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92696"/>
            <a:ext cx="607247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7B3"/>
                </a:solidFill>
              </a:rPr>
              <a:t>注意式項：</a:t>
            </a:r>
            <a:endParaRPr lang="en-US" altLang="zh-TW" dirty="0" smtClean="0">
              <a:solidFill>
                <a:srgbClr val="0077B3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字符集問題：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core.quotepath</a:t>
            </a:r>
            <a:r>
              <a:rPr lang="en-US" altLang="zh-TW" dirty="0"/>
              <a:t> false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文件名大小</a:t>
            </a:r>
            <a:r>
              <a:rPr lang="zh-TW" altLang="en-US" dirty="0" smtClean="0"/>
              <a:t>寫問題：　</a:t>
            </a:r>
            <a:r>
              <a:rPr lang="en-US" altLang="zh-TW" dirty="0" smtClean="0"/>
              <a:t>Linux :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 err="1"/>
              <a:t>core.ignorecase</a:t>
            </a:r>
            <a:r>
              <a:rPr lang="en-US" altLang="zh-TW" dirty="0"/>
              <a:t> </a:t>
            </a:r>
            <a:r>
              <a:rPr lang="en-US" altLang="zh-TW" dirty="0" smtClean="0"/>
              <a:t>true</a:t>
            </a:r>
          </a:p>
          <a:p>
            <a:endParaRPr lang="en-US" altLang="zh-CN" dirty="0"/>
          </a:p>
          <a:p>
            <a:r>
              <a:rPr lang="zh-TW" altLang="en-US" dirty="0" smtClean="0"/>
              <a:t>衝突發生：先將遠端做</a:t>
            </a:r>
            <a:r>
              <a:rPr lang="en-US" altLang="zh-TW" dirty="0" smtClean="0"/>
              <a:t>clone </a:t>
            </a:r>
            <a:r>
              <a:rPr lang="zh-TW" altLang="en-US" dirty="0" smtClean="0"/>
              <a:t>然後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push origin master 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0499" y="692696"/>
            <a:ext cx="71287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要追蹤新增的檔案，我們可以使用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命令</a:t>
            </a:r>
            <a:endParaRPr lang="en-US" altLang="zh-CN" dirty="0" smtClean="0"/>
          </a:p>
          <a:p>
            <a:r>
              <a:rPr lang="en-US" altLang="zh-CN" dirty="0"/>
              <a:t>Changes to be committed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zh-TW" altLang="en-US" dirty="0"/>
              <a:t>修改先前已被追蹤的檔</a:t>
            </a:r>
            <a:r>
              <a:rPr lang="zh-TW" altLang="en-US" dirty="0" smtClean="0"/>
              <a:t>案</a:t>
            </a:r>
            <a:r>
              <a:rPr lang="en-US" altLang="zh-TW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Changes not staged for commit” </a:t>
            </a:r>
            <a:r>
              <a:rPr lang="zh-CN" altLang="en-US" dirty="0"/>
              <a:t>下方，代表著這個檔案已被追蹤，而且位於工作目錄的該檔案已被修改，但尚未暫存。 要暫存該檔案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056398" y="2852936"/>
            <a:ext cx="7255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 vim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/>
              <a:t>On branch master</a:t>
            </a:r>
          </a:p>
          <a:p>
            <a:r>
              <a:rPr lang="en-US" altLang="zh-CN" dirty="0"/>
              <a:t>Changes to be committed: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reset HEAD &lt;file&gt;..." to </a:t>
            </a:r>
            <a:r>
              <a:rPr lang="en-US" altLang="zh-CN" dirty="0" err="1"/>
              <a:t>unstage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new file:   README</a:t>
            </a:r>
          </a:p>
          <a:p>
            <a:r>
              <a:rPr lang="en-US" altLang="zh-CN" dirty="0"/>
              <a:t>        modified:   </a:t>
            </a:r>
            <a:r>
              <a:rPr lang="en-US" altLang="zh-CN" dirty="0" err="1"/>
              <a:t>benchmarks.rb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Changes not staged for commit: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add &lt;file&gt;..." to update what will be committed)</a:t>
            </a:r>
          </a:p>
          <a:p>
            <a:r>
              <a:rPr lang="en-US" altLang="zh-CN" dirty="0"/>
              <a:t>  (use "</a:t>
            </a:r>
            <a:r>
              <a:rPr lang="en-US" altLang="zh-CN" dirty="0" err="1"/>
              <a:t>git</a:t>
            </a:r>
            <a:r>
              <a:rPr lang="en-US" altLang="zh-CN" dirty="0"/>
              <a:t> checkout -- &lt;file&gt;..." to discard changes in working directory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modified:   </a:t>
            </a:r>
            <a:r>
              <a:rPr lang="en-US" altLang="zh-CN" dirty="0" err="1"/>
              <a:t>benchmarks.rb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19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975" y="1412776"/>
            <a:ext cx="8686354" cy="5355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*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“info”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commit</a:t>
            </a:r>
            <a:r>
              <a:rPr lang="zh-CN" altLang="en-US" dirty="0"/>
              <a:t>命令後方以</a:t>
            </a:r>
            <a:r>
              <a:rPr lang="en-US" altLang="zh-CN" dirty="0"/>
              <a:t>-m</a:t>
            </a:r>
            <a:r>
              <a:rPr lang="zh-CN" altLang="en-US" dirty="0"/>
              <a:t>參數指定提交訊</a:t>
            </a:r>
            <a:r>
              <a:rPr lang="zh-CN" altLang="en-US" dirty="0" smtClean="0"/>
              <a:t>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</a:p>
          <a:p>
            <a:endParaRPr lang="en-US" altLang="zh-CN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–a </a:t>
            </a:r>
            <a:r>
              <a:rPr lang="zh-TW" altLang="en-US" dirty="0" smtClean="0"/>
              <a:t>跳過暫存區域</a:t>
            </a:r>
            <a:r>
              <a:rPr lang="en-US" altLang="zh-TW" dirty="0" smtClean="0"/>
              <a:t>: (</a:t>
            </a:r>
            <a:r>
              <a:rPr lang="zh-TW" altLang="en-US" dirty="0" smtClean="0"/>
              <a:t>限定已追蹤檔案）</a:t>
            </a:r>
            <a:endParaRPr lang="en-US" altLang="zh-TW" dirty="0"/>
          </a:p>
          <a:p>
            <a:r>
              <a:rPr lang="zh-TW" altLang="en-US" dirty="0" smtClean="0"/>
              <a:t>在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命令後方加上</a:t>
            </a:r>
            <a:r>
              <a:rPr lang="en-US" altLang="zh-TW" dirty="0"/>
              <a:t>-a</a:t>
            </a:r>
            <a:r>
              <a:rPr lang="zh-TW" altLang="en-US" dirty="0"/>
              <a:t>參數，</a:t>
            </a:r>
            <a:r>
              <a:rPr lang="en-US" altLang="zh-TW" dirty="0" err="1"/>
              <a:t>Git</a:t>
            </a:r>
            <a:r>
              <a:rPr lang="zh-TW" altLang="en-US" dirty="0"/>
              <a:t>自動將</a:t>
            </a:r>
            <a:r>
              <a:rPr lang="zh-TW" altLang="en-US" dirty="0" smtClean="0"/>
              <a:t>所有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已被追蹤且被修改</a:t>
            </a:r>
            <a:r>
              <a:rPr lang="zh-TW" altLang="en-US" dirty="0"/>
              <a:t>的檔案送到暫存區域並開始提交程序，讓讀者略過</a:t>
            </a:r>
            <a:r>
              <a:rPr lang="en-US" altLang="zh-TW" dirty="0" err="1"/>
              <a:t>git</a:t>
            </a:r>
            <a:r>
              <a:rPr lang="en-US" altLang="zh-TW" dirty="0"/>
              <a:t> add</a:t>
            </a:r>
            <a:r>
              <a:rPr lang="zh-TW" altLang="en-US" dirty="0"/>
              <a:t>的步驟：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file  (t</a:t>
            </a:r>
            <a:r>
              <a:rPr lang="zh-TW" altLang="en-US" dirty="0" smtClean="0"/>
              <a:t>從記錄刪除無髮復原）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file -f</a:t>
            </a:r>
            <a:endParaRPr lang="en-US" altLang="zh-CN" dirty="0"/>
          </a:p>
          <a:p>
            <a:r>
              <a:rPr lang="zh-TW" altLang="en-US" dirty="0"/>
              <a:t>若已更動過該檔案且將它記錄到暫存區域。 必須使用</a:t>
            </a:r>
            <a:r>
              <a:rPr lang="en-US" altLang="zh-TW" dirty="0"/>
              <a:t>-f</a:t>
            </a:r>
            <a:r>
              <a:rPr lang="zh-TW" altLang="en-US" dirty="0" smtClean="0"/>
              <a:t>參數才能將它強制移除</a:t>
            </a:r>
            <a:endParaRPr lang="en-US" altLang="zh-TW" dirty="0" smtClean="0"/>
          </a:p>
          <a:p>
            <a:r>
              <a:rPr lang="zh-TW" altLang="en-US" dirty="0" smtClean="0"/>
              <a:t>。這是為了避免已被記錄</a:t>
            </a:r>
            <a:r>
              <a:rPr lang="zh-TW" altLang="en-US" dirty="0"/>
              <a:t>的快照意外被移除且再也無法使用</a:t>
            </a:r>
            <a:r>
              <a:rPr lang="en-US" altLang="zh-TW" dirty="0" err="1"/>
              <a:t>Git</a:t>
            </a:r>
            <a:r>
              <a:rPr lang="zh-TW" altLang="en-US" dirty="0" smtClean="0"/>
              <a:t>復原</a:t>
            </a:r>
            <a:endParaRPr lang="en-US" altLang="zh-TW" dirty="0" smtClean="0"/>
          </a:p>
          <a:p>
            <a:endParaRPr lang="en-US" altLang="zh-CN" dirty="0"/>
          </a:p>
          <a:p>
            <a:endParaRPr lang="zh-TW" altLang="en-US" dirty="0"/>
          </a:p>
          <a:p>
            <a:r>
              <a:rPr lang="zh-TW" altLang="en-US" dirty="0"/>
              <a:t> </a:t>
            </a:r>
            <a:r>
              <a:rPr lang="zh-TW" altLang="en-US" dirty="0" smtClean="0"/>
              <a:t>欲</a:t>
            </a:r>
            <a:r>
              <a:rPr lang="zh-TW" altLang="en-US" dirty="0"/>
              <a:t>瞭解目前已加進來的遠端儲存庫，可執行 </a:t>
            </a:r>
            <a:r>
              <a:rPr lang="en-US" altLang="zh-TW" dirty="0" err="1"/>
              <a:t>git</a:t>
            </a:r>
            <a:r>
              <a:rPr lang="en-US" altLang="zh-TW" dirty="0"/>
              <a:t> remote </a:t>
            </a:r>
            <a:r>
              <a:rPr lang="zh-TW" altLang="en-US" dirty="0"/>
              <a:t>命令。 </a:t>
            </a:r>
            <a:endParaRPr lang="en-US" altLang="zh-TW" dirty="0" smtClean="0"/>
          </a:p>
          <a:p>
            <a:r>
              <a:rPr lang="zh-TW" altLang="en-US" dirty="0" smtClean="0"/>
              <a:t>它會列出當初加入遠端儲存庫</a:t>
            </a:r>
            <a:r>
              <a:rPr lang="zh-TW" altLang="en-US" dirty="0"/>
              <a:t>時指定的名稱。 </a:t>
            </a:r>
            <a:endParaRPr lang="en-US" altLang="zh-TW" dirty="0" smtClean="0"/>
          </a:p>
          <a:p>
            <a:r>
              <a:rPr lang="zh-TW" altLang="en-US" dirty="0" smtClean="0"/>
              <a:t>若目</a:t>
            </a:r>
            <a:r>
              <a:rPr lang="zh-TW" altLang="en-US" dirty="0"/>
              <a:t>前所在儲存庫是從其它儲存庫複製過來的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至少應該</a:t>
            </a:r>
            <a:r>
              <a:rPr lang="zh-TW" altLang="en-US" dirty="0"/>
              <a:t>看到 </a:t>
            </a:r>
            <a:r>
              <a:rPr lang="en-US" altLang="zh-TW" dirty="0"/>
              <a:t>origin</a:t>
            </a:r>
            <a:r>
              <a:rPr lang="zh-TW" altLang="en-US" dirty="0"/>
              <a:t>，也就是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 smtClean="0"/>
              <a:t>複製儲存庫時預設名稱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5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548680"/>
            <a:ext cx="7344816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新增遠端儲存庫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remote add [</a:t>
            </a:r>
            <a:r>
              <a:rPr lang="en-US" altLang="zh-CN" dirty="0" err="1"/>
              <a:t>shortname</a:t>
            </a:r>
            <a:r>
              <a:rPr lang="en-US" altLang="zh-CN" dirty="0"/>
              <a:t>] [</a:t>
            </a:r>
            <a:r>
              <a:rPr lang="en-US" altLang="zh-CN" dirty="0" err="1"/>
              <a:t>url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zh-TW" altLang="en-US" dirty="0"/>
              <a:t>若複製了一個儲存庫，會自動將該遠端儲存庫命令為 </a:t>
            </a:r>
            <a:r>
              <a:rPr lang="en-US" altLang="zh-TW" dirty="0" smtClean="0"/>
              <a:t>origin</a:t>
            </a:r>
          </a:p>
          <a:p>
            <a:endParaRPr lang="en-US" altLang="zh-CN" dirty="0"/>
          </a:p>
          <a:p>
            <a:r>
              <a:rPr lang="zh-TW" altLang="en-US" dirty="0"/>
              <a:t> </a:t>
            </a:r>
            <a:r>
              <a:rPr lang="zh-TW" altLang="en-US" dirty="0" smtClean="0"/>
              <a:t>上傳到遠端儲存庫</a:t>
            </a:r>
            <a:r>
              <a:rPr lang="en-US" altLang="zh-TW" dirty="0"/>
              <a:t>: </a:t>
            </a:r>
            <a:r>
              <a:rPr lang="en-US" altLang="zh-TW" dirty="0" err="1"/>
              <a:t>git</a:t>
            </a:r>
            <a:r>
              <a:rPr lang="en-US" altLang="zh-TW" dirty="0"/>
              <a:t> push [remote-name] [branch-name</a:t>
            </a:r>
            <a:r>
              <a:rPr lang="en-US" altLang="zh-TW" dirty="0" smtClean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本地協議（</a:t>
            </a:r>
            <a:r>
              <a:rPr lang="en-US" altLang="zh-CN" dirty="0"/>
              <a:t>Local </a:t>
            </a:r>
            <a:r>
              <a:rPr lang="en-US" altLang="zh-CN" dirty="0" smtClean="0"/>
              <a:t>protocol</a:t>
            </a:r>
            <a:r>
              <a:rPr lang="zh-TW" altLang="en-US" dirty="0" smtClean="0"/>
              <a:t>）：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/opt/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  <a:r>
              <a:rPr lang="en-US" altLang="zh-CN" dirty="0" err="1" smtClean="0"/>
              <a:t>project.git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TW" altLang="en-US" dirty="0"/>
              <a:t>要添加一個本地倉庫作為現有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項目的遠端</a:t>
            </a:r>
            <a:r>
              <a:rPr lang="zh-TW" altLang="en-US" dirty="0" smtClean="0"/>
              <a:t>倉庫</a:t>
            </a:r>
            <a:endParaRPr lang="en-US" altLang="zh-TW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remote add </a:t>
            </a:r>
            <a:r>
              <a:rPr lang="en-US" altLang="zh-CN" dirty="0" err="1"/>
              <a:t>local_proj</a:t>
            </a:r>
            <a:r>
              <a:rPr lang="en-US" altLang="zh-CN" dirty="0"/>
              <a:t> /opt/</a:t>
            </a:r>
            <a:r>
              <a:rPr lang="en-US" altLang="zh-CN" dirty="0" err="1"/>
              <a:t>git</a:t>
            </a:r>
            <a:r>
              <a:rPr lang="en-US" altLang="zh-CN" dirty="0"/>
              <a:t>/</a:t>
            </a:r>
            <a:r>
              <a:rPr lang="en-US" altLang="zh-CN" dirty="0" err="1" smtClean="0"/>
              <a:t>project.git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zh-TW" altLang="en-US" dirty="0" smtClean="0"/>
              <a:t>協議</a:t>
            </a:r>
            <a:endParaRPr lang="en-US" altLang="zh-TW" dirty="0" smtClean="0"/>
          </a:p>
          <a:p>
            <a:r>
              <a:rPr lang="zh-TW" altLang="en-US" dirty="0"/>
              <a:t>只需要把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的裸倉庫檔放在 </a:t>
            </a:r>
            <a:r>
              <a:rPr lang="en-US" altLang="zh-TW" dirty="0"/>
              <a:t>HTTP </a:t>
            </a:r>
            <a:r>
              <a:rPr lang="zh-TW" altLang="en-US" dirty="0"/>
              <a:t>的根目錄下，配置一個特定的 </a:t>
            </a:r>
            <a:r>
              <a:rPr lang="en-US" altLang="zh-TW" dirty="0"/>
              <a:t>post-update </a:t>
            </a:r>
            <a:r>
              <a:rPr lang="zh-TW" altLang="en-US" dirty="0"/>
              <a:t>掛鉤（</a:t>
            </a:r>
            <a:r>
              <a:rPr lang="en-US" altLang="zh-TW" dirty="0"/>
              <a:t>hook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CN" dirty="0"/>
              <a:t>cd /</a:t>
            </a:r>
            <a:r>
              <a:rPr lang="en-US" altLang="zh-CN" dirty="0" err="1"/>
              <a:t>var</a:t>
            </a:r>
            <a:r>
              <a:rPr lang="en-US" altLang="zh-CN" dirty="0"/>
              <a:t>/www/</a:t>
            </a:r>
            <a:r>
              <a:rPr lang="en-US" altLang="zh-CN" dirty="0" err="1"/>
              <a:t>htdocs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--bare </a:t>
            </a:r>
            <a:r>
              <a:rPr lang="en-US" altLang="zh-CN" dirty="0" smtClean="0"/>
              <a:t>/User/rai1872/</a:t>
            </a:r>
            <a:r>
              <a:rPr lang="en-US" altLang="zh-CN" dirty="0" err="1" smtClean="0"/>
              <a:t>xsync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xsync.git</a:t>
            </a:r>
            <a:endParaRPr lang="en-US" altLang="zh-CN" dirty="0"/>
          </a:p>
          <a:p>
            <a:r>
              <a:rPr lang="en-US" altLang="zh-CN" dirty="0"/>
              <a:t>$ cd </a:t>
            </a:r>
            <a:r>
              <a:rPr lang="en-US" altLang="zh-CN" dirty="0" err="1" smtClean="0"/>
              <a:t>xsync.git</a:t>
            </a:r>
            <a:endParaRPr lang="en-US" altLang="zh-CN" dirty="0"/>
          </a:p>
          <a:p>
            <a:r>
              <a:rPr lang="en-US" altLang="zh-CN" dirty="0"/>
              <a:t>$ mv hooks/post-</a:t>
            </a:r>
            <a:r>
              <a:rPr lang="en-US" altLang="zh-CN" dirty="0" err="1"/>
              <a:t>update.sample</a:t>
            </a:r>
            <a:r>
              <a:rPr lang="en-US" altLang="zh-CN" dirty="0"/>
              <a:t> hooks/post-update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  <a:r>
              <a:rPr lang="en-US" altLang="zh-CN" dirty="0" err="1"/>
              <a:t>a+x</a:t>
            </a:r>
            <a:r>
              <a:rPr lang="en-US" altLang="zh-CN" dirty="0"/>
              <a:t> hooks/post-</a:t>
            </a:r>
            <a:r>
              <a:rPr lang="en-US" altLang="zh-CN" dirty="0" smtClean="0"/>
              <a:t>update</a:t>
            </a:r>
          </a:p>
          <a:p>
            <a:endParaRPr lang="en-US" altLang="zh-CN" dirty="0"/>
          </a:p>
          <a:p>
            <a:r>
              <a:rPr lang="zh-TW" altLang="en-US" dirty="0" smtClean="0"/>
              <a:t>別人就可</a:t>
            </a:r>
            <a:r>
              <a:rPr lang="en-US" altLang="zh-TW" dirty="0" err="1" smtClean="0"/>
              <a:t>clon</a:t>
            </a:r>
            <a:r>
              <a:rPr lang="en-US" altLang="zh-TW" dirty="0"/>
              <a:t>  </a:t>
            </a:r>
            <a:r>
              <a:rPr lang="en-US" altLang="zh-TW" dirty="0" err="1"/>
              <a:t>git</a:t>
            </a:r>
            <a:r>
              <a:rPr lang="en-US" altLang="zh-TW" dirty="0"/>
              <a:t> clone http://</a:t>
            </a:r>
            <a:r>
              <a:rPr lang="en-US" altLang="zh-TW" dirty="0" err="1"/>
              <a:t>example.com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xsync.git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2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4821" y="1375676"/>
            <a:ext cx="828092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在伺服器上部署 </a:t>
            </a:r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zh-CN" altLang="en-US" dirty="0"/>
              <a:t>開始架設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伺服器前，需要先把現有倉庫匯出為裸倉庫 </a:t>
            </a:r>
            <a:r>
              <a:rPr lang="en-US" altLang="zh-CN" dirty="0"/>
              <a:t>— </a:t>
            </a:r>
            <a:r>
              <a:rPr lang="zh-CN" altLang="en-US" dirty="0"/>
              <a:t>即一個不包含當前工作目錄的倉庫。做法直截了當，克隆時用 </a:t>
            </a:r>
            <a:r>
              <a:rPr lang="en-US" altLang="zh-CN" dirty="0"/>
              <a:t>--bare </a:t>
            </a:r>
            <a:r>
              <a:rPr lang="zh-CN" altLang="en-US" dirty="0"/>
              <a:t>選項即可。裸倉庫的目錄名一般以 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 smtClean="0"/>
              <a:t>結尾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--bare </a:t>
            </a:r>
            <a:r>
              <a:rPr lang="en-US" altLang="zh-CN" dirty="0" err="1" smtClean="0"/>
              <a:t>xsync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xsync.git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2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412776"/>
            <a:ext cx="70567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Demo.esappdiy.com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Download </a:t>
            </a:r>
            <a:r>
              <a:rPr lang="zh-CN" altLang="en-US" dirty="0"/>
              <a:t>路徑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/www/</a:t>
            </a:r>
            <a:r>
              <a:rPr lang="en-US" altLang="zh-CN" dirty="0" err="1"/>
              <a:t>sta</a:t>
            </a:r>
            <a:r>
              <a:rPr lang="en-US" altLang="zh-CN" dirty="0"/>
              <a:t>/sta000html/download/</a:t>
            </a:r>
          </a:p>
          <a:p>
            <a:r>
              <a:rPr lang="sk-SK" altLang="zh-CN" dirty="0"/>
              <a:t> </a:t>
            </a:r>
          </a:p>
          <a:p>
            <a:r>
              <a:rPr lang="sk-SK" altLang="zh-CN" dirty="0"/>
              <a:t> </a:t>
            </a:r>
          </a:p>
          <a:p>
            <a:r>
              <a:rPr lang="sk-SK" altLang="zh-CN" dirty="0"/>
              <a:t>Demo.esappdiy.com </a:t>
            </a:r>
            <a:r>
              <a:rPr lang="zh-CN" altLang="sk-SK" dirty="0"/>
              <a:t>的</a:t>
            </a:r>
            <a:r>
              <a:rPr lang="sk-SK" altLang="zh-CN" dirty="0"/>
              <a:t>Apache conf </a:t>
            </a:r>
            <a:r>
              <a:rPr lang="zh-CN" altLang="sk-SK" dirty="0"/>
              <a:t>路徑</a:t>
            </a:r>
            <a:endParaRPr lang="sk-SK" altLang="zh-CN" dirty="0"/>
          </a:p>
          <a:p>
            <a:r>
              <a:rPr lang="sk-SK" altLang="zh-CN" dirty="0"/>
              <a:t>/opt/u-sync/conf/apache/sta000.conf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08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檔案儲存版本控制（</a:t>
            </a:r>
            <a:r>
              <a:rPr kumimoji="1" lang="en-US" altLang="zh-TW" dirty="0" smtClean="0"/>
              <a:t>Subversion</a:t>
            </a:r>
            <a:r>
              <a:rPr kumimoji="1" lang="zh-TW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478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版本控制的功能，他會記錄你每次的更新或是每次的上傳檔案的內容，把游標移動到檔案上面，出現選擇調時可移動到版本這個選項，就會出現可以回復到哪個時間的版本，以防止被誤改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TW" altLang="en-US" sz="2400" dirty="0" smtClean="0"/>
              <a:t>方式一：檔案</a:t>
            </a:r>
            <a:r>
              <a:rPr lang="zh-CN" altLang="en-US" sz="2400" dirty="0" smtClean="0"/>
              <a:t>系統會記錄</a:t>
            </a:r>
            <a:r>
              <a:rPr lang="zh-CN" altLang="en-US" sz="2400" dirty="0"/>
              <a:t>異動的區塊</a:t>
            </a:r>
            <a:r>
              <a:rPr lang="en-US" altLang="zh-CN" sz="2400" dirty="0"/>
              <a:t>(Disk Block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r>
              <a:rPr lang="zh-TW" altLang="en-US" sz="2400" dirty="0" smtClean="0"/>
              <a:t>方式二：</a:t>
            </a:r>
            <a:r>
              <a:rPr lang="zh-CN" altLang="en-US" sz="2400" dirty="0" smtClean="0"/>
              <a:t>單一檔</a:t>
            </a:r>
            <a:r>
              <a:rPr lang="zh-CN" altLang="en-US" sz="2400" dirty="0"/>
              <a:t>案</a:t>
            </a:r>
            <a:r>
              <a:rPr lang="zh-CN" altLang="en-US" sz="2400" dirty="0" smtClean="0"/>
              <a:t>多次紀錄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在另一個路徑會把該檔案存不同日期的檔案名稱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Ｑ</a:t>
            </a:r>
            <a:r>
              <a:rPr kumimoji="1" lang="en-US" altLang="zh-TW" dirty="0" smtClean="0"/>
              <a:t>sync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240" y="1196752"/>
            <a:ext cx="80752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版本控制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Qsync</a:t>
            </a:r>
            <a:r>
              <a:rPr lang="en-US" altLang="zh-CN" dirty="0"/>
              <a:t> </a:t>
            </a:r>
            <a:r>
              <a:rPr lang="zh-CN" altLang="en-US" dirty="0"/>
              <a:t>中，版本控制的主要目的是保護使用者的檔案。每當您新增或修改檔案時，此功能就會幫您</a:t>
            </a:r>
            <a:r>
              <a:rPr lang="zh-CN" altLang="en-US" dirty="0">
                <a:solidFill>
                  <a:srgbClr val="FF0000"/>
                </a:solidFill>
              </a:rPr>
              <a:t>備份一份當下的檔案</a:t>
            </a:r>
            <a:r>
              <a:rPr lang="zh-CN" altLang="en-US" dirty="0"/>
              <a:t>，所以，當您想找回過去的某一版，或當您共享檔案時不小心覆蓋了原檔，您都能隨時救回需要的版本。甚至是在回收桶內被刪除的檔案，此功能也可利用過去的版本將其順利地救回。</a:t>
            </a:r>
          </a:p>
        </p:txBody>
      </p:sp>
      <p:sp>
        <p:nvSpPr>
          <p:cNvPr id="5" name="矩形 4"/>
          <p:cNvSpPr/>
          <p:nvPr/>
        </p:nvSpPr>
        <p:spPr>
          <a:xfrm>
            <a:off x="525907" y="306896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版本控制會將</a:t>
            </a:r>
            <a:r>
              <a:rPr lang="zh-CN" altLang="en-US" dirty="0">
                <a:solidFill>
                  <a:srgbClr val="FF0000"/>
                </a:solidFill>
              </a:rPr>
              <a:t>保留的版本與檔案分開存放</a:t>
            </a:r>
            <a:r>
              <a:rPr lang="zh-CN" altLang="en-US" dirty="0"/>
              <a:t>。所以，即使您已刪除了檔案，甚至也將回收桶清空，該檔案過去的版本仍會保存。因此，您仍可還原已刪除的檔案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2936"/>
            <a:ext cx="4460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zh-TW" altLang="en-US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Ｑ＆</a:t>
            </a:r>
            <a:r>
              <a:rPr lang="en-US" altLang="zh-TW" sz="4800" dirty="0" smtClean="0">
                <a:solidFill>
                  <a:srgbClr val="FF0000"/>
                </a:solidFill>
                <a:latin typeface="Heiti TC Light"/>
                <a:ea typeface="Heiti TC Light"/>
                <a:cs typeface="Heiti TC Light"/>
              </a:rPr>
              <a:t>A</a:t>
            </a:r>
            <a:endParaRPr lang="zh-TW" altLang="en-US" sz="4800" dirty="0">
              <a:solidFill>
                <a:srgbClr val="FF0000"/>
              </a:solidFill>
              <a:latin typeface="Heiti TC Light"/>
              <a:ea typeface="Heiti TC Light"/>
              <a:cs typeface="Heiti TC Light"/>
            </a:endParaRPr>
          </a:p>
        </p:txBody>
      </p:sp>
      <p:pic>
        <p:nvPicPr>
          <p:cNvPr id="3" name="圖片 9" descr="social-media-tre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5419725" cy="43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77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5050"/>
            <a:ext cx="7920880" cy="667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是檔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案同步服務。您只需將檔案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加入的</a:t>
            </a:r>
            <a:r>
              <a:rPr lang="en-US" altLang="zh-CN" sz="2000" dirty="0" err="1" smtClean="0">
                <a:solidFill>
                  <a:schemeClr val="accent2">
                    <a:lumMod val="50000"/>
                  </a:schemeClr>
                </a:solidFill>
              </a:rPr>
              <a:t>Xsync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Client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資料夾中，您就可以在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</a:rPr>
              <a:t>QSAN NAS 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和它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的用戶端裝置</a:t>
            </a:r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</a:rPr>
              <a:t>（個人電腦或行動裝置）取得這些檔案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步驟：</a:t>
            </a:r>
            <a:endParaRPr lang="en-US" altLang="zh-TW" sz="1600" dirty="0" smtClean="0"/>
          </a:p>
          <a:p>
            <a:r>
              <a:rPr lang="zh-TW" altLang="en-US" sz="1600" dirty="0" smtClean="0"/>
              <a:t>Ｎ</a:t>
            </a:r>
            <a:r>
              <a:rPr lang="en-US" altLang="zh-TW" sz="1600" dirty="0" smtClean="0"/>
              <a:t>AS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建立使用者的 </a:t>
            </a:r>
            <a:r>
              <a:rPr lang="en-US" altLang="zh-TW" sz="1600" dirty="0"/>
              <a:t>NAS </a:t>
            </a:r>
            <a:r>
              <a:rPr lang="zh-TW" altLang="en-US" sz="1600" dirty="0"/>
              <a:t>帳號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啟用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在每個允許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服務的用戶</a:t>
            </a:r>
            <a:r>
              <a:rPr lang="en-US" altLang="zh-TW" sz="1600" dirty="0" smtClean="0"/>
              <a:t>Home</a:t>
            </a:r>
            <a:r>
              <a:rPr lang="zh-TW" altLang="en-US" sz="1600" dirty="0" smtClean="0"/>
              <a:t>資料夾下自動產生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Ｐ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端：</a:t>
            </a:r>
            <a:endParaRPr lang="zh-TW" altLang="en-US" sz="1600" dirty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在您</a:t>
            </a:r>
            <a:r>
              <a:rPr lang="zh-TW" altLang="en-US" sz="1600" dirty="0" smtClean="0"/>
              <a:t>的電腦上安裝 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 </a:t>
            </a:r>
            <a:r>
              <a:rPr lang="zh-TW" altLang="en-US" sz="1600" dirty="0" smtClean="0"/>
              <a:t>工具軟體</a:t>
            </a:r>
            <a:endParaRPr lang="en-US" altLang="zh-TW" sz="1600" dirty="0" smtClean="0"/>
          </a:p>
          <a:p>
            <a:pPr marL="285750" indent="-285750">
              <a:buFont typeface="Arial"/>
              <a:buChar char="•"/>
            </a:pPr>
            <a:r>
              <a:rPr lang="zh-TW" altLang="en-US" sz="1600" dirty="0"/>
              <a:t>安裝工具軟體後，請輸入使用者帳號和密碼，並指定目標</a:t>
            </a:r>
            <a:r>
              <a:rPr lang="en-US" altLang="zh-TW" sz="1600" dirty="0" smtClean="0"/>
              <a:t>NAS</a:t>
            </a:r>
          </a:p>
          <a:p>
            <a:pPr marL="285750" indent="-285750">
              <a:buFont typeface="Arial"/>
              <a:buChar char="•"/>
            </a:pPr>
            <a:r>
              <a:rPr lang="zh-TW" altLang="en-US" sz="1600" dirty="0" smtClean="0"/>
              <a:t>登入後在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端會產生一個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資料夾（資料夾路徑可更改），此資料夾內的檔案會自動與</a:t>
            </a:r>
            <a:r>
              <a:rPr lang="en-US" altLang="zh-TW" sz="1600" dirty="0" smtClean="0"/>
              <a:t>NAS</a:t>
            </a:r>
            <a:r>
              <a:rPr lang="zh-TW" altLang="en-US" sz="1600" dirty="0" smtClean="0"/>
              <a:t>端用戶</a:t>
            </a:r>
            <a:r>
              <a:rPr lang="en-US" altLang="zh-TW" sz="1600" dirty="0" smtClean="0"/>
              <a:t>Home/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資料夾自動同步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zh-TW" altLang="en-US" sz="1600" dirty="0" smtClean="0"/>
              <a:t>同步：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個人電腦：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只要複製或移動檔案到您任一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裝置有安裝</a:t>
            </a:r>
            <a:r>
              <a:rPr lang="en-US" altLang="zh-TW" sz="1600" dirty="0" err="1"/>
              <a:t>Xsync</a:t>
            </a:r>
            <a:r>
              <a:rPr lang="en-US" altLang="zh-TW" sz="1600" dirty="0"/>
              <a:t> Client </a:t>
            </a:r>
            <a:r>
              <a:rPr lang="zh-TW" altLang="en-US" sz="1600" dirty="0"/>
              <a:t>工具軟體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</a:t>
            </a:r>
            <a:r>
              <a:rPr lang="zh-TW" altLang="en-US" sz="1600" dirty="0"/>
              <a:t>，則該檔案將被同步至</a:t>
            </a:r>
            <a:r>
              <a:rPr lang="zh-TW" altLang="en-US" sz="1600" dirty="0" smtClean="0"/>
              <a:t>所有有安裝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Client</a:t>
            </a:r>
            <a:r>
              <a:rPr lang="zh-TW" altLang="en-US" sz="1600" dirty="0" smtClean="0"/>
              <a:t>的裝置上。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行動裝置：</a:t>
            </a:r>
            <a:endParaRPr lang="en-US" altLang="zh-TW" sz="1600" dirty="0" smtClean="0"/>
          </a:p>
          <a:p>
            <a:pPr marL="1200150" lvl="2" indent="-285750">
              <a:buFont typeface="Symbol" charset="2"/>
              <a:buChar char="-"/>
            </a:pPr>
            <a:r>
              <a:rPr lang="zh-TW" altLang="en-US" sz="1600" dirty="0" smtClean="0"/>
              <a:t>利用</a:t>
            </a:r>
            <a:r>
              <a:rPr lang="en-US" altLang="zh-TW" sz="1600" dirty="0" err="1" smtClean="0"/>
              <a:t>Xcess</a:t>
            </a:r>
            <a:r>
              <a:rPr lang="zh-TW" altLang="en-US" sz="1600" dirty="0" smtClean="0"/>
              <a:t>將檔案新增到</a:t>
            </a:r>
            <a:r>
              <a:rPr lang="en-US" altLang="zh-TW" sz="1600" dirty="0" err="1" smtClean="0"/>
              <a:t>Qsync</a:t>
            </a:r>
            <a:r>
              <a:rPr lang="zh-TW" altLang="en-US" sz="1600" dirty="0" smtClean="0"/>
              <a:t>資料夾中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Ｎ</a:t>
            </a:r>
            <a:r>
              <a:rPr lang="en-US" altLang="zh-TW" sz="1600" dirty="0" smtClean="0"/>
              <a:t>AS: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zh-CN" sz="1600" dirty="0" err="1" smtClean="0"/>
              <a:t>Xsync</a:t>
            </a:r>
            <a:r>
              <a:rPr lang="en-US" altLang="zh-CN" sz="1600" dirty="0" smtClean="0"/>
              <a:t> Manager </a:t>
            </a:r>
            <a:r>
              <a:rPr lang="zh-TW" altLang="en-US" sz="1600" dirty="0" smtClean="0"/>
              <a:t>直接將檔案新增到其</a:t>
            </a:r>
            <a:r>
              <a:rPr lang="en-US" altLang="zh-TW" sz="1600" dirty="0" err="1" smtClean="0"/>
              <a:t>Xsync</a:t>
            </a:r>
            <a:r>
              <a:rPr lang="zh-TW" altLang="en-US" sz="1600" dirty="0" smtClean="0"/>
              <a:t>資料夾中。</a:t>
            </a:r>
            <a:endParaRPr lang="en-US" altLang="zh-TW" sz="1600" dirty="0" smtClean="0"/>
          </a:p>
          <a:p>
            <a:r>
              <a:rPr lang="zh-TW" altLang="en-US" sz="1600" dirty="0" smtClean="0"/>
              <a:t>版本控制：</a:t>
            </a:r>
            <a:endParaRPr lang="en-US" altLang="zh-TW" sz="1600" dirty="0" smtClean="0"/>
          </a:p>
          <a:p>
            <a:pPr marL="742950" lvl="1" indent="-285750">
              <a:buFont typeface="Arial"/>
              <a:buChar char="•"/>
            </a:pPr>
            <a:r>
              <a:rPr lang="zh-TW" altLang="en-US" sz="1600" dirty="0" smtClean="0"/>
              <a:t>在</a:t>
            </a:r>
            <a:r>
              <a:rPr lang="en-US" altLang="zh-TW" sz="1600" dirty="0" err="1" smtClean="0"/>
              <a:t>Xsync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資料夾內的檔案都提供版本回復的功能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6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1196752"/>
            <a:ext cx="1512168" cy="111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TW" altLang="en-US" dirty="0" smtClean="0">
                <a:solidFill>
                  <a:schemeClr val="bg1">
                    <a:lumMod val="10000"/>
                  </a:schemeClr>
                </a:solidFill>
              </a:rPr>
              <a:t>Ｎ</a:t>
            </a:r>
            <a:r>
              <a:rPr kumimoji="1" lang="en-US" altLang="zh-TW" dirty="0" smtClean="0">
                <a:solidFill>
                  <a:schemeClr val="bg1">
                    <a:lumMod val="10000"/>
                  </a:schemeClr>
                </a:solidFill>
              </a:rPr>
              <a:t>AS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2245" y="1771392"/>
            <a:ext cx="1008112" cy="4320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4173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Client</a:t>
            </a:r>
            <a:endParaRPr kumimoji="1" lang="zh-CN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317" y="3789040"/>
            <a:ext cx="1189835" cy="792088"/>
          </a:xfrm>
          <a:prstGeom prst="rect">
            <a:avLst/>
          </a:prstGeom>
          <a:solidFill>
            <a:srgbClr val="CCFF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Xcess</a:t>
            </a:r>
            <a:endParaRPr kumimoji="1" lang="en-US" altLang="zh-CN" dirty="0" smtClean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APP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6460" y="3789040"/>
            <a:ext cx="1189835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1">
                    <a:lumMod val="10000"/>
                  </a:schemeClr>
                </a:solidFill>
              </a:rPr>
              <a:t>Xsync</a:t>
            </a:r>
            <a:r>
              <a:rPr kumimoji="1" lang="en-US" altLang="zh-CN" dirty="0" smtClean="0">
                <a:solidFill>
                  <a:schemeClr val="bg1">
                    <a:lumMod val="10000"/>
                  </a:schemeClr>
                </a:solidFill>
              </a:rPr>
              <a:t> Manager</a:t>
            </a:r>
          </a:p>
          <a:p>
            <a:pPr algn="ctr"/>
            <a:r>
              <a:rPr kumimoji="1" lang="en-US" altLang="zh-CN" sz="1200" dirty="0" smtClean="0">
                <a:solidFill>
                  <a:schemeClr val="bg1">
                    <a:lumMod val="10000"/>
                  </a:schemeClr>
                </a:solidFill>
              </a:rPr>
              <a:t>WEB</a:t>
            </a:r>
            <a:endParaRPr kumimoji="1" lang="zh-CN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72" y="2511336"/>
            <a:ext cx="936104" cy="93610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07704" y="764704"/>
            <a:ext cx="5519758" cy="403244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90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402"/>
            <a:ext cx="8229600" cy="458278"/>
          </a:xfrm>
        </p:spPr>
        <p:txBody>
          <a:bodyPr/>
          <a:lstStyle/>
          <a:p>
            <a:r>
              <a:rPr kumimoji="1" lang="zh-TW" altLang="en-US" sz="3200" dirty="0" smtClean="0"/>
              <a:t>採用技術</a:t>
            </a:r>
            <a:r>
              <a:rPr kumimoji="1" lang="en-US" altLang="zh-TW" sz="3200" dirty="0" smtClean="0"/>
              <a:t>-</a:t>
            </a:r>
            <a:r>
              <a:rPr kumimoji="1" lang="en-US" altLang="zh-TW" sz="3200" dirty="0" err="1" smtClean="0"/>
              <a:t>Git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43608" y="980728"/>
            <a:ext cx="748883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底</a:t>
            </a:r>
            <a:r>
              <a:rPr lang="zh-TW" altLang="en-US" dirty="0" smtClean="0"/>
              <a:t>層實現了一個對內容跟蹤的文件系統</a:t>
            </a:r>
            <a:r>
              <a:rPr lang="zh-CN" altLang="en-US" dirty="0" smtClean="0"/>
              <a:t>，</a:t>
            </a:r>
            <a:r>
              <a:rPr lang="zh-CN" altLang="en-US" dirty="0"/>
              <a:t>相同内容的文件即使文</a:t>
            </a:r>
            <a:r>
              <a:rPr lang="zh-CN" altLang="en-US" dirty="0" smtClean="0"/>
              <a:t>件名和</a:t>
            </a:r>
            <a:r>
              <a:rPr lang="zh-TW" altLang="en-US" dirty="0" smtClean="0"/>
              <a:t>目錄</a:t>
            </a:r>
            <a:r>
              <a:rPr lang="zh-CN" altLang="en-US" dirty="0" smtClean="0"/>
              <a:t>不同</a:t>
            </a:r>
            <a:r>
              <a:rPr lang="zh-CN" altLang="en-US" dirty="0"/>
              <a:t>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看来都是一</a:t>
            </a:r>
            <a:r>
              <a:rPr lang="zh-TW" altLang="en-US" dirty="0" smtClean="0"/>
              <a:t>個對象並</a:t>
            </a:r>
            <a:r>
              <a:rPr lang="zh-CN" altLang="en-US" dirty="0" smtClean="0"/>
              <a:t>用一</a:t>
            </a:r>
            <a:r>
              <a:rPr lang="zh-TW" altLang="en-US" dirty="0" smtClean="0"/>
              <a:t>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儲存</a:t>
            </a:r>
            <a:r>
              <a:rPr lang="zh-CN" altLang="en-US" dirty="0" smtClean="0"/>
              <a:t>（</a:t>
            </a:r>
            <a:r>
              <a:rPr lang="zh-CN" altLang="en-US" dirty="0"/>
              <a:t>文件名</a:t>
            </a:r>
            <a:r>
              <a:rPr lang="zh-CN" altLang="en-US" dirty="0" smtClean="0"/>
              <a:t>是内容相</a:t>
            </a:r>
            <a:r>
              <a:rPr lang="zh-TW" altLang="en-US" dirty="0" smtClean="0"/>
              <a:t>關</a:t>
            </a:r>
            <a:r>
              <a:rPr lang="zh-CN" altLang="en-US" dirty="0" smtClean="0"/>
              <a:t>的</a:t>
            </a:r>
            <a:r>
              <a:rPr lang="en-US" altLang="zh-CN" dirty="0"/>
              <a:t>SHA1</a:t>
            </a:r>
            <a:r>
              <a:rPr lang="zh-CN" altLang="en-US" dirty="0"/>
              <a:t>哈希值）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TW" altLang="en-US" dirty="0"/>
              <a:t>冲突解决是和文</a:t>
            </a:r>
            <a:r>
              <a:rPr lang="zh-TW" altLang="en-US" dirty="0" smtClean="0"/>
              <a:t>件同步相關的</a:t>
            </a:r>
            <a:r>
              <a:rPr lang="zh-TW" altLang="en-US" dirty="0"/>
              <a:t>，</a:t>
            </a:r>
            <a:r>
              <a:rPr lang="zh-TW" altLang="en-US" dirty="0" smtClean="0"/>
              <a:t>只有通過“差異同步傳輸”</a:t>
            </a:r>
            <a:r>
              <a:rPr lang="zh-TW" altLang="en-US" dirty="0"/>
              <a:t>解决了同步的</a:t>
            </a:r>
            <a:r>
              <a:rPr lang="zh-TW" altLang="en-US" dirty="0" smtClean="0"/>
              <a:t>性能。</a:t>
            </a:r>
            <a:r>
              <a:rPr lang="zh-TW" altLang="en-US" dirty="0"/>
              <a:t>先将冲突的</a:t>
            </a:r>
            <a:r>
              <a:rPr lang="zh-TW" altLang="en-US" dirty="0" smtClean="0"/>
              <a:t>各個版本</a:t>
            </a:r>
            <a:r>
              <a:rPr lang="zh-TW" altLang="en-US" dirty="0"/>
              <a:t>都同步到本地，</a:t>
            </a:r>
            <a:r>
              <a:rPr lang="zh-TW" altLang="en-US" dirty="0" smtClean="0"/>
              <a:t>然後進行自動冲突解决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975" y="218047"/>
            <a:ext cx="8229600" cy="330633"/>
          </a:xfrm>
        </p:spPr>
        <p:txBody>
          <a:bodyPr/>
          <a:lstStyle/>
          <a:p>
            <a:r>
              <a:rPr kumimoji="1" lang="en-US" altLang="zh-CN" sz="3200" dirty="0" smtClean="0"/>
              <a:t>Pull</a:t>
            </a:r>
            <a:endParaRPr kumimoji="1" lang="zh-CN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787346"/>
            <a:ext cx="1440160" cy="2093592"/>
            <a:chOff x="3059832" y="1623440"/>
            <a:chExt cx="1440160" cy="2093592"/>
          </a:xfrm>
        </p:grpSpPr>
        <p:sp>
          <p:nvSpPr>
            <p:cNvPr id="3" name="矩形 2"/>
            <p:cNvSpPr/>
            <p:nvPr/>
          </p:nvSpPr>
          <p:spPr>
            <a:xfrm>
              <a:off x="3059832" y="1623440"/>
              <a:ext cx="1440160" cy="2093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275856" y="2083136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140194" y="1660158"/>
              <a:ext cx="1160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Server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347864" y="2492896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325624" y="3002666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1" name="直線接點 10"/>
            <p:cNvCxnSpPr>
              <a:stCxn id="8" idx="2"/>
            </p:cNvCxnSpPr>
            <p:nvPr/>
          </p:nvCxnSpPr>
          <p:spPr>
            <a:xfrm>
              <a:off x="3779912" y="2852936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2987824" y="1955870"/>
            <a:ext cx="1440160" cy="2488860"/>
            <a:chOff x="5436096" y="2708920"/>
            <a:chExt cx="1440160" cy="2488860"/>
          </a:xfrm>
        </p:grpSpPr>
        <p:sp>
          <p:nvSpPr>
            <p:cNvPr id="14" name="矩形 13"/>
            <p:cNvSpPr/>
            <p:nvPr/>
          </p:nvSpPr>
          <p:spPr>
            <a:xfrm>
              <a:off x="5436096" y="2708920"/>
              <a:ext cx="1440160" cy="24888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52120" y="3563884"/>
              <a:ext cx="1016496" cy="1489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000" dirty="0" smtClean="0">
                  <a:solidFill>
                    <a:schemeClr val="bg1">
                      <a:lumMod val="10000"/>
                    </a:schemeClr>
                  </a:solidFill>
                </a:rPr>
                <a:t>Version Database</a:t>
              </a:r>
              <a:endParaRPr kumimoji="1" lang="zh-CN" altLang="en-US" sz="1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12281" y="2731265"/>
              <a:ext cx="128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141414"/>
                  </a:solidFill>
                </a:rPr>
                <a:t>Computer A</a:t>
              </a:r>
              <a:endParaRPr kumimoji="1" lang="zh-CN" altLang="en-US" sz="1600" dirty="0">
                <a:solidFill>
                  <a:srgbClr val="141414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724128" y="3973644"/>
              <a:ext cx="86409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2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5701888" y="4483414"/>
              <a:ext cx="886336" cy="360040"/>
            </a:xfrm>
            <a:prstGeom prst="round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Version 1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19" name="直線接點 18"/>
            <p:cNvCxnSpPr>
              <a:stCxn id="17" idx="2"/>
            </p:cNvCxnSpPr>
            <p:nvPr/>
          </p:nvCxnSpPr>
          <p:spPr>
            <a:xfrm>
              <a:off x="6156176" y="4333684"/>
              <a:ext cx="0" cy="14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5796136" y="3069818"/>
              <a:ext cx="720080" cy="34405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141414"/>
                  </a:solidFill>
                </a:rPr>
                <a:t>file</a:t>
              </a:r>
              <a:endParaRPr kumimoji="1" lang="zh-CN" altLang="en-US" sz="1200" dirty="0">
                <a:solidFill>
                  <a:srgbClr val="141414"/>
                </a:solidFill>
              </a:endParaRPr>
            </a:p>
          </p:txBody>
        </p:sp>
        <p:cxnSp>
          <p:nvCxnSpPr>
            <p:cNvPr id="22" name="直線箭頭接點 21"/>
            <p:cNvCxnSpPr>
              <a:stCxn id="20" idx="2"/>
              <a:endCxn id="15" idx="0"/>
            </p:cNvCxnSpPr>
            <p:nvPr/>
          </p:nvCxnSpPr>
          <p:spPr>
            <a:xfrm>
              <a:off x="6156176" y="3413873"/>
              <a:ext cx="4192" cy="150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箭頭接點 24"/>
          <p:cNvCxnSpPr/>
          <p:nvPr/>
        </p:nvCxnSpPr>
        <p:spPr>
          <a:xfrm>
            <a:off x="2051720" y="1811854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圓角矩形圖說文字 26"/>
          <p:cNvSpPr/>
          <p:nvPr/>
        </p:nvSpPr>
        <p:spPr>
          <a:xfrm>
            <a:off x="2411760" y="1170853"/>
            <a:ext cx="936104" cy="648072"/>
          </a:xfrm>
          <a:prstGeom prst="wedgeRoundRectCallout">
            <a:avLst>
              <a:gd name="adj1" fmla="val -57174"/>
              <a:gd name="adj2" fmla="val 74749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141414"/>
                </a:solidFill>
              </a:rPr>
              <a:t>Pull</a:t>
            </a:r>
          </a:p>
          <a:p>
            <a:pPr algn="ctr"/>
            <a:r>
              <a:rPr kumimoji="1" lang="zh-TW" altLang="en-US" dirty="0" smtClean="0">
                <a:solidFill>
                  <a:srgbClr val="141414"/>
                </a:solidFill>
              </a:rPr>
              <a:t>拉取</a:t>
            </a:r>
            <a:endParaRPr kumimoji="1" lang="zh-CN" altLang="en-US" dirty="0">
              <a:solidFill>
                <a:srgbClr val="141414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5576" y="4653136"/>
            <a:ext cx="812502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Ｐ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開機後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先把遠端伺服器最新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異動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下載下來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，更新本機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端的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檔案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本機儲存庫就會直接跟遠端伺服器同步，把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檔案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都更新為最新的狀態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本機修改過檔案後，檔案標示為紅色驚探號！的標示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表示檔案已經被修改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其他「未修改」的檔案則是維持原本的綠色打鉤「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ˇ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」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標示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一定時間就把目前的版本狀態做一次本機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圖片 30" descr="screen-captur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72" y="1247042"/>
            <a:ext cx="3138605" cy="2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100557</TotalTime>
  <Words>1022</Words>
  <Application>Microsoft Macintosh PowerPoint</Application>
  <PresentationFormat>如螢幕大小 (4:3)</PresentationFormat>
  <Paragraphs>178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Office 主题</vt:lpstr>
      <vt:lpstr>2_Default Design</vt:lpstr>
      <vt:lpstr>1_Office 主题</vt:lpstr>
      <vt:lpstr>2_Office 主题</vt:lpstr>
      <vt:lpstr>3_Office 主题</vt:lpstr>
      <vt:lpstr>PowerPoint 簡報</vt:lpstr>
      <vt:lpstr>PowerPoint 簡報</vt:lpstr>
      <vt:lpstr>檔案儲存版本控制（Subversion）</vt:lpstr>
      <vt:lpstr>Ｑsync</vt:lpstr>
      <vt:lpstr>PowerPoint 簡報</vt:lpstr>
      <vt:lpstr>PowerPoint 簡報</vt:lpstr>
      <vt:lpstr>PowerPoint 簡報</vt:lpstr>
      <vt:lpstr>採用技術-Git</vt:lpstr>
      <vt:lpstr>Pull</vt:lpstr>
      <vt:lpstr>Push</vt:lpstr>
      <vt:lpstr>Conflict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Backy</dc:creator>
  <cp:lastModifiedBy>Rai Chin</cp:lastModifiedBy>
  <cp:revision>1563</cp:revision>
  <cp:lastPrinted>2012-03-26T04:21:20Z</cp:lastPrinted>
  <dcterms:created xsi:type="dcterms:W3CDTF">2011-10-17T07:35:58Z</dcterms:created>
  <dcterms:modified xsi:type="dcterms:W3CDTF">2016-11-14T10:34:07Z</dcterms:modified>
</cp:coreProperties>
</file>