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20"/>
  </p:notesMasterIdLst>
  <p:handoutMasterIdLst>
    <p:handoutMasterId r:id="rId21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  <p:sldId id="69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128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 dirty="0" err="1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412776"/>
            <a:ext cx="8533068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en-US" altLang="zh-CN" smtClean="0"/>
              <a:t>“info”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endParaRPr lang="en-US" altLang="zh-CN" dirty="0" smtClean="0"/>
          </a:p>
          <a:p>
            <a:r>
              <a:rPr lang="zh-TW" altLang="en-US" dirty="0"/>
              <a:t>在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命令後方加上</a:t>
            </a:r>
            <a:r>
              <a:rPr lang="en-US" altLang="zh-TW" dirty="0"/>
              <a:t>-a</a:t>
            </a:r>
            <a:r>
              <a:rPr lang="zh-TW" altLang="en-US" dirty="0"/>
              <a:t>參數，</a:t>
            </a:r>
            <a:r>
              <a:rPr lang="en-US" altLang="zh-TW" dirty="0" err="1"/>
              <a:t>Git</a:t>
            </a:r>
            <a:r>
              <a:rPr lang="zh-TW" altLang="en-US" dirty="0"/>
              <a:t>自動將</a:t>
            </a:r>
            <a:r>
              <a:rPr lang="zh-TW" altLang="en-US" dirty="0" smtClean="0"/>
              <a:t>所有</a:t>
            </a:r>
            <a:endParaRPr lang="en-US" altLang="zh-TW" dirty="0" smtClean="0"/>
          </a:p>
          <a:p>
            <a:r>
              <a:rPr lang="zh-TW" altLang="en-US" dirty="0" smtClean="0"/>
              <a:t>已被追蹤且被修改</a:t>
            </a:r>
            <a:r>
              <a:rPr lang="zh-TW" altLang="en-US" dirty="0"/>
              <a:t>的檔案送到暫存區域並開始提交程序，讓讀者略過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的步驟：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/>
              <a:t>命令後方以</a:t>
            </a:r>
            <a:r>
              <a:rPr lang="en-US" altLang="zh-CN" dirty="0"/>
              <a:t>-m</a:t>
            </a:r>
            <a:r>
              <a:rPr lang="zh-CN" altLang="en-US" dirty="0"/>
              <a:t>參數指定提交訊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–a –m “info”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100378</TotalTime>
  <Words>748</Words>
  <Application>Microsoft Macintosh PowerPoint</Application>
  <PresentationFormat>如螢幕大小 (4:3)</PresentationFormat>
  <Paragraphs>139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1552</cp:revision>
  <cp:lastPrinted>2012-03-26T04:21:20Z</cp:lastPrinted>
  <dcterms:created xsi:type="dcterms:W3CDTF">2011-10-17T07:35:58Z</dcterms:created>
  <dcterms:modified xsi:type="dcterms:W3CDTF">2016-11-13T14:24:13Z</dcterms:modified>
</cp:coreProperties>
</file>