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20"/>
  </p:notesMasterIdLst>
  <p:handoutMasterIdLst>
    <p:handoutMasterId r:id="rId21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  <p:sldId id="69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128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499" y="69269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056398" y="2852936"/>
            <a:ext cx="725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vim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master</a:t>
            </a:r>
          </a:p>
          <a:p>
            <a:r>
              <a:rPr lang="en-US" altLang="zh-CN" dirty="0"/>
              <a:t>Changes to be committed: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reset HEAD &lt;file&gt;..." to </a:t>
            </a:r>
            <a:r>
              <a:rPr lang="en-US" altLang="zh-CN" dirty="0" err="1"/>
              <a:t>unstage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new file:   README</a:t>
            </a:r>
          </a:p>
          <a:p>
            <a:r>
              <a:rPr lang="en-US" altLang="zh-CN" dirty="0"/>
              <a:t>        modified:  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Changes not staged for commit: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update what will be committed)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checkout -- &lt;file&gt;..." to discard changes in working directory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modified:   </a:t>
            </a:r>
            <a:r>
              <a:rPr lang="en-US" altLang="zh-CN" dirty="0" err="1"/>
              <a:t>benchmarks.rb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975" y="1412776"/>
            <a:ext cx="85330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*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en-US" altLang="zh-CN" dirty="0" err="1" smtClean="0"/>
              <a:t>inof</a:t>
            </a:r>
            <a:r>
              <a:rPr lang="en-US" altLang="zh-CN" dirty="0" smtClean="0"/>
              <a:t>”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</a:p>
          <a:p>
            <a:endParaRPr lang="en-US" altLang="zh-CN" dirty="0" smtClean="0"/>
          </a:p>
          <a:p>
            <a:r>
              <a:rPr lang="zh-TW" altLang="en-US" dirty="0"/>
              <a:t>在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命令後方加上</a:t>
            </a:r>
            <a:r>
              <a:rPr lang="en-US" altLang="zh-TW" dirty="0"/>
              <a:t>-a</a:t>
            </a:r>
            <a:r>
              <a:rPr lang="zh-TW" altLang="en-US" dirty="0"/>
              <a:t>參數，</a:t>
            </a:r>
            <a:r>
              <a:rPr lang="en-US" altLang="zh-TW" dirty="0" err="1"/>
              <a:t>Git</a:t>
            </a:r>
            <a:r>
              <a:rPr lang="zh-TW" altLang="en-US" dirty="0"/>
              <a:t>自動將</a:t>
            </a:r>
            <a:r>
              <a:rPr lang="zh-TW" altLang="en-US" dirty="0" smtClean="0"/>
              <a:t>所有</a:t>
            </a:r>
            <a:endParaRPr lang="en-US" altLang="zh-TW" dirty="0" smtClean="0"/>
          </a:p>
          <a:p>
            <a:r>
              <a:rPr lang="zh-TW" altLang="en-US" dirty="0" smtClean="0"/>
              <a:t>已被追蹤且被修改</a:t>
            </a:r>
            <a:r>
              <a:rPr lang="zh-TW" altLang="en-US" dirty="0"/>
              <a:t>的檔案送到暫存區域並開始提交程序，讓讀者略過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的步驟：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commit</a:t>
            </a:r>
            <a:r>
              <a:rPr lang="zh-CN" altLang="en-US" dirty="0"/>
              <a:t>命令後方以</a:t>
            </a:r>
            <a:r>
              <a:rPr lang="en-US" altLang="zh-CN" dirty="0"/>
              <a:t>-m</a:t>
            </a:r>
            <a:r>
              <a:rPr lang="zh-CN" altLang="en-US" dirty="0"/>
              <a:t>參數指定提交訊息</a:t>
            </a:r>
          </a:p>
        </p:txBody>
      </p:sp>
    </p:spTree>
    <p:extLst>
      <p:ext uri="{BB962C8B-B14F-4D97-AF65-F5344CB8AC3E}">
        <p14:creationId xmlns:p14="http://schemas.microsoft.com/office/powerpoint/2010/main" val="427855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100377</TotalTime>
  <Words>739</Words>
  <Application>Microsoft Macintosh PowerPoint</Application>
  <PresentationFormat>如螢幕大小 (4:3)</PresentationFormat>
  <Paragraphs>137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1551</cp:revision>
  <cp:lastPrinted>2012-03-26T04:21:20Z</cp:lastPrinted>
  <dcterms:created xsi:type="dcterms:W3CDTF">2011-10-17T07:35:58Z</dcterms:created>
  <dcterms:modified xsi:type="dcterms:W3CDTF">2016-11-13T14:22:55Z</dcterms:modified>
</cp:coreProperties>
</file>