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21"/>
  </p:notesMasterIdLst>
  <p:handoutMasterIdLst>
    <p:handoutMasterId r:id="rId22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  <p:sldId id="697" r:id="rId19"/>
    <p:sldId id="69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24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 dirty="0" err="1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412776"/>
            <a:ext cx="8686354" cy="5355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“info”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/>
              <a:t>命令後方以</a:t>
            </a:r>
            <a:r>
              <a:rPr lang="en-US" altLang="zh-CN" dirty="0"/>
              <a:t>-m</a:t>
            </a:r>
            <a:r>
              <a:rPr lang="zh-CN" altLang="en-US" dirty="0"/>
              <a:t>參數指定提交訊</a:t>
            </a:r>
            <a:r>
              <a:rPr lang="zh-CN" altLang="en-US" dirty="0" smtClean="0"/>
              <a:t>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endParaRPr lang="en-US" altLang="zh-CN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–a </a:t>
            </a:r>
            <a:r>
              <a:rPr lang="zh-TW" altLang="en-US" dirty="0" smtClean="0"/>
              <a:t>跳過暫存區域</a:t>
            </a:r>
            <a:r>
              <a:rPr lang="en-US" altLang="zh-TW" dirty="0" smtClean="0"/>
              <a:t>: (</a:t>
            </a:r>
            <a:r>
              <a:rPr lang="zh-TW" altLang="en-US" dirty="0" smtClean="0"/>
              <a:t>限定已追蹤檔案）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命令後方加上</a:t>
            </a:r>
            <a:r>
              <a:rPr lang="en-US" altLang="zh-TW" dirty="0"/>
              <a:t>-a</a:t>
            </a:r>
            <a:r>
              <a:rPr lang="zh-TW" altLang="en-US" dirty="0"/>
              <a:t>參數，</a:t>
            </a:r>
            <a:r>
              <a:rPr lang="en-US" altLang="zh-TW" dirty="0" err="1"/>
              <a:t>Git</a:t>
            </a:r>
            <a:r>
              <a:rPr lang="zh-TW" altLang="en-US" dirty="0"/>
              <a:t>自動將</a:t>
            </a:r>
            <a:r>
              <a:rPr lang="zh-TW" altLang="en-US" dirty="0" smtClean="0"/>
              <a:t>所有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已被追蹤且被修改</a:t>
            </a:r>
            <a:r>
              <a:rPr lang="zh-TW" altLang="en-US" dirty="0"/>
              <a:t>的檔案送到暫存區域並開始提交程序，讓讀者略過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的步驟：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file  (t</a:t>
            </a:r>
            <a:r>
              <a:rPr lang="zh-TW" altLang="en-US" dirty="0" smtClean="0"/>
              <a:t>從記錄刪除無髮復原）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file -f</a:t>
            </a:r>
            <a:endParaRPr lang="en-US" altLang="zh-CN" dirty="0"/>
          </a:p>
          <a:p>
            <a:r>
              <a:rPr lang="zh-TW" altLang="en-US" dirty="0"/>
              <a:t>若已更動過該檔案且將它記錄到暫存區域。 必須使用</a:t>
            </a:r>
            <a:r>
              <a:rPr lang="en-US" altLang="zh-TW" dirty="0"/>
              <a:t>-f</a:t>
            </a:r>
            <a:r>
              <a:rPr lang="zh-TW" altLang="en-US" dirty="0" smtClean="0"/>
              <a:t>參數才能將它強制移除</a:t>
            </a:r>
            <a:endParaRPr lang="en-US" altLang="zh-TW" dirty="0" smtClean="0"/>
          </a:p>
          <a:p>
            <a:r>
              <a:rPr lang="zh-TW" altLang="en-US" dirty="0" smtClean="0"/>
              <a:t>。這是為了避免已被記錄</a:t>
            </a:r>
            <a:r>
              <a:rPr lang="zh-TW" altLang="en-US" dirty="0"/>
              <a:t>的快照意外被移除且再也無法使用</a:t>
            </a:r>
            <a:r>
              <a:rPr lang="en-US" altLang="zh-TW" dirty="0" err="1"/>
              <a:t>Git</a:t>
            </a:r>
            <a:r>
              <a:rPr lang="zh-TW" altLang="en-US" dirty="0" smtClean="0"/>
              <a:t>復原</a:t>
            </a:r>
            <a:endParaRPr lang="en-US" altLang="zh-TW" dirty="0" smtClean="0"/>
          </a:p>
          <a:p>
            <a:endParaRPr lang="en-US" altLang="zh-CN" dirty="0"/>
          </a:p>
          <a:p>
            <a:endParaRPr lang="zh-TW" altLang="en-US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欲</a:t>
            </a:r>
            <a:r>
              <a:rPr lang="zh-TW" altLang="en-US" dirty="0"/>
              <a:t>瞭解目前已加進來的遠端儲存庫，可執行 </a:t>
            </a:r>
            <a:r>
              <a:rPr lang="en-US" altLang="zh-TW" dirty="0" err="1"/>
              <a:t>git</a:t>
            </a:r>
            <a:r>
              <a:rPr lang="en-US" altLang="zh-TW" dirty="0"/>
              <a:t> remote </a:t>
            </a:r>
            <a:r>
              <a:rPr lang="zh-TW" altLang="en-US" dirty="0"/>
              <a:t>命令。 </a:t>
            </a:r>
            <a:endParaRPr lang="en-US" altLang="zh-TW" dirty="0" smtClean="0"/>
          </a:p>
          <a:p>
            <a:r>
              <a:rPr lang="zh-TW" altLang="en-US" dirty="0" smtClean="0"/>
              <a:t>它會列出當初加入遠端儲存庫</a:t>
            </a:r>
            <a:r>
              <a:rPr lang="zh-TW" altLang="en-US" dirty="0"/>
              <a:t>時指定的名稱。 </a:t>
            </a:r>
            <a:endParaRPr lang="en-US" altLang="zh-TW" dirty="0" smtClean="0"/>
          </a:p>
          <a:p>
            <a:r>
              <a:rPr lang="zh-TW" altLang="en-US" dirty="0" smtClean="0"/>
              <a:t>若目</a:t>
            </a:r>
            <a:r>
              <a:rPr lang="zh-TW" altLang="en-US" dirty="0"/>
              <a:t>前所在儲存庫是從其它儲存庫複製過來的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至少應該</a:t>
            </a:r>
            <a:r>
              <a:rPr lang="zh-TW" altLang="en-US" dirty="0"/>
              <a:t>看到 </a:t>
            </a:r>
            <a:r>
              <a:rPr lang="en-US" altLang="zh-TW" dirty="0"/>
              <a:t>origin</a:t>
            </a:r>
            <a:r>
              <a:rPr lang="zh-TW" altLang="en-US" dirty="0"/>
              <a:t>，也就是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 smtClean="0"/>
              <a:t>複製儲存庫時預設名</a:t>
            </a:r>
            <a:r>
              <a:rPr lang="zh-TW" altLang="en-US" dirty="0" smtClean="0"/>
              <a:t>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5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48680"/>
            <a:ext cx="734481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新增遠端儲存庫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remote add [</a:t>
            </a:r>
            <a:r>
              <a:rPr lang="en-US" altLang="zh-CN" dirty="0" err="1"/>
              <a:t>shortname</a:t>
            </a:r>
            <a:r>
              <a:rPr lang="en-US" altLang="zh-CN" dirty="0"/>
              <a:t>] [</a:t>
            </a:r>
            <a:r>
              <a:rPr lang="en-US" altLang="zh-CN" dirty="0" err="1"/>
              <a:t>url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zh-TW" altLang="en-US" dirty="0"/>
              <a:t>若複製了一個儲存庫，會自動將該遠端儲存庫命令為 </a:t>
            </a:r>
            <a:r>
              <a:rPr lang="en-US" altLang="zh-TW" dirty="0" smtClean="0"/>
              <a:t>origin</a:t>
            </a:r>
          </a:p>
          <a:p>
            <a:endParaRPr lang="en-US" altLang="zh-CN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上傳到遠端儲存庫</a:t>
            </a:r>
            <a:r>
              <a:rPr lang="en-US" altLang="zh-TW" dirty="0"/>
              <a:t>: </a:t>
            </a:r>
            <a:r>
              <a:rPr lang="en-US" altLang="zh-TW" dirty="0" err="1"/>
              <a:t>git</a:t>
            </a:r>
            <a:r>
              <a:rPr lang="en-US" altLang="zh-TW" dirty="0"/>
              <a:t> push [remote-name] [branch-name]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2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100461</TotalTime>
  <Words>841</Words>
  <Application>Microsoft Macintosh PowerPoint</Application>
  <PresentationFormat>如螢幕大小 (4:3)</PresentationFormat>
  <Paragraphs>153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1558</cp:revision>
  <cp:lastPrinted>2012-03-26T04:21:20Z</cp:lastPrinted>
  <dcterms:created xsi:type="dcterms:W3CDTF">2011-10-17T07:35:58Z</dcterms:created>
  <dcterms:modified xsi:type="dcterms:W3CDTF">2016-11-13T15:46:41Z</dcterms:modified>
</cp:coreProperties>
</file>