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17"/>
  </p:notesMasterIdLst>
  <p:handoutMasterIdLst>
    <p:handoutMasterId r:id="rId18"/>
  </p:handoutMasterIdLst>
  <p:sldIdLst>
    <p:sldId id="565" r:id="rId6"/>
    <p:sldId id="685" r:id="rId7"/>
    <p:sldId id="686" r:id="rId8"/>
    <p:sldId id="684" r:id="rId9"/>
    <p:sldId id="690" r:id="rId10"/>
    <p:sldId id="691" r:id="rId11"/>
    <p:sldId id="692" r:id="rId12"/>
    <p:sldId id="687" r:id="rId13"/>
    <p:sldId id="688" r:id="rId14"/>
    <p:sldId id="689" r:id="rId15"/>
    <p:sldId id="69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400" y="-80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16/11/2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較後執行的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</a:t>
            </a:r>
            <a:r>
              <a:rPr lang="zh-TW" altLang="en-US" dirty="0" smtClean="0"/>
              <a:t>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</a:t>
            </a:r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</a:t>
            </a:r>
            <a:r>
              <a:rPr lang="zh-TW" altLang="en-US" sz="1600" dirty="0" smtClean="0"/>
              <a:t>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</a:t>
            </a:r>
            <a:r>
              <a:rPr lang="zh-TW" altLang="en-US" sz="1600" dirty="0" smtClean="0"/>
              <a:t>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</a:t>
            </a:r>
            <a:r>
              <a:rPr lang="zh-TW" altLang="en-US" dirty="0" smtClean="0"/>
              <a:t>關</a:t>
            </a:r>
            <a:r>
              <a:rPr lang="zh-TW" altLang="en-US" dirty="0" smtClean="0"/>
              <a:t>的</a:t>
            </a:r>
            <a:r>
              <a:rPr lang="zh-TW" altLang="en-US" dirty="0"/>
              <a:t>，</a:t>
            </a:r>
            <a:r>
              <a:rPr lang="zh-TW" altLang="en-US" dirty="0" smtClean="0"/>
              <a:t>只有通</a:t>
            </a:r>
            <a:r>
              <a:rPr lang="zh-TW" altLang="en-US" dirty="0" smtClean="0"/>
              <a:t>過</a:t>
            </a:r>
            <a:r>
              <a:rPr lang="zh-TW" altLang="en-US" dirty="0" smtClean="0"/>
              <a:t>“差</a:t>
            </a:r>
            <a:r>
              <a:rPr lang="zh-TW" altLang="en-US" dirty="0" smtClean="0"/>
              <a:t>異</a:t>
            </a:r>
            <a:r>
              <a:rPr lang="zh-TW" altLang="en-US" dirty="0" smtClean="0"/>
              <a:t>同步</a:t>
            </a:r>
            <a:r>
              <a:rPr lang="zh-TW" altLang="en-US" dirty="0" smtClean="0"/>
              <a:t>傳輸</a:t>
            </a:r>
            <a:r>
              <a:rPr lang="zh-TW" altLang="en-US" dirty="0" smtClean="0"/>
              <a:t>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</a:t>
            </a:r>
            <a:r>
              <a:rPr lang="zh-TW" altLang="en-US" dirty="0" smtClean="0"/>
              <a:t>個</a:t>
            </a:r>
            <a:r>
              <a:rPr lang="zh-TW" altLang="en-US" dirty="0" smtClean="0"/>
              <a:t>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</a:t>
            </a:r>
            <a:r>
              <a:rPr lang="zh-TW" altLang="en-US" dirty="0" smtClean="0"/>
              <a:t>後進</a:t>
            </a:r>
            <a:r>
              <a:rPr lang="zh-TW" altLang="en-US" dirty="0" smtClean="0"/>
              <a:t>行自</a:t>
            </a:r>
            <a:r>
              <a:rPr lang="zh-TW" altLang="en-US" dirty="0" smtClean="0"/>
              <a:t>動</a:t>
            </a:r>
            <a:r>
              <a:rPr lang="zh-TW" altLang="en-US" dirty="0" smtClean="0"/>
              <a:t>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100353</TotalTime>
  <Words>569</Words>
  <Application>Microsoft Macintosh PowerPoint</Application>
  <PresentationFormat>如螢幕大小 (4:3)</PresentationFormat>
  <Paragraphs>111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1543</cp:revision>
  <cp:lastPrinted>2012-03-26T04:21:20Z</cp:lastPrinted>
  <dcterms:created xsi:type="dcterms:W3CDTF">2011-10-17T07:35:58Z</dcterms:created>
  <dcterms:modified xsi:type="dcterms:W3CDTF">2016-11-02T14:06:59Z</dcterms:modified>
</cp:coreProperties>
</file>