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20"/>
  </p:notesMasterIdLst>
  <p:handoutMasterIdLst>
    <p:handoutMasterId r:id="rId21"/>
  </p:handoutMasterIdLst>
  <p:sldIdLst>
    <p:sldId id="565" r:id="rId6"/>
    <p:sldId id="696" r:id="rId7"/>
    <p:sldId id="685" r:id="rId8"/>
    <p:sldId id="686" r:id="rId9"/>
    <p:sldId id="684" r:id="rId10"/>
    <p:sldId id="690" r:id="rId11"/>
    <p:sldId id="691" r:id="rId12"/>
    <p:sldId id="692" r:id="rId13"/>
    <p:sldId id="687" r:id="rId14"/>
    <p:sldId id="688" r:id="rId15"/>
    <p:sldId id="689" r:id="rId16"/>
    <p:sldId id="694" r:id="rId17"/>
    <p:sldId id="695" r:id="rId18"/>
    <p:sldId id="69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296" y="680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16/11/13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其中較後執行的一方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499" y="692696"/>
            <a:ext cx="71287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要追蹤新增的檔案，我們可以使用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命令</a:t>
            </a:r>
            <a:endParaRPr lang="en-US" altLang="zh-CN" dirty="0" smtClean="0"/>
          </a:p>
          <a:p>
            <a:r>
              <a:rPr lang="en-US" altLang="zh-CN" dirty="0"/>
              <a:t>Changes to be committed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TW" altLang="en-US" dirty="0"/>
              <a:t>修改先前已被追蹤的檔</a:t>
            </a:r>
            <a:r>
              <a:rPr lang="zh-TW" altLang="en-US" dirty="0" smtClean="0"/>
              <a:t>案</a:t>
            </a:r>
            <a:r>
              <a:rPr lang="en-US" altLang="zh-TW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Changes not staged for commit” </a:t>
            </a:r>
            <a:r>
              <a:rPr lang="zh-CN" altLang="en-US" dirty="0"/>
              <a:t>下方，代表著這個檔案已被追蹤，而且位於工作目錄的該檔案已被修改，但尚未暫存。 要暫存該檔案</a:t>
            </a:r>
          </a:p>
        </p:txBody>
      </p:sp>
      <p:sp>
        <p:nvSpPr>
          <p:cNvPr id="3" name="矩形 2"/>
          <p:cNvSpPr/>
          <p:nvPr/>
        </p:nvSpPr>
        <p:spPr>
          <a:xfrm>
            <a:off x="1056398" y="2852936"/>
            <a:ext cx="7255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 vim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/>
              <a:t>On branch master</a:t>
            </a:r>
          </a:p>
          <a:p>
            <a:r>
              <a:rPr lang="en-US" altLang="zh-CN" dirty="0"/>
              <a:t>Changes to be committed: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reset HEAD &lt;file&gt;..." to </a:t>
            </a:r>
            <a:r>
              <a:rPr lang="en-US" altLang="zh-CN" dirty="0" err="1"/>
              <a:t>unstage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new file:   README</a:t>
            </a:r>
          </a:p>
          <a:p>
            <a:r>
              <a:rPr lang="en-US" altLang="zh-CN" dirty="0"/>
              <a:t>        modified:  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Changes not staged for commit: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add &lt;file&gt;..." to update what will be committed)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checkout -- &lt;file&gt;..." to discard changes in working directory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modified:   </a:t>
            </a:r>
            <a:r>
              <a:rPr lang="en-US" altLang="zh-CN" dirty="0" err="1"/>
              <a:t>benchmarks.rb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19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975" y="1412776"/>
            <a:ext cx="868635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*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“info”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commit</a:t>
            </a:r>
            <a:r>
              <a:rPr lang="zh-CN" altLang="en-US" dirty="0"/>
              <a:t>命令後方以</a:t>
            </a:r>
            <a:r>
              <a:rPr lang="en-US" altLang="zh-CN" dirty="0"/>
              <a:t>-m</a:t>
            </a:r>
            <a:r>
              <a:rPr lang="zh-CN" altLang="en-US" dirty="0"/>
              <a:t>參數指定提交訊</a:t>
            </a:r>
            <a:r>
              <a:rPr lang="zh-CN" altLang="en-US" dirty="0" smtClean="0"/>
              <a:t>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</a:p>
          <a:p>
            <a:endParaRPr lang="en-US" altLang="zh-CN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–a </a:t>
            </a:r>
            <a:r>
              <a:rPr lang="zh-TW" altLang="en-US" dirty="0" smtClean="0"/>
              <a:t>跳過暫存區域</a:t>
            </a:r>
            <a:r>
              <a:rPr lang="en-US" altLang="zh-TW" dirty="0" smtClean="0"/>
              <a:t>: (</a:t>
            </a:r>
            <a:r>
              <a:rPr lang="zh-TW" altLang="en-US" dirty="0" smtClean="0"/>
              <a:t>限定已追蹤檔案）</a:t>
            </a:r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err="1"/>
              <a:t>git</a:t>
            </a:r>
            <a:r>
              <a:rPr lang="en-US" altLang="zh-TW" dirty="0"/>
              <a:t> commit</a:t>
            </a:r>
            <a:r>
              <a:rPr lang="zh-TW" altLang="en-US" dirty="0"/>
              <a:t>命令後方加上</a:t>
            </a:r>
            <a:r>
              <a:rPr lang="en-US" altLang="zh-TW" dirty="0"/>
              <a:t>-a</a:t>
            </a:r>
            <a:r>
              <a:rPr lang="zh-TW" altLang="en-US" dirty="0"/>
              <a:t>參數，</a:t>
            </a:r>
            <a:r>
              <a:rPr lang="en-US" altLang="zh-TW" dirty="0" err="1"/>
              <a:t>Git</a:t>
            </a:r>
            <a:r>
              <a:rPr lang="zh-TW" altLang="en-US" dirty="0"/>
              <a:t>自動將</a:t>
            </a:r>
            <a:r>
              <a:rPr lang="zh-TW" altLang="en-US" dirty="0" smtClean="0"/>
              <a:t>所有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已被追蹤且被修改</a:t>
            </a:r>
            <a:r>
              <a:rPr lang="zh-TW" altLang="en-US" dirty="0"/>
              <a:t>的檔案送到暫存區域並開始提交程序，讓讀者略過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的步驟：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file  (t</a:t>
            </a:r>
            <a:r>
              <a:rPr lang="zh-TW" altLang="en-US" smtClean="0"/>
              <a:t>從記錄刪除無髮復原）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file -f</a:t>
            </a:r>
            <a:endParaRPr lang="en-US" altLang="zh-CN" dirty="0"/>
          </a:p>
          <a:p>
            <a:r>
              <a:rPr lang="zh-TW" altLang="en-US" dirty="0"/>
              <a:t>若已更動過該檔案且將它記錄到暫存區域。 必須使用</a:t>
            </a:r>
            <a:r>
              <a:rPr lang="en-US" altLang="zh-TW" dirty="0"/>
              <a:t>-f</a:t>
            </a:r>
            <a:r>
              <a:rPr lang="zh-TW" altLang="en-US" dirty="0" smtClean="0"/>
              <a:t>參數才能將它強制移除</a:t>
            </a:r>
            <a:endParaRPr lang="en-US" altLang="zh-TW" dirty="0" smtClean="0"/>
          </a:p>
          <a:p>
            <a:r>
              <a:rPr lang="zh-TW" altLang="en-US" dirty="0" smtClean="0"/>
              <a:t>。這是為了避免已被記錄</a:t>
            </a:r>
            <a:r>
              <a:rPr lang="zh-TW" altLang="en-US" dirty="0"/>
              <a:t>的快照意外被移除且再也無法使用</a:t>
            </a:r>
            <a:r>
              <a:rPr lang="en-US" altLang="zh-TW" dirty="0" err="1"/>
              <a:t>Git</a:t>
            </a:r>
            <a:r>
              <a:rPr lang="zh-TW" altLang="en-US" dirty="0"/>
              <a:t>復原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5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件同步相關的</a:t>
            </a:r>
            <a:r>
              <a:rPr lang="zh-TW" altLang="en-US" dirty="0"/>
              <a:t>，</a:t>
            </a:r>
            <a:r>
              <a:rPr lang="zh-TW" altLang="en-US" dirty="0" smtClean="0"/>
              <a:t>只有通過“差異同步傳輸”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各個版本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然後進行自動冲突解决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100397</TotalTime>
  <Words>779</Words>
  <Application>Microsoft Macintosh PowerPoint</Application>
  <PresentationFormat>如螢幕大小 (4:3)</PresentationFormat>
  <Paragraphs>142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1554</cp:revision>
  <cp:lastPrinted>2012-03-26T04:21:20Z</cp:lastPrinted>
  <dcterms:created xsi:type="dcterms:W3CDTF">2011-10-17T07:35:58Z</dcterms:created>
  <dcterms:modified xsi:type="dcterms:W3CDTF">2016-11-13T14:42:32Z</dcterms:modified>
</cp:coreProperties>
</file>