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6F8D9A-7DAD-41CA-A5EC-AC4E12C3AC12}">
  <a:tblStyle styleId="{436F8D9A-7DAD-41CA-A5EC-AC4E12C3AC12}" styleName="Table_0">
    <a:wholeTbl>
      <a:tcTxStyle b="off" i="off">
        <a:font>
          <a:latin typeface="Franklin Gothic Book"/>
          <a:ea typeface="Franklin Gothic Book"/>
          <a:cs typeface="Franklin Gothic Book"/>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0F3"/>
          </a:solidFill>
        </a:fill>
      </a:tcStyle>
    </a:wholeTbl>
    <a:band1H>
      <a:tcTxStyle b="off" i="off"/>
      <a:tcStyle>
        <a:tcBdr/>
        <a:fill>
          <a:solidFill>
            <a:srgbClr val="D5DFE7"/>
          </a:solidFill>
        </a:fill>
      </a:tcStyle>
    </a:band1H>
    <a:band2H>
      <a:tcTxStyle b="off" i="off"/>
      <a:tcStyle>
        <a:tcBdr/>
      </a:tcStyle>
    </a:band2H>
    <a:band1V>
      <a:tcTxStyle b="off" i="off"/>
      <a:tcStyle>
        <a:tcBdr/>
        <a:fill>
          <a:solidFill>
            <a:srgbClr val="D5DFE7"/>
          </a:solidFill>
        </a:fill>
      </a:tcStyle>
    </a:band1V>
    <a:band2V>
      <a:tcTxStyle b="off" i="off"/>
      <a:tcStyle>
        <a:tcBdr/>
      </a:tcStyle>
    </a:band2V>
    <a:lastCol>
      <a:tcTxStyle b="on" i="off">
        <a:font>
          <a:latin typeface="Franklin Gothic Book"/>
          <a:ea typeface="Franklin Gothic Book"/>
          <a:cs typeface="Franklin Gothic Book"/>
        </a:font>
        <a:schemeClr val="lt1"/>
      </a:tcTxStyle>
      <a:tcStyle>
        <a:tcBdr/>
        <a:fill>
          <a:solidFill>
            <a:schemeClr val="accent5"/>
          </a:solidFill>
        </a:fill>
      </a:tcStyle>
    </a:lastCol>
    <a:firstCol>
      <a:tcTxStyle b="on" i="off">
        <a:font>
          <a:latin typeface="Franklin Gothic Book"/>
          <a:ea typeface="Franklin Gothic Book"/>
          <a:cs typeface="Franklin Gothic Book"/>
        </a:font>
        <a:schemeClr val="lt1"/>
      </a:tcTxStyle>
      <a:tcStyle>
        <a:tcBdr/>
        <a:fill>
          <a:solidFill>
            <a:schemeClr val="accent5"/>
          </a:solidFill>
        </a:fill>
      </a:tcStyle>
    </a:firstCol>
    <a:lastRow>
      <a:tcTxStyle b="on" i="off">
        <a:font>
          <a:latin typeface="Franklin Gothic Book"/>
          <a:ea typeface="Franklin Gothic Book"/>
          <a:cs typeface="Franklin Gothic Book"/>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b="off" i="off"/>
      <a:tcStyle>
        <a:tcBdr/>
      </a:tcStyle>
    </a:seCell>
    <a:swCell>
      <a:tcTxStyle b="off" i="off"/>
      <a:tcStyle>
        <a:tcBdr/>
      </a:tcStyle>
    </a:swCell>
    <a:firstRow>
      <a:tcTxStyle b="on" i="off">
        <a:font>
          <a:latin typeface="Franklin Gothic Book"/>
          <a:ea typeface="Franklin Gothic Book"/>
          <a:cs typeface="Franklin Gothic Book"/>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75" name="Shape 17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81" name="Shape 1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88" name="Shape 1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94" name="Shape 1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200" name="Shape 2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Shape 214"/>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215" name="Shape 215"/>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Shape 221"/>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222" name="Shape 222"/>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01" name="Shape 1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Shape 230"/>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231" name="Shape 231"/>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Shape 239"/>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240" name="Shape 240"/>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Shape 246"/>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247" name="Shape 247"/>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255" name="Shape 2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262" name="Shape 2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269" name="Shape 2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276" name="Shape 2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282" name="Shape 2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288" name="Shape 2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294" name="Shape 2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07" name="Shape 1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300" name="Shape 3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Shape 305"/>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400"/>
              <a:buFont typeface="Calibri"/>
              <a:buNone/>
            </a:pPr>
            <a:r>
              <a:rPr lang="en-US" sz="1200" b="0" i="0" u="none" strike="noStrike" cap="none">
                <a:solidFill>
                  <a:schemeClr val="dk1"/>
                </a:solidFill>
                <a:latin typeface="Calibri"/>
                <a:ea typeface="Calibri"/>
                <a:cs typeface="Calibri"/>
                <a:sym typeface="Calibri"/>
              </a:rPr>
              <a:t>Random Forest gathers a group (or ensemble) of decision trees and uses their combined predictive capabilities to obtain relatively strong predictive performance - "strong learner”.</a:t>
            </a:r>
            <a:endParaRPr/>
          </a:p>
          <a:p>
            <a:pPr marL="0" marR="0" lvl="0" indent="0" algn="l" rtl="0">
              <a:spcBef>
                <a:spcPts val="0"/>
              </a:spcBef>
              <a:spcAft>
                <a:spcPts val="0"/>
              </a:spcAft>
              <a:buClr>
                <a:schemeClr val="dk1"/>
              </a:buClr>
              <a:buSzPts val="1400"/>
              <a:buFont typeface="Calibri"/>
              <a:buNone/>
            </a:pPr>
            <a:r>
              <a:rPr lang="en-US" sz="1200" b="0" i="0" u="none" strike="noStrike" cap="none">
                <a:solidFill>
                  <a:schemeClr val="dk1"/>
                </a:solidFill>
                <a:latin typeface="Calibri"/>
                <a:ea typeface="Calibri"/>
                <a:cs typeface="Calibri"/>
                <a:sym typeface="Calibri"/>
              </a:rPr>
              <a:t>On first glance this might seem to be a very good performing model. However when we think about how skewed our target variable where the distribution of yes and no's are 84% and 26%, therefore our model is only predicting slightly better than random guessing</a:t>
            </a:r>
            <a:endParaRPr/>
          </a:p>
        </p:txBody>
      </p:sp>
      <p:sp>
        <p:nvSpPr>
          <p:cNvPr id="306" name="Shape 306"/>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312" name="Shape 3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318" name="Shape 3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1915128" y="1788454"/>
            <a:ext cx="8361229" cy="2098226"/>
          </a:xfrm>
          <a:prstGeom prst="rect">
            <a:avLst/>
          </a:prstGeom>
          <a:noFill/>
          <a:ln>
            <a:noFill/>
          </a:ln>
        </p:spPr>
        <p:txBody>
          <a:bodyPr spcFirstLastPara="1" wrap="square" lIns="91425" tIns="91425" rIns="91425" bIns="91425" anchor="b" anchorCtr="0"/>
          <a:lstStyle>
            <a:lvl1pPr marL="0" marR="0" lvl="0" indent="0" algn="ctr" rtl="0">
              <a:lnSpc>
                <a:spcPct val="89000"/>
              </a:lnSpc>
              <a:spcBef>
                <a:spcPts val="0"/>
              </a:spcBef>
              <a:spcAft>
                <a:spcPts val="0"/>
              </a:spcAft>
              <a:buClr>
                <a:schemeClr val="dk2"/>
              </a:buClr>
              <a:buSzPts val="7200"/>
              <a:buFont typeface="Source Sans Pro"/>
              <a:buNone/>
              <a:defRPr sz="7200" b="0" i="0" u="none" strike="noStrike" cap="none">
                <a:solidFill>
                  <a:schemeClr val="dk2"/>
                </a:solidFill>
                <a:latin typeface="Source Sans Pro"/>
                <a:ea typeface="Source Sans Pro"/>
                <a:cs typeface="Source Sans Pro"/>
                <a:sym typeface="Source Sans Pro"/>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Shape 18"/>
          <p:cNvSpPr txBox="1">
            <a:spLocks noGrp="1"/>
          </p:cNvSpPr>
          <p:nvPr>
            <p:ph type="subTitle" idx="1"/>
          </p:nvPr>
        </p:nvSpPr>
        <p:spPr>
          <a:xfrm>
            <a:off x="2679906" y="3956279"/>
            <a:ext cx="6831673" cy="1086237"/>
          </a:xfrm>
          <a:prstGeom prst="rect">
            <a:avLst/>
          </a:prstGeom>
          <a:noFill/>
          <a:ln>
            <a:noFill/>
          </a:ln>
        </p:spPr>
        <p:txBody>
          <a:bodyPr spcFirstLastPara="1" wrap="square" lIns="91425" tIns="91425" rIns="91425" bIns="91425" anchor="t" anchorCtr="0"/>
          <a:lstStyle>
            <a:lvl1pPr marL="0" marR="0" lvl="0" indent="0" algn="ctr" rtl="0">
              <a:lnSpc>
                <a:spcPct val="112000"/>
              </a:lnSpc>
              <a:spcBef>
                <a:spcPts val="0"/>
              </a:spcBef>
              <a:spcAft>
                <a:spcPts val="0"/>
              </a:spcAft>
              <a:buClr>
                <a:schemeClr val="dk2"/>
              </a:buClr>
              <a:buSzPts val="2300"/>
              <a:buFont typeface="Source Sans Pro"/>
              <a:buNone/>
              <a:defRPr sz="2300" b="0" i="0" u="none" strike="noStrike" cap="none">
                <a:solidFill>
                  <a:schemeClr val="dk2"/>
                </a:solidFill>
                <a:latin typeface="Source Sans Pro"/>
                <a:ea typeface="Source Sans Pro"/>
                <a:cs typeface="Source Sans Pro"/>
                <a:sym typeface="Source Sans Pro"/>
              </a:defRPr>
            </a:lvl1pPr>
            <a:lvl2pPr marL="457200" marR="0" lvl="1" indent="0" algn="ctr" rtl="0">
              <a:lnSpc>
                <a:spcPct val="94000"/>
              </a:lnSpc>
              <a:spcBef>
                <a:spcPts val="500"/>
              </a:spcBef>
              <a:spcAft>
                <a:spcPts val="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2pPr>
            <a:lvl3pPr marL="914400" marR="0" lvl="2" indent="0" algn="ctr" rtl="0">
              <a:lnSpc>
                <a:spcPct val="94000"/>
              </a:lnSpc>
              <a:spcBef>
                <a:spcPts val="5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371600" marR="0" lvl="3" indent="0" algn="ctr" rtl="0">
              <a:lnSpc>
                <a:spcPct val="94000"/>
              </a:lnSpc>
              <a:spcBef>
                <a:spcPts val="500"/>
              </a:spcBef>
              <a:spcAft>
                <a:spcPts val="0"/>
              </a:spcAft>
              <a:buClr>
                <a:schemeClr val="dk2"/>
              </a:buClr>
              <a:buSzPts val="1600"/>
              <a:buFont typeface="Source Sans Pro"/>
              <a:buNone/>
              <a:defRPr sz="1600" b="0" i="1" u="none" strike="noStrike" cap="none">
                <a:solidFill>
                  <a:schemeClr val="dk2"/>
                </a:solidFill>
                <a:latin typeface="Source Sans Pro"/>
                <a:ea typeface="Source Sans Pro"/>
                <a:cs typeface="Source Sans Pro"/>
                <a:sym typeface="Source Sans Pro"/>
              </a:defRPr>
            </a:lvl4pPr>
            <a:lvl5pPr marL="1828800" marR="0" lvl="4" indent="0" algn="ctr" rtl="0">
              <a:lnSpc>
                <a:spcPct val="94000"/>
              </a:lnSpc>
              <a:spcBef>
                <a:spcPts val="500"/>
              </a:spcBef>
              <a:spcAft>
                <a:spcPts val="0"/>
              </a:spcAft>
              <a:buClr>
                <a:schemeClr val="dk2"/>
              </a:buClr>
              <a:buSzPts val="1600"/>
              <a:buFont typeface="Source Sans Pro"/>
              <a:buNone/>
              <a:defRPr sz="1600" b="0" i="0" u="none" strike="noStrike" cap="none">
                <a:solidFill>
                  <a:schemeClr val="dk2"/>
                </a:solidFill>
                <a:latin typeface="Source Sans Pro"/>
                <a:ea typeface="Source Sans Pro"/>
                <a:cs typeface="Source Sans Pro"/>
                <a:sym typeface="Source Sans Pro"/>
              </a:defRPr>
            </a:lvl5pPr>
            <a:lvl6pPr marL="2286000" marR="0" lvl="5" indent="0" algn="ctr" rtl="0">
              <a:lnSpc>
                <a:spcPct val="94000"/>
              </a:lnSpc>
              <a:spcBef>
                <a:spcPts val="500"/>
              </a:spcBef>
              <a:spcAft>
                <a:spcPts val="0"/>
              </a:spcAft>
              <a:buClr>
                <a:schemeClr val="dk2"/>
              </a:buClr>
              <a:buSzPts val="1600"/>
              <a:buFont typeface="Source Sans Pro"/>
              <a:buNone/>
              <a:defRPr sz="1600" b="0" i="1" u="none" strike="noStrike" cap="none">
                <a:solidFill>
                  <a:schemeClr val="dk2"/>
                </a:solidFill>
                <a:latin typeface="Source Sans Pro"/>
                <a:ea typeface="Source Sans Pro"/>
                <a:cs typeface="Source Sans Pro"/>
                <a:sym typeface="Source Sans Pro"/>
              </a:defRPr>
            </a:lvl6pPr>
            <a:lvl7pPr marL="2743200" marR="0" lvl="6" indent="0" algn="ctr" rtl="0">
              <a:lnSpc>
                <a:spcPct val="94000"/>
              </a:lnSpc>
              <a:spcBef>
                <a:spcPts val="500"/>
              </a:spcBef>
              <a:spcAft>
                <a:spcPts val="0"/>
              </a:spcAft>
              <a:buClr>
                <a:schemeClr val="dk2"/>
              </a:buClr>
              <a:buSzPts val="1600"/>
              <a:buFont typeface="Source Sans Pro"/>
              <a:buNone/>
              <a:defRPr sz="1600" b="0" i="0" u="none" strike="noStrike" cap="none">
                <a:solidFill>
                  <a:schemeClr val="dk2"/>
                </a:solidFill>
                <a:latin typeface="Source Sans Pro"/>
                <a:ea typeface="Source Sans Pro"/>
                <a:cs typeface="Source Sans Pro"/>
                <a:sym typeface="Source Sans Pro"/>
              </a:defRPr>
            </a:lvl7pPr>
            <a:lvl8pPr marL="3200400" marR="0" lvl="7" indent="0" algn="ctr" rtl="0">
              <a:lnSpc>
                <a:spcPct val="94000"/>
              </a:lnSpc>
              <a:spcBef>
                <a:spcPts val="500"/>
              </a:spcBef>
              <a:spcAft>
                <a:spcPts val="0"/>
              </a:spcAft>
              <a:buClr>
                <a:schemeClr val="dk2"/>
              </a:buClr>
              <a:buSzPts val="1600"/>
              <a:buFont typeface="Source Sans Pro"/>
              <a:buNone/>
              <a:defRPr sz="1600" b="0" i="1" u="none" strike="noStrike" cap="none">
                <a:solidFill>
                  <a:schemeClr val="dk2"/>
                </a:solidFill>
                <a:latin typeface="Source Sans Pro"/>
                <a:ea typeface="Source Sans Pro"/>
                <a:cs typeface="Source Sans Pro"/>
                <a:sym typeface="Source Sans Pro"/>
              </a:defRPr>
            </a:lvl8pPr>
            <a:lvl9pPr marL="3657600" marR="0" lvl="8" indent="0" algn="ctr" rtl="0">
              <a:lnSpc>
                <a:spcPct val="94000"/>
              </a:lnSpc>
              <a:spcBef>
                <a:spcPts val="500"/>
              </a:spcBef>
              <a:spcAft>
                <a:spcPts val="200"/>
              </a:spcAft>
              <a:buClr>
                <a:schemeClr val="dk2"/>
              </a:buClr>
              <a:buSzPts val="1600"/>
              <a:buFont typeface="Source Sans Pro"/>
              <a:buNone/>
              <a:defRPr sz="1600" b="0" i="0" u="none" strike="noStrike" cap="none">
                <a:solidFill>
                  <a:schemeClr val="dk2"/>
                </a:solidFill>
                <a:latin typeface="Source Sans Pro"/>
                <a:ea typeface="Source Sans Pro"/>
                <a:cs typeface="Source Sans Pro"/>
                <a:sym typeface="Source Sans Pro"/>
              </a:defRPr>
            </a:lvl9pPr>
          </a:lstStyle>
          <a:p>
            <a:endParaRPr/>
          </a:p>
        </p:txBody>
      </p:sp>
      <p:sp>
        <p:nvSpPr>
          <p:cNvPr id="19" name="Shape 19"/>
          <p:cNvSpPr txBox="1">
            <a:spLocks noGrp="1"/>
          </p:cNvSpPr>
          <p:nvPr>
            <p:ph type="dt" idx="10"/>
          </p:nvPr>
        </p:nvSpPr>
        <p:spPr>
          <a:xfrm>
            <a:off x="752858" y="6453386"/>
            <a:ext cx="1607944"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0" name="Shape 20"/>
          <p:cNvSpPr txBox="1">
            <a:spLocks noGrp="1"/>
          </p:cNvSpPr>
          <p:nvPr>
            <p:ph type="ftr" idx="11"/>
          </p:nvPr>
        </p:nvSpPr>
        <p:spPr>
          <a:xfrm>
            <a:off x="2584054" y="6453386"/>
            <a:ext cx="7023377" cy="404614"/>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1" name="Shape 21"/>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a:p>
        </p:txBody>
      </p:sp>
      <p:grpSp>
        <p:nvGrpSpPr>
          <p:cNvPr id="22" name="Shape 22"/>
          <p:cNvGrpSpPr/>
          <p:nvPr/>
        </p:nvGrpSpPr>
        <p:grpSpPr>
          <a:xfrm>
            <a:off x="752858" y="744469"/>
            <a:ext cx="10674117" cy="5349671"/>
            <a:chOff x="752858" y="744469"/>
            <a:chExt cx="10674117" cy="5349671"/>
          </a:xfrm>
        </p:grpSpPr>
        <p:sp>
          <p:nvSpPr>
            <p:cNvPr id="23" name="Shape 23"/>
            <p:cNvSpPr/>
            <p:nvPr/>
          </p:nvSpPr>
          <p:spPr>
            <a:xfrm>
              <a:off x="8151962" y="1685652"/>
              <a:ext cx="3275013" cy="4408488"/>
            </a:xfrm>
            <a:custGeom>
              <a:avLst/>
              <a:gdLst/>
              <a:ahLst/>
              <a:cxnLst/>
              <a:rect l="0" t="0" r="0" b="0"/>
              <a:pathLst>
                <a:path w="120000" h="120000" extrusionOk="0">
                  <a:moveTo>
                    <a:pt x="105132" y="0"/>
                  </a:moveTo>
                  <a:lnTo>
                    <a:pt x="120000" y="0"/>
                  </a:lnTo>
                  <a:lnTo>
                    <a:pt x="120000" y="120000"/>
                  </a:lnTo>
                  <a:lnTo>
                    <a:pt x="0" y="120000"/>
                  </a:lnTo>
                  <a:lnTo>
                    <a:pt x="0" y="109512"/>
                  </a:lnTo>
                  <a:lnTo>
                    <a:pt x="105132" y="109524"/>
                  </a:lnTo>
                  <a:lnTo>
                    <a:pt x="105132" y="0"/>
                  </a:lnTo>
                  <a:close/>
                </a:path>
              </a:pathLst>
            </a:custGeom>
            <a:solidFill>
              <a:schemeClr val="dk2"/>
            </a:solidFill>
            <a:ln>
              <a:noFill/>
            </a:ln>
          </p:spPr>
        </p:sp>
        <p:sp>
          <p:nvSpPr>
            <p:cNvPr id="24" name="Shape 24"/>
            <p:cNvSpPr/>
            <p:nvPr/>
          </p:nvSpPr>
          <p:spPr>
            <a:xfrm rot="10800000">
              <a:off x="752858" y="744469"/>
              <a:ext cx="3275668" cy="4408488"/>
            </a:xfrm>
            <a:custGeom>
              <a:avLst/>
              <a:gdLst/>
              <a:ahLst/>
              <a:cxnLst/>
              <a:rect l="0" t="0" r="0" b="0"/>
              <a:pathLst>
                <a:path w="120000" h="120000" extrusionOk="0">
                  <a:moveTo>
                    <a:pt x="105134" y="0"/>
                  </a:moveTo>
                  <a:lnTo>
                    <a:pt x="120000" y="0"/>
                  </a:lnTo>
                  <a:lnTo>
                    <a:pt x="120000" y="120000"/>
                  </a:lnTo>
                  <a:lnTo>
                    <a:pt x="23" y="120000"/>
                  </a:lnTo>
                  <a:cubicBezTo>
                    <a:pt x="-23" y="116376"/>
                    <a:pt x="47" y="113124"/>
                    <a:pt x="0" y="109500"/>
                  </a:cubicBezTo>
                  <a:lnTo>
                    <a:pt x="105134" y="109536"/>
                  </a:lnTo>
                  <a:lnTo>
                    <a:pt x="1051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371600" y="685800"/>
            <a:ext cx="9601200" cy="1485900"/>
          </a:xfrm>
          <a:prstGeom prst="rect">
            <a:avLst/>
          </a:prstGeom>
          <a:noFill/>
          <a:ln>
            <a:noFill/>
          </a:ln>
        </p:spPr>
        <p:txBody>
          <a:bodyPr spcFirstLastPara="1" wrap="square" lIns="91425" tIns="91425" rIns="91425" bIns="91425" anchor="t" anchorCtr="0"/>
          <a:lstStyle>
            <a:lvl1pPr marL="0" marR="0" lvl="0" indent="0" algn="l" rtl="0">
              <a:lnSpc>
                <a:spcPct val="89000"/>
              </a:lnSpc>
              <a:spcBef>
                <a:spcPts val="0"/>
              </a:spcBef>
              <a:spcAft>
                <a:spcPts val="0"/>
              </a:spcAft>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3" name="Shape 83"/>
          <p:cNvSpPr txBox="1">
            <a:spLocks noGrp="1"/>
          </p:cNvSpPr>
          <p:nvPr>
            <p:ph type="body" idx="1"/>
          </p:nvPr>
        </p:nvSpPr>
        <p:spPr>
          <a:xfrm rot="5400000">
            <a:off x="4386262" y="-719138"/>
            <a:ext cx="3571875" cy="9601200"/>
          </a:xfrm>
          <a:prstGeom prst="rect">
            <a:avLst/>
          </a:prstGeom>
          <a:noFill/>
          <a:ln>
            <a:noFill/>
          </a:ln>
        </p:spPr>
        <p:txBody>
          <a:bodyPr spcFirstLastPara="1" wrap="square" lIns="91425" tIns="91425" rIns="91425" bIns="91425"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84" name="Shape 84"/>
          <p:cNvSpPr txBox="1">
            <a:spLocks noGrp="1"/>
          </p:cNvSpPr>
          <p:nvPr>
            <p:ph type="dt" idx="10"/>
          </p:nvPr>
        </p:nvSpPr>
        <p:spPr>
          <a:xfrm>
            <a:off x="1390650" y="6453386"/>
            <a:ext cx="1204572"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5" name="Shape 85"/>
          <p:cNvSpPr txBox="1">
            <a:spLocks noGrp="1"/>
          </p:cNvSpPr>
          <p:nvPr>
            <p:ph type="ftr" idx="11"/>
          </p:nvPr>
        </p:nvSpPr>
        <p:spPr>
          <a:xfrm>
            <a:off x="2893564" y="6453386"/>
            <a:ext cx="6280830"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6" name="Shape 86"/>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rot="5400000">
            <a:off x="7757822" y="2462895"/>
            <a:ext cx="5243244" cy="1565766"/>
          </a:xfrm>
          <a:prstGeom prst="rect">
            <a:avLst/>
          </a:prstGeom>
          <a:noFill/>
          <a:ln>
            <a:noFill/>
          </a:ln>
        </p:spPr>
        <p:txBody>
          <a:bodyPr spcFirstLastPara="1" wrap="square" lIns="91425" tIns="91425" rIns="91425" bIns="91425" anchor="t" anchorCtr="0"/>
          <a:lstStyle>
            <a:lvl1pPr marL="0" marR="0" lvl="0" indent="0" algn="l" rtl="0">
              <a:lnSpc>
                <a:spcPct val="89000"/>
              </a:lnSpc>
              <a:spcBef>
                <a:spcPts val="0"/>
              </a:spcBef>
              <a:spcAft>
                <a:spcPts val="0"/>
              </a:spcAft>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9" name="Shape 89"/>
          <p:cNvSpPr txBox="1">
            <a:spLocks noGrp="1"/>
          </p:cNvSpPr>
          <p:nvPr>
            <p:ph type="body" idx="1"/>
          </p:nvPr>
        </p:nvSpPr>
        <p:spPr>
          <a:xfrm rot="5400000">
            <a:off x="2839798" y="-844042"/>
            <a:ext cx="5243244" cy="8179641"/>
          </a:xfrm>
          <a:prstGeom prst="rect">
            <a:avLst/>
          </a:prstGeom>
          <a:noFill/>
          <a:ln>
            <a:noFill/>
          </a:ln>
        </p:spPr>
        <p:txBody>
          <a:bodyPr spcFirstLastPara="1" wrap="square" lIns="91425" tIns="91425" rIns="91425" bIns="91425"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90" name="Shape 90"/>
          <p:cNvSpPr txBox="1">
            <a:spLocks noGrp="1"/>
          </p:cNvSpPr>
          <p:nvPr>
            <p:ph type="dt" idx="10"/>
          </p:nvPr>
        </p:nvSpPr>
        <p:spPr>
          <a:xfrm>
            <a:off x="1390650" y="6453386"/>
            <a:ext cx="1204572"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91" name="Shape 91"/>
          <p:cNvSpPr txBox="1">
            <a:spLocks noGrp="1"/>
          </p:cNvSpPr>
          <p:nvPr>
            <p:ph type="ftr" idx="11"/>
          </p:nvPr>
        </p:nvSpPr>
        <p:spPr>
          <a:xfrm>
            <a:off x="2893564" y="6453386"/>
            <a:ext cx="6280830"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92" name="Shape 92"/>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371600" y="685800"/>
            <a:ext cx="9601200" cy="1485900"/>
          </a:xfrm>
          <a:prstGeom prst="rect">
            <a:avLst/>
          </a:prstGeom>
          <a:noFill/>
          <a:ln>
            <a:noFill/>
          </a:ln>
        </p:spPr>
        <p:txBody>
          <a:bodyPr spcFirstLastPara="1" wrap="square" lIns="91425" tIns="91425" rIns="91425" bIns="91425" anchor="t" anchorCtr="0"/>
          <a:lstStyle>
            <a:lvl1pPr marL="0" marR="0" lvl="0" indent="0" algn="l" rtl="0">
              <a:lnSpc>
                <a:spcPct val="89000"/>
              </a:lnSpc>
              <a:spcBef>
                <a:spcPts val="0"/>
              </a:spcBef>
              <a:spcAft>
                <a:spcPts val="0"/>
              </a:spcAft>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27" name="Shape 27"/>
          <p:cNvSpPr txBox="1">
            <a:spLocks noGrp="1"/>
          </p:cNvSpPr>
          <p:nvPr>
            <p:ph type="body" idx="1"/>
          </p:nvPr>
        </p:nvSpPr>
        <p:spPr>
          <a:xfrm>
            <a:off x="1371600" y="2286000"/>
            <a:ext cx="9601200" cy="3581400"/>
          </a:xfrm>
          <a:prstGeom prst="rect">
            <a:avLst/>
          </a:prstGeom>
          <a:noFill/>
          <a:ln>
            <a:noFill/>
          </a:ln>
        </p:spPr>
        <p:txBody>
          <a:bodyPr spcFirstLastPara="1" wrap="square" lIns="91425" tIns="91425" rIns="91425" bIns="91425"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28" name="Shape 28"/>
          <p:cNvSpPr txBox="1">
            <a:spLocks noGrp="1"/>
          </p:cNvSpPr>
          <p:nvPr>
            <p:ph type="dt" idx="10"/>
          </p:nvPr>
        </p:nvSpPr>
        <p:spPr>
          <a:xfrm>
            <a:off x="1390650" y="6453386"/>
            <a:ext cx="1204572"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9" name="Shape 29"/>
          <p:cNvSpPr txBox="1">
            <a:spLocks noGrp="1"/>
          </p:cNvSpPr>
          <p:nvPr>
            <p:ph type="ftr" idx="11"/>
          </p:nvPr>
        </p:nvSpPr>
        <p:spPr>
          <a:xfrm>
            <a:off x="2893564" y="6453386"/>
            <a:ext cx="6280830"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0" name="Shape 30"/>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Shape 32"/>
          <p:cNvSpPr txBox="1">
            <a:spLocks noGrp="1"/>
          </p:cNvSpPr>
          <p:nvPr>
            <p:ph type="dt" idx="10"/>
          </p:nvPr>
        </p:nvSpPr>
        <p:spPr>
          <a:xfrm>
            <a:off x="1390650" y="6453386"/>
            <a:ext cx="1204572"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3" name="Shape 33"/>
          <p:cNvSpPr txBox="1">
            <a:spLocks noGrp="1"/>
          </p:cNvSpPr>
          <p:nvPr>
            <p:ph type="ftr" idx="11"/>
          </p:nvPr>
        </p:nvSpPr>
        <p:spPr>
          <a:xfrm>
            <a:off x="2893564" y="6453386"/>
            <a:ext cx="6280830"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4" name="Shape 3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765025" y="1301360"/>
            <a:ext cx="9612971" cy="2852737"/>
          </a:xfrm>
          <a:prstGeom prst="rect">
            <a:avLst/>
          </a:prstGeom>
          <a:noFill/>
          <a:ln>
            <a:noFill/>
          </a:ln>
        </p:spPr>
        <p:txBody>
          <a:bodyPr spcFirstLastPara="1" wrap="square" lIns="91425" tIns="91425" rIns="91425" bIns="91425" anchor="b" anchorCtr="0"/>
          <a:lstStyle>
            <a:lvl1pPr marL="0" marR="0" lvl="0" indent="0" algn="r" rtl="0">
              <a:lnSpc>
                <a:spcPct val="89000"/>
              </a:lnSpc>
              <a:spcBef>
                <a:spcPts val="0"/>
              </a:spcBef>
              <a:spcAft>
                <a:spcPts val="0"/>
              </a:spcAft>
              <a:buClr>
                <a:schemeClr val="lt2"/>
              </a:buClr>
              <a:buSzPts val="7200"/>
              <a:buFont typeface="Source Sans Pro"/>
              <a:buNone/>
              <a:defRPr sz="7200" b="0" i="0" u="none" strike="noStrike" cap="none">
                <a:solidFill>
                  <a:schemeClr val="lt2"/>
                </a:solidFill>
                <a:latin typeface="Source Sans Pro"/>
                <a:ea typeface="Source Sans Pro"/>
                <a:cs typeface="Source Sans Pro"/>
                <a:sym typeface="Source Sans Pro"/>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7" name="Shape 37"/>
          <p:cNvSpPr txBox="1">
            <a:spLocks noGrp="1"/>
          </p:cNvSpPr>
          <p:nvPr>
            <p:ph type="body" idx="1"/>
          </p:nvPr>
        </p:nvSpPr>
        <p:spPr>
          <a:xfrm>
            <a:off x="765025" y="4216328"/>
            <a:ext cx="9612971" cy="1143324"/>
          </a:xfrm>
          <a:prstGeom prst="rect">
            <a:avLst/>
          </a:prstGeom>
          <a:noFill/>
          <a:ln>
            <a:noFill/>
          </a:ln>
        </p:spPr>
        <p:txBody>
          <a:bodyPr spcFirstLastPara="1" wrap="square" lIns="91425" tIns="91425" rIns="91425" bIns="91425" anchor="t" anchorCtr="0"/>
          <a:lstStyle>
            <a:lvl1pPr marL="457200" marR="0" lvl="0" indent="-228600" algn="r" rtl="0">
              <a:lnSpc>
                <a:spcPct val="112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1pPr>
            <a:lvl2pPr marL="914400" marR="0" lvl="1" indent="-228600" algn="l" rtl="0">
              <a:lnSpc>
                <a:spcPct val="94000"/>
              </a:lnSpc>
              <a:spcBef>
                <a:spcPts val="500"/>
              </a:spcBef>
              <a:spcAft>
                <a:spcPts val="0"/>
              </a:spcAft>
              <a:buClr>
                <a:schemeClr val="lt1"/>
              </a:buClr>
              <a:buSzPts val="2000"/>
              <a:buFont typeface="Source Sans Pro"/>
              <a:buNone/>
              <a:defRPr sz="2000" b="0" i="1" u="none" strike="noStrike" cap="none">
                <a:solidFill>
                  <a:schemeClr val="lt1"/>
                </a:solidFill>
                <a:latin typeface="Source Sans Pro"/>
                <a:ea typeface="Source Sans Pro"/>
                <a:cs typeface="Source Sans Pro"/>
                <a:sym typeface="Source Sans Pro"/>
              </a:defRPr>
            </a:lvl2pPr>
            <a:lvl3pPr marL="1371600" marR="0" lvl="2" indent="-228600" algn="l" rtl="0">
              <a:lnSpc>
                <a:spcPct val="94000"/>
              </a:lnSpc>
              <a:spcBef>
                <a:spcPts val="500"/>
              </a:spcBef>
              <a:spcAft>
                <a:spcPts val="0"/>
              </a:spcAft>
              <a:buClr>
                <a:schemeClr val="lt1"/>
              </a:buClr>
              <a:buSzPts val="1800"/>
              <a:buFont typeface="Source Sans Pro"/>
              <a:buNone/>
              <a:defRPr sz="1800" b="0" i="0" u="none" strike="noStrike" cap="none">
                <a:solidFill>
                  <a:schemeClr val="lt1"/>
                </a:solidFill>
                <a:latin typeface="Source Sans Pro"/>
                <a:ea typeface="Source Sans Pro"/>
                <a:cs typeface="Source Sans Pro"/>
                <a:sym typeface="Source Sans Pro"/>
              </a:defRPr>
            </a:lvl3pPr>
            <a:lvl4pPr marL="1828800" marR="0" lvl="3" indent="-228600" algn="l" rtl="0">
              <a:lnSpc>
                <a:spcPct val="94000"/>
              </a:lnSpc>
              <a:spcBef>
                <a:spcPts val="500"/>
              </a:spcBef>
              <a:spcAft>
                <a:spcPts val="0"/>
              </a:spcAft>
              <a:buClr>
                <a:schemeClr val="lt1"/>
              </a:buClr>
              <a:buSzPts val="1600"/>
              <a:buFont typeface="Source Sans Pro"/>
              <a:buNone/>
              <a:defRPr sz="1600" b="0" i="1" u="none" strike="noStrike" cap="none">
                <a:solidFill>
                  <a:schemeClr val="lt1"/>
                </a:solidFill>
                <a:latin typeface="Source Sans Pro"/>
                <a:ea typeface="Source Sans Pro"/>
                <a:cs typeface="Source Sans Pro"/>
                <a:sym typeface="Source Sans Pro"/>
              </a:defRPr>
            </a:lvl4pPr>
            <a:lvl5pPr marL="2286000" marR="0" lvl="4" indent="-228600" algn="l" rtl="0">
              <a:lnSpc>
                <a:spcPct val="94000"/>
              </a:lnSpc>
              <a:spcBef>
                <a:spcPts val="500"/>
              </a:spcBef>
              <a:spcAft>
                <a:spcPts val="0"/>
              </a:spcAft>
              <a:buClr>
                <a:schemeClr val="lt1"/>
              </a:buClr>
              <a:buSzPts val="1600"/>
              <a:buFont typeface="Source Sans Pro"/>
              <a:buNone/>
              <a:defRPr sz="1600" b="0" i="0" u="none" strike="noStrike" cap="none">
                <a:solidFill>
                  <a:schemeClr val="lt1"/>
                </a:solidFill>
                <a:latin typeface="Source Sans Pro"/>
                <a:ea typeface="Source Sans Pro"/>
                <a:cs typeface="Source Sans Pro"/>
                <a:sym typeface="Source Sans Pro"/>
              </a:defRPr>
            </a:lvl5pPr>
            <a:lvl6pPr marL="2743200" marR="0" lvl="5" indent="-228600" algn="l" rtl="0">
              <a:lnSpc>
                <a:spcPct val="94000"/>
              </a:lnSpc>
              <a:spcBef>
                <a:spcPts val="500"/>
              </a:spcBef>
              <a:spcAft>
                <a:spcPts val="0"/>
              </a:spcAft>
              <a:buClr>
                <a:schemeClr val="lt1"/>
              </a:buClr>
              <a:buSzPts val="1600"/>
              <a:buFont typeface="Source Sans Pro"/>
              <a:buNone/>
              <a:defRPr sz="1600" b="0" i="1" u="none" strike="noStrike" cap="none">
                <a:solidFill>
                  <a:schemeClr val="lt1"/>
                </a:solidFill>
                <a:latin typeface="Source Sans Pro"/>
                <a:ea typeface="Source Sans Pro"/>
                <a:cs typeface="Source Sans Pro"/>
                <a:sym typeface="Source Sans Pro"/>
              </a:defRPr>
            </a:lvl6pPr>
            <a:lvl7pPr marL="3200400" marR="0" lvl="6" indent="-228600" algn="l" rtl="0">
              <a:lnSpc>
                <a:spcPct val="94000"/>
              </a:lnSpc>
              <a:spcBef>
                <a:spcPts val="500"/>
              </a:spcBef>
              <a:spcAft>
                <a:spcPts val="0"/>
              </a:spcAft>
              <a:buClr>
                <a:schemeClr val="lt1"/>
              </a:buClr>
              <a:buSzPts val="1600"/>
              <a:buFont typeface="Source Sans Pro"/>
              <a:buNone/>
              <a:defRPr sz="1600" b="0" i="0" u="none" strike="noStrike" cap="none">
                <a:solidFill>
                  <a:schemeClr val="lt1"/>
                </a:solidFill>
                <a:latin typeface="Source Sans Pro"/>
                <a:ea typeface="Source Sans Pro"/>
                <a:cs typeface="Source Sans Pro"/>
                <a:sym typeface="Source Sans Pro"/>
              </a:defRPr>
            </a:lvl7pPr>
            <a:lvl8pPr marL="3657600" marR="0" lvl="7" indent="-228600" algn="l" rtl="0">
              <a:lnSpc>
                <a:spcPct val="94000"/>
              </a:lnSpc>
              <a:spcBef>
                <a:spcPts val="500"/>
              </a:spcBef>
              <a:spcAft>
                <a:spcPts val="0"/>
              </a:spcAft>
              <a:buClr>
                <a:schemeClr val="lt1"/>
              </a:buClr>
              <a:buSzPts val="1600"/>
              <a:buFont typeface="Source Sans Pro"/>
              <a:buNone/>
              <a:defRPr sz="1600" b="0" i="1" u="none" strike="noStrike" cap="none">
                <a:solidFill>
                  <a:schemeClr val="lt1"/>
                </a:solidFill>
                <a:latin typeface="Source Sans Pro"/>
                <a:ea typeface="Source Sans Pro"/>
                <a:cs typeface="Source Sans Pro"/>
                <a:sym typeface="Source Sans Pro"/>
              </a:defRPr>
            </a:lvl8pPr>
            <a:lvl9pPr marL="4114800" marR="0" lvl="8" indent="-228600" algn="l" rtl="0">
              <a:lnSpc>
                <a:spcPct val="94000"/>
              </a:lnSpc>
              <a:spcBef>
                <a:spcPts val="500"/>
              </a:spcBef>
              <a:spcAft>
                <a:spcPts val="200"/>
              </a:spcAft>
              <a:buClr>
                <a:schemeClr val="lt1"/>
              </a:buClr>
              <a:buSzPts val="1600"/>
              <a:buFont typeface="Source Sans Pro"/>
              <a:buNone/>
              <a:defRPr sz="1600" b="0" i="0" u="none" strike="noStrike" cap="none">
                <a:solidFill>
                  <a:schemeClr val="lt1"/>
                </a:solidFill>
                <a:latin typeface="Source Sans Pro"/>
                <a:ea typeface="Source Sans Pro"/>
                <a:cs typeface="Source Sans Pro"/>
                <a:sym typeface="Source Sans Pro"/>
              </a:defRPr>
            </a:lvl9pPr>
          </a:lstStyle>
          <a:p>
            <a:endParaRPr/>
          </a:p>
        </p:txBody>
      </p:sp>
      <p:sp>
        <p:nvSpPr>
          <p:cNvPr id="38" name="Shape 38"/>
          <p:cNvSpPr txBox="1">
            <a:spLocks noGrp="1"/>
          </p:cNvSpPr>
          <p:nvPr>
            <p:ph type="dt" idx="10"/>
          </p:nvPr>
        </p:nvSpPr>
        <p:spPr>
          <a:xfrm>
            <a:off x="738908" y="6453386"/>
            <a:ext cx="1622409"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2"/>
              </a:buClr>
              <a:buSzPts val="1400"/>
              <a:buFont typeface="Source Sans Pro"/>
              <a:buNone/>
              <a:defRPr sz="1200" b="0" i="0" u="none" strike="noStrike" cap="none">
                <a:solidFill>
                  <a:schemeClr val="lt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lt1"/>
              </a:buClr>
              <a:buSzPts val="1400"/>
              <a:buFont typeface="Source Sans Pro"/>
              <a:buNone/>
              <a:defRPr sz="1800" b="0" i="0" u="none" strike="noStrike" cap="none">
                <a:solidFill>
                  <a:schemeClr val="lt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lt1"/>
              </a:buClr>
              <a:buSzPts val="1400"/>
              <a:buFont typeface="Source Sans Pro"/>
              <a:buNone/>
              <a:defRPr sz="1800" b="0" i="0" u="none" strike="noStrike" cap="none">
                <a:solidFill>
                  <a:schemeClr val="lt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lt1"/>
              </a:buClr>
              <a:buSzPts val="1400"/>
              <a:buFont typeface="Source Sans Pro"/>
              <a:buNone/>
              <a:defRPr sz="1800" b="0" i="0" u="none" strike="noStrike" cap="none">
                <a:solidFill>
                  <a:schemeClr val="lt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lt1"/>
              </a:buClr>
              <a:buSzPts val="1400"/>
              <a:buFont typeface="Source Sans Pro"/>
              <a:buNone/>
              <a:defRPr sz="1800" b="0" i="0" u="none" strike="noStrike" cap="none">
                <a:solidFill>
                  <a:schemeClr val="lt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lt1"/>
              </a:buClr>
              <a:buSzPts val="1400"/>
              <a:buFont typeface="Source Sans Pro"/>
              <a:buNone/>
              <a:defRPr sz="1800" b="0" i="0" u="none" strike="noStrike" cap="none">
                <a:solidFill>
                  <a:schemeClr val="lt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lt1"/>
              </a:buClr>
              <a:buSzPts val="1400"/>
              <a:buFont typeface="Source Sans Pro"/>
              <a:buNone/>
              <a:defRPr sz="1800" b="0" i="0" u="none" strike="noStrike" cap="none">
                <a:solidFill>
                  <a:schemeClr val="lt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lt1"/>
              </a:buClr>
              <a:buSzPts val="1400"/>
              <a:buFont typeface="Source Sans Pro"/>
              <a:buNone/>
              <a:defRPr sz="1800" b="0" i="0" u="none" strike="noStrike" cap="none">
                <a:solidFill>
                  <a:schemeClr val="lt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lt1"/>
              </a:buClr>
              <a:buSzPts val="1400"/>
              <a:buFont typeface="Source Sans Pro"/>
              <a:buNone/>
              <a:defRPr sz="1800" b="0" i="0" u="none" strike="noStrike" cap="none">
                <a:solidFill>
                  <a:schemeClr val="lt1"/>
                </a:solidFill>
                <a:latin typeface="Source Sans Pro"/>
                <a:ea typeface="Source Sans Pro"/>
                <a:cs typeface="Source Sans Pro"/>
                <a:sym typeface="Source Sans Pro"/>
              </a:defRPr>
            </a:lvl9pPr>
          </a:lstStyle>
          <a:p>
            <a:endParaRPr/>
          </a:p>
        </p:txBody>
      </p:sp>
      <p:sp>
        <p:nvSpPr>
          <p:cNvPr id="39" name="Shape 39"/>
          <p:cNvSpPr txBox="1">
            <a:spLocks noGrp="1"/>
          </p:cNvSpPr>
          <p:nvPr>
            <p:ph type="ftr" idx="11"/>
          </p:nvPr>
        </p:nvSpPr>
        <p:spPr>
          <a:xfrm>
            <a:off x="2584312" y="6453386"/>
            <a:ext cx="7023377" cy="404614"/>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lt2"/>
              </a:buClr>
              <a:buSzPts val="1400"/>
              <a:buFont typeface="Source Sans Pro"/>
              <a:buNone/>
              <a:defRPr sz="1200" b="0" i="0" u="none" strike="noStrike" cap="none">
                <a:solidFill>
                  <a:schemeClr val="lt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lt1"/>
              </a:buClr>
              <a:buSzPts val="1400"/>
              <a:buFont typeface="Source Sans Pro"/>
              <a:buNone/>
              <a:defRPr sz="1800" b="0" i="0" u="none" strike="noStrike" cap="none">
                <a:solidFill>
                  <a:schemeClr val="lt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lt1"/>
              </a:buClr>
              <a:buSzPts val="1400"/>
              <a:buFont typeface="Source Sans Pro"/>
              <a:buNone/>
              <a:defRPr sz="1800" b="0" i="0" u="none" strike="noStrike" cap="none">
                <a:solidFill>
                  <a:schemeClr val="lt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lt1"/>
              </a:buClr>
              <a:buSzPts val="1400"/>
              <a:buFont typeface="Source Sans Pro"/>
              <a:buNone/>
              <a:defRPr sz="1800" b="0" i="0" u="none" strike="noStrike" cap="none">
                <a:solidFill>
                  <a:schemeClr val="lt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lt1"/>
              </a:buClr>
              <a:buSzPts val="1400"/>
              <a:buFont typeface="Source Sans Pro"/>
              <a:buNone/>
              <a:defRPr sz="1800" b="0" i="0" u="none" strike="noStrike" cap="none">
                <a:solidFill>
                  <a:schemeClr val="lt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lt1"/>
              </a:buClr>
              <a:buSzPts val="1400"/>
              <a:buFont typeface="Source Sans Pro"/>
              <a:buNone/>
              <a:defRPr sz="1800" b="0" i="0" u="none" strike="noStrike" cap="none">
                <a:solidFill>
                  <a:schemeClr val="lt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lt1"/>
              </a:buClr>
              <a:buSzPts val="1400"/>
              <a:buFont typeface="Source Sans Pro"/>
              <a:buNone/>
              <a:defRPr sz="1800" b="0" i="0" u="none" strike="noStrike" cap="none">
                <a:solidFill>
                  <a:schemeClr val="lt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lt1"/>
              </a:buClr>
              <a:buSzPts val="1400"/>
              <a:buFont typeface="Source Sans Pro"/>
              <a:buNone/>
              <a:defRPr sz="1800" b="0" i="0" u="none" strike="noStrike" cap="none">
                <a:solidFill>
                  <a:schemeClr val="lt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lt1"/>
              </a:buClr>
              <a:buSzPts val="1400"/>
              <a:buFont typeface="Source Sans Pro"/>
              <a:buNone/>
              <a:defRPr sz="1800" b="0" i="0" u="none" strike="noStrike" cap="none">
                <a:solidFill>
                  <a:schemeClr val="lt1"/>
                </a:solidFill>
                <a:latin typeface="Source Sans Pro"/>
                <a:ea typeface="Source Sans Pro"/>
                <a:cs typeface="Source Sans Pro"/>
                <a:sym typeface="Source Sans Pro"/>
              </a:defRPr>
            </a:lvl9pPr>
          </a:lstStyle>
          <a:p>
            <a:endParaRPr/>
          </a:p>
        </p:txBody>
      </p:sp>
      <p:sp>
        <p:nvSpPr>
          <p:cNvPr id="40" name="Shape 40"/>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2"/>
              </a:buClr>
              <a:buSzPts val="1200"/>
              <a:buFont typeface="Source Sans Pro"/>
              <a:buNone/>
              <a:defRPr sz="12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chemeClr val="lt2"/>
              </a:buClr>
              <a:buSzPts val="1200"/>
              <a:buFont typeface="Source Sans Pro"/>
              <a:buNone/>
              <a:defRPr sz="12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chemeClr val="lt2"/>
              </a:buClr>
              <a:buSzPts val="1200"/>
              <a:buFont typeface="Source Sans Pro"/>
              <a:buNone/>
              <a:defRPr sz="12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chemeClr val="lt2"/>
              </a:buClr>
              <a:buSzPts val="1200"/>
              <a:buFont typeface="Source Sans Pro"/>
              <a:buNone/>
              <a:defRPr sz="12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chemeClr val="lt2"/>
              </a:buClr>
              <a:buSzPts val="1200"/>
              <a:buFont typeface="Source Sans Pro"/>
              <a:buNone/>
              <a:defRPr sz="12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chemeClr val="lt2"/>
              </a:buClr>
              <a:buSzPts val="1200"/>
              <a:buFont typeface="Source Sans Pro"/>
              <a:buNone/>
              <a:defRPr sz="12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chemeClr val="lt2"/>
              </a:buClr>
              <a:buSzPts val="1200"/>
              <a:buFont typeface="Source Sans Pro"/>
              <a:buNone/>
              <a:defRPr sz="12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chemeClr val="lt2"/>
              </a:buClr>
              <a:buSzPts val="1200"/>
              <a:buFont typeface="Source Sans Pro"/>
              <a:buNone/>
              <a:defRPr sz="12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chemeClr val="lt2"/>
              </a:buClr>
              <a:buSzPts val="1200"/>
              <a:buFont typeface="Source Sans Pro"/>
              <a:buNone/>
              <a:defRPr sz="1200" b="0" i="0" u="none" strike="noStrike" cap="none">
                <a:solidFill>
                  <a:schemeClr val="lt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a:p>
        </p:txBody>
      </p:sp>
      <p:sp>
        <p:nvSpPr>
          <p:cNvPr id="41" name="Shape 41" title="Crop Mark"/>
          <p:cNvSpPr/>
          <p:nvPr/>
        </p:nvSpPr>
        <p:spPr>
          <a:xfrm>
            <a:off x="8151962" y="1685652"/>
            <a:ext cx="3275013" cy="4408488"/>
          </a:xfrm>
          <a:custGeom>
            <a:avLst/>
            <a:gdLst/>
            <a:ahLst/>
            <a:cxnLst/>
            <a:rect l="0" t="0" r="0" b="0"/>
            <a:pathLst>
              <a:path w="120000" h="120000" extrusionOk="0">
                <a:moveTo>
                  <a:pt x="105134" y="0"/>
                </a:moveTo>
                <a:lnTo>
                  <a:pt x="120000" y="0"/>
                </a:lnTo>
                <a:lnTo>
                  <a:pt x="120000" y="120000"/>
                </a:lnTo>
                <a:lnTo>
                  <a:pt x="0" y="120000"/>
                </a:lnTo>
                <a:lnTo>
                  <a:pt x="0" y="109629"/>
                </a:lnTo>
                <a:lnTo>
                  <a:pt x="105134" y="109629"/>
                </a:lnTo>
                <a:lnTo>
                  <a:pt x="105134" y="0"/>
                </a:lnTo>
                <a:close/>
              </a:path>
            </a:pathLst>
          </a:custGeom>
          <a:solidFill>
            <a:schemeClr val="l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371600" y="685800"/>
            <a:ext cx="9601200" cy="1485900"/>
          </a:xfrm>
          <a:prstGeom prst="rect">
            <a:avLst/>
          </a:prstGeom>
          <a:noFill/>
          <a:ln>
            <a:noFill/>
          </a:ln>
        </p:spPr>
        <p:txBody>
          <a:bodyPr spcFirstLastPara="1" wrap="square" lIns="91425" tIns="91425" rIns="91425" bIns="91425" anchor="t" anchorCtr="0"/>
          <a:lstStyle>
            <a:lvl1pPr marL="0" marR="0" lvl="0" indent="0" algn="l" rtl="0">
              <a:lnSpc>
                <a:spcPct val="89000"/>
              </a:lnSpc>
              <a:spcBef>
                <a:spcPts val="0"/>
              </a:spcBef>
              <a:spcAft>
                <a:spcPts val="0"/>
              </a:spcAft>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44" name="Shape 44"/>
          <p:cNvSpPr txBox="1">
            <a:spLocks noGrp="1"/>
          </p:cNvSpPr>
          <p:nvPr>
            <p:ph type="body" idx="1"/>
          </p:nvPr>
        </p:nvSpPr>
        <p:spPr>
          <a:xfrm>
            <a:off x="1371600" y="2285999"/>
            <a:ext cx="4447786" cy="3581401"/>
          </a:xfrm>
          <a:prstGeom prst="rect">
            <a:avLst/>
          </a:prstGeom>
          <a:noFill/>
          <a:ln>
            <a:noFill/>
          </a:ln>
        </p:spPr>
        <p:txBody>
          <a:bodyPr spcFirstLastPara="1" wrap="square" lIns="91425" tIns="91425" rIns="91425" bIns="91425"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45" name="Shape 45"/>
          <p:cNvSpPr txBox="1">
            <a:spLocks noGrp="1"/>
          </p:cNvSpPr>
          <p:nvPr>
            <p:ph type="body" idx="2"/>
          </p:nvPr>
        </p:nvSpPr>
        <p:spPr>
          <a:xfrm>
            <a:off x="6525403" y="2285999"/>
            <a:ext cx="4447786" cy="3581401"/>
          </a:xfrm>
          <a:prstGeom prst="rect">
            <a:avLst/>
          </a:prstGeom>
          <a:noFill/>
          <a:ln>
            <a:noFill/>
          </a:ln>
        </p:spPr>
        <p:txBody>
          <a:bodyPr spcFirstLastPara="1" wrap="square" lIns="91425" tIns="91425" rIns="91425" bIns="91425"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46" name="Shape 46"/>
          <p:cNvSpPr txBox="1">
            <a:spLocks noGrp="1"/>
          </p:cNvSpPr>
          <p:nvPr>
            <p:ph type="dt" idx="10"/>
          </p:nvPr>
        </p:nvSpPr>
        <p:spPr>
          <a:xfrm>
            <a:off x="1390650" y="6453386"/>
            <a:ext cx="1204572"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7" name="Shape 47"/>
          <p:cNvSpPr txBox="1">
            <a:spLocks noGrp="1"/>
          </p:cNvSpPr>
          <p:nvPr>
            <p:ph type="ftr" idx="11"/>
          </p:nvPr>
        </p:nvSpPr>
        <p:spPr>
          <a:xfrm>
            <a:off x="2893564" y="6453386"/>
            <a:ext cx="6280830"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8" name="Shape 48"/>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371600" y="685800"/>
            <a:ext cx="9601200" cy="1485900"/>
          </a:xfrm>
          <a:prstGeom prst="rect">
            <a:avLst/>
          </a:prstGeom>
          <a:noFill/>
          <a:ln>
            <a:noFill/>
          </a:ln>
        </p:spPr>
        <p:txBody>
          <a:bodyPr spcFirstLastPara="1" wrap="square" lIns="91425" tIns="91425" rIns="91425" bIns="91425" anchor="t" anchorCtr="0"/>
          <a:lstStyle>
            <a:lvl1pPr marL="0" marR="0" lvl="0" indent="0" algn="l" rtl="0">
              <a:lnSpc>
                <a:spcPct val="89000"/>
              </a:lnSpc>
              <a:spcBef>
                <a:spcPts val="0"/>
              </a:spcBef>
              <a:spcAft>
                <a:spcPts val="0"/>
              </a:spcAft>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Shape 51"/>
          <p:cNvSpPr txBox="1">
            <a:spLocks noGrp="1"/>
          </p:cNvSpPr>
          <p:nvPr>
            <p:ph type="body" idx="1"/>
          </p:nvPr>
        </p:nvSpPr>
        <p:spPr>
          <a:xfrm>
            <a:off x="1371600" y="2340864"/>
            <a:ext cx="4443984" cy="823912"/>
          </a:xfrm>
          <a:prstGeom prst="rect">
            <a:avLst/>
          </a:prstGeom>
          <a:noFill/>
          <a:ln>
            <a:noFill/>
          </a:ln>
        </p:spPr>
        <p:txBody>
          <a:bodyPr spcFirstLastPara="1" wrap="square" lIns="91425" tIns="91425" rIns="91425" bIns="91425" anchor="b" anchorCtr="0"/>
          <a:lstStyle>
            <a:lvl1pPr marL="457200" marR="0" lvl="0" indent="-228600" algn="l" rtl="0">
              <a:lnSpc>
                <a:spcPct val="84000"/>
              </a:lnSpc>
              <a:spcBef>
                <a:spcPts val="0"/>
              </a:spcBef>
              <a:spcAft>
                <a:spcPts val="0"/>
              </a:spcAft>
              <a:buClr>
                <a:schemeClr val="dk2"/>
              </a:buClr>
              <a:buSzPts val="3000"/>
              <a:buFont typeface="Source Sans Pro"/>
              <a:buNone/>
              <a:defRPr sz="3000" b="0" i="0" u="none" strike="noStrike" cap="none">
                <a:solidFill>
                  <a:schemeClr val="dk2"/>
                </a:solidFill>
                <a:latin typeface="Source Sans Pro"/>
                <a:ea typeface="Source Sans Pro"/>
                <a:cs typeface="Source Sans Pro"/>
                <a:sym typeface="Source Sans Pro"/>
              </a:defRPr>
            </a:lvl1pPr>
            <a:lvl2pPr marL="914400" marR="0" lvl="1" indent="-228600" algn="l" rtl="0">
              <a:lnSpc>
                <a:spcPct val="94000"/>
              </a:lnSpc>
              <a:spcBef>
                <a:spcPts val="500"/>
              </a:spcBef>
              <a:spcAft>
                <a:spcPts val="0"/>
              </a:spcAft>
              <a:buClr>
                <a:schemeClr val="dk2"/>
              </a:buClr>
              <a:buSzPts val="2000"/>
              <a:buFont typeface="Source Sans Pro"/>
              <a:buNone/>
              <a:defRPr sz="2000" b="1" i="1" u="none" strike="noStrike" cap="none">
                <a:solidFill>
                  <a:schemeClr val="dk2"/>
                </a:solidFill>
                <a:latin typeface="Source Sans Pro"/>
                <a:ea typeface="Source Sans Pro"/>
                <a:cs typeface="Source Sans Pro"/>
                <a:sym typeface="Source Sans Pro"/>
              </a:defRPr>
            </a:lvl2pPr>
            <a:lvl3pPr marL="1371600" marR="0" lvl="2" indent="-228600" algn="l" rtl="0">
              <a:lnSpc>
                <a:spcPct val="94000"/>
              </a:lnSpc>
              <a:spcBef>
                <a:spcPts val="500"/>
              </a:spcBef>
              <a:spcAft>
                <a:spcPts val="0"/>
              </a:spcAft>
              <a:buClr>
                <a:schemeClr val="dk2"/>
              </a:buClr>
              <a:buSzPts val="1800"/>
              <a:buFont typeface="Source Sans Pro"/>
              <a:buNone/>
              <a:defRPr sz="1800" b="1" i="0" u="none" strike="noStrike" cap="none">
                <a:solidFill>
                  <a:schemeClr val="dk2"/>
                </a:solidFill>
                <a:latin typeface="Source Sans Pro"/>
                <a:ea typeface="Source Sans Pro"/>
                <a:cs typeface="Source Sans Pro"/>
                <a:sym typeface="Source Sans Pro"/>
              </a:defRPr>
            </a:lvl3pPr>
            <a:lvl4pPr marL="1828800" marR="0" lvl="3" indent="-228600" algn="l" rtl="0">
              <a:lnSpc>
                <a:spcPct val="94000"/>
              </a:lnSpc>
              <a:spcBef>
                <a:spcPts val="500"/>
              </a:spcBef>
              <a:spcAft>
                <a:spcPts val="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4pPr>
            <a:lvl5pPr marL="2286000" marR="0" lvl="4" indent="-228600" algn="l" rtl="0">
              <a:lnSpc>
                <a:spcPct val="94000"/>
              </a:lnSpc>
              <a:spcBef>
                <a:spcPts val="500"/>
              </a:spcBef>
              <a:spcAft>
                <a:spcPts val="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5pPr>
            <a:lvl6pPr marL="2743200" marR="0" lvl="5" indent="-228600" algn="l" rtl="0">
              <a:lnSpc>
                <a:spcPct val="94000"/>
              </a:lnSpc>
              <a:spcBef>
                <a:spcPts val="500"/>
              </a:spcBef>
              <a:spcAft>
                <a:spcPts val="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6pPr>
            <a:lvl7pPr marL="3200400" marR="0" lvl="6" indent="-228600" algn="l" rtl="0">
              <a:lnSpc>
                <a:spcPct val="94000"/>
              </a:lnSpc>
              <a:spcBef>
                <a:spcPts val="500"/>
              </a:spcBef>
              <a:spcAft>
                <a:spcPts val="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7pPr>
            <a:lvl8pPr marL="3657600" marR="0" lvl="7" indent="-228600" algn="l" rtl="0">
              <a:lnSpc>
                <a:spcPct val="94000"/>
              </a:lnSpc>
              <a:spcBef>
                <a:spcPts val="500"/>
              </a:spcBef>
              <a:spcAft>
                <a:spcPts val="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8pPr>
            <a:lvl9pPr marL="4114800" marR="0" lvl="8" indent="-228600" algn="l" rtl="0">
              <a:lnSpc>
                <a:spcPct val="94000"/>
              </a:lnSpc>
              <a:spcBef>
                <a:spcPts val="500"/>
              </a:spcBef>
              <a:spcAft>
                <a:spcPts val="20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9pPr>
          </a:lstStyle>
          <a:p>
            <a:endParaRPr/>
          </a:p>
        </p:txBody>
      </p:sp>
      <p:sp>
        <p:nvSpPr>
          <p:cNvPr id="52" name="Shape 52"/>
          <p:cNvSpPr txBox="1">
            <a:spLocks noGrp="1"/>
          </p:cNvSpPr>
          <p:nvPr>
            <p:ph type="body" idx="2"/>
          </p:nvPr>
        </p:nvSpPr>
        <p:spPr>
          <a:xfrm>
            <a:off x="1371600" y="3305207"/>
            <a:ext cx="4443984" cy="2562193"/>
          </a:xfrm>
          <a:prstGeom prst="rect">
            <a:avLst/>
          </a:prstGeom>
          <a:noFill/>
          <a:ln>
            <a:noFill/>
          </a:ln>
        </p:spPr>
        <p:txBody>
          <a:bodyPr spcFirstLastPara="1" wrap="square" lIns="91425" tIns="91425" rIns="91425" bIns="91425"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53" name="Shape 53"/>
          <p:cNvSpPr txBox="1">
            <a:spLocks noGrp="1"/>
          </p:cNvSpPr>
          <p:nvPr>
            <p:ph type="body" idx="3"/>
          </p:nvPr>
        </p:nvSpPr>
        <p:spPr>
          <a:xfrm>
            <a:off x="6525014" y="2340864"/>
            <a:ext cx="4443984" cy="823912"/>
          </a:xfrm>
          <a:prstGeom prst="rect">
            <a:avLst/>
          </a:prstGeom>
          <a:noFill/>
          <a:ln>
            <a:noFill/>
          </a:ln>
        </p:spPr>
        <p:txBody>
          <a:bodyPr spcFirstLastPara="1" wrap="square" lIns="91425" tIns="91425" rIns="91425" bIns="91425" anchor="b" anchorCtr="0"/>
          <a:lstStyle>
            <a:lvl1pPr marL="457200" marR="0" lvl="0" indent="-228600" algn="l" rtl="0">
              <a:lnSpc>
                <a:spcPct val="84000"/>
              </a:lnSpc>
              <a:spcBef>
                <a:spcPts val="0"/>
              </a:spcBef>
              <a:spcAft>
                <a:spcPts val="0"/>
              </a:spcAft>
              <a:buClr>
                <a:schemeClr val="dk2"/>
              </a:buClr>
              <a:buSzPts val="3000"/>
              <a:buFont typeface="Source Sans Pro"/>
              <a:buNone/>
              <a:defRPr sz="3000" b="0" i="0" u="none" strike="noStrike" cap="none">
                <a:solidFill>
                  <a:schemeClr val="dk2"/>
                </a:solidFill>
                <a:latin typeface="Source Sans Pro"/>
                <a:ea typeface="Source Sans Pro"/>
                <a:cs typeface="Source Sans Pro"/>
                <a:sym typeface="Source Sans Pro"/>
              </a:defRPr>
            </a:lvl1pPr>
            <a:lvl2pPr marL="914400" marR="0" lvl="1" indent="-228600" algn="l" rtl="0">
              <a:lnSpc>
                <a:spcPct val="94000"/>
              </a:lnSpc>
              <a:spcBef>
                <a:spcPts val="500"/>
              </a:spcBef>
              <a:spcAft>
                <a:spcPts val="0"/>
              </a:spcAft>
              <a:buClr>
                <a:schemeClr val="dk2"/>
              </a:buClr>
              <a:buSzPts val="2000"/>
              <a:buFont typeface="Source Sans Pro"/>
              <a:buNone/>
              <a:defRPr sz="2000" b="1" i="1" u="none" strike="noStrike" cap="none">
                <a:solidFill>
                  <a:schemeClr val="dk2"/>
                </a:solidFill>
                <a:latin typeface="Source Sans Pro"/>
                <a:ea typeface="Source Sans Pro"/>
                <a:cs typeface="Source Sans Pro"/>
                <a:sym typeface="Source Sans Pro"/>
              </a:defRPr>
            </a:lvl2pPr>
            <a:lvl3pPr marL="1371600" marR="0" lvl="2" indent="-228600" algn="l" rtl="0">
              <a:lnSpc>
                <a:spcPct val="94000"/>
              </a:lnSpc>
              <a:spcBef>
                <a:spcPts val="500"/>
              </a:spcBef>
              <a:spcAft>
                <a:spcPts val="0"/>
              </a:spcAft>
              <a:buClr>
                <a:schemeClr val="dk2"/>
              </a:buClr>
              <a:buSzPts val="1800"/>
              <a:buFont typeface="Source Sans Pro"/>
              <a:buNone/>
              <a:defRPr sz="1800" b="1" i="0" u="none" strike="noStrike" cap="none">
                <a:solidFill>
                  <a:schemeClr val="dk2"/>
                </a:solidFill>
                <a:latin typeface="Source Sans Pro"/>
                <a:ea typeface="Source Sans Pro"/>
                <a:cs typeface="Source Sans Pro"/>
                <a:sym typeface="Source Sans Pro"/>
              </a:defRPr>
            </a:lvl3pPr>
            <a:lvl4pPr marL="1828800" marR="0" lvl="3" indent="-228600" algn="l" rtl="0">
              <a:lnSpc>
                <a:spcPct val="94000"/>
              </a:lnSpc>
              <a:spcBef>
                <a:spcPts val="500"/>
              </a:spcBef>
              <a:spcAft>
                <a:spcPts val="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4pPr>
            <a:lvl5pPr marL="2286000" marR="0" lvl="4" indent="-228600" algn="l" rtl="0">
              <a:lnSpc>
                <a:spcPct val="94000"/>
              </a:lnSpc>
              <a:spcBef>
                <a:spcPts val="500"/>
              </a:spcBef>
              <a:spcAft>
                <a:spcPts val="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5pPr>
            <a:lvl6pPr marL="2743200" marR="0" lvl="5" indent="-228600" algn="l" rtl="0">
              <a:lnSpc>
                <a:spcPct val="94000"/>
              </a:lnSpc>
              <a:spcBef>
                <a:spcPts val="500"/>
              </a:spcBef>
              <a:spcAft>
                <a:spcPts val="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6pPr>
            <a:lvl7pPr marL="3200400" marR="0" lvl="6" indent="-228600" algn="l" rtl="0">
              <a:lnSpc>
                <a:spcPct val="94000"/>
              </a:lnSpc>
              <a:spcBef>
                <a:spcPts val="500"/>
              </a:spcBef>
              <a:spcAft>
                <a:spcPts val="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7pPr>
            <a:lvl8pPr marL="3657600" marR="0" lvl="7" indent="-228600" algn="l" rtl="0">
              <a:lnSpc>
                <a:spcPct val="94000"/>
              </a:lnSpc>
              <a:spcBef>
                <a:spcPts val="500"/>
              </a:spcBef>
              <a:spcAft>
                <a:spcPts val="0"/>
              </a:spcAft>
              <a:buClr>
                <a:schemeClr val="dk2"/>
              </a:buClr>
              <a:buSzPts val="1600"/>
              <a:buFont typeface="Source Sans Pro"/>
              <a:buNone/>
              <a:defRPr sz="1600" b="1" i="1" u="none" strike="noStrike" cap="none">
                <a:solidFill>
                  <a:schemeClr val="dk2"/>
                </a:solidFill>
                <a:latin typeface="Source Sans Pro"/>
                <a:ea typeface="Source Sans Pro"/>
                <a:cs typeface="Source Sans Pro"/>
                <a:sym typeface="Source Sans Pro"/>
              </a:defRPr>
            </a:lvl8pPr>
            <a:lvl9pPr marL="4114800" marR="0" lvl="8" indent="-228600" algn="l" rtl="0">
              <a:lnSpc>
                <a:spcPct val="94000"/>
              </a:lnSpc>
              <a:spcBef>
                <a:spcPts val="500"/>
              </a:spcBef>
              <a:spcAft>
                <a:spcPts val="200"/>
              </a:spcAft>
              <a:buClr>
                <a:schemeClr val="dk2"/>
              </a:buClr>
              <a:buSzPts val="1600"/>
              <a:buFont typeface="Source Sans Pro"/>
              <a:buNone/>
              <a:defRPr sz="1600" b="1" i="0" u="none" strike="noStrike" cap="none">
                <a:solidFill>
                  <a:schemeClr val="dk2"/>
                </a:solidFill>
                <a:latin typeface="Source Sans Pro"/>
                <a:ea typeface="Source Sans Pro"/>
                <a:cs typeface="Source Sans Pro"/>
                <a:sym typeface="Source Sans Pro"/>
              </a:defRPr>
            </a:lvl9pPr>
          </a:lstStyle>
          <a:p>
            <a:endParaRPr/>
          </a:p>
        </p:txBody>
      </p:sp>
      <p:sp>
        <p:nvSpPr>
          <p:cNvPr id="54" name="Shape 54"/>
          <p:cNvSpPr txBox="1">
            <a:spLocks noGrp="1"/>
          </p:cNvSpPr>
          <p:nvPr>
            <p:ph type="body" idx="4"/>
          </p:nvPr>
        </p:nvSpPr>
        <p:spPr>
          <a:xfrm>
            <a:off x="6525014" y="3305207"/>
            <a:ext cx="4443984" cy="2562193"/>
          </a:xfrm>
          <a:prstGeom prst="rect">
            <a:avLst/>
          </a:prstGeom>
          <a:noFill/>
          <a:ln>
            <a:noFill/>
          </a:ln>
        </p:spPr>
        <p:txBody>
          <a:bodyPr spcFirstLastPara="1" wrap="square" lIns="91425" tIns="91425" rIns="91425" bIns="91425"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55" name="Shape 55"/>
          <p:cNvSpPr txBox="1">
            <a:spLocks noGrp="1"/>
          </p:cNvSpPr>
          <p:nvPr>
            <p:ph type="dt" idx="10"/>
          </p:nvPr>
        </p:nvSpPr>
        <p:spPr>
          <a:xfrm>
            <a:off x="1390650" y="6453386"/>
            <a:ext cx="1204572"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6" name="Shape 56"/>
          <p:cNvSpPr txBox="1">
            <a:spLocks noGrp="1"/>
          </p:cNvSpPr>
          <p:nvPr>
            <p:ph type="ftr" idx="11"/>
          </p:nvPr>
        </p:nvSpPr>
        <p:spPr>
          <a:xfrm>
            <a:off x="2893564" y="6453386"/>
            <a:ext cx="6280830"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7" name="Shape 5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371600" y="685800"/>
            <a:ext cx="9601200" cy="1485900"/>
          </a:xfrm>
          <a:prstGeom prst="rect">
            <a:avLst/>
          </a:prstGeom>
          <a:noFill/>
          <a:ln>
            <a:noFill/>
          </a:ln>
        </p:spPr>
        <p:txBody>
          <a:bodyPr spcFirstLastPara="1" wrap="square" lIns="91425" tIns="91425" rIns="91425" bIns="91425" anchor="t" anchorCtr="0"/>
          <a:lstStyle>
            <a:lvl1pPr marL="0" marR="0" lvl="0" indent="0" algn="l" rtl="0">
              <a:lnSpc>
                <a:spcPct val="89000"/>
              </a:lnSpc>
              <a:spcBef>
                <a:spcPts val="0"/>
              </a:spcBef>
              <a:spcAft>
                <a:spcPts val="0"/>
              </a:spcAft>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60" name="Shape 60"/>
          <p:cNvSpPr txBox="1">
            <a:spLocks noGrp="1"/>
          </p:cNvSpPr>
          <p:nvPr>
            <p:ph type="dt" idx="10"/>
          </p:nvPr>
        </p:nvSpPr>
        <p:spPr>
          <a:xfrm>
            <a:off x="1390650" y="6453386"/>
            <a:ext cx="1204572"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1" name="Shape 61"/>
          <p:cNvSpPr txBox="1">
            <a:spLocks noGrp="1"/>
          </p:cNvSpPr>
          <p:nvPr>
            <p:ph type="ftr" idx="11"/>
          </p:nvPr>
        </p:nvSpPr>
        <p:spPr>
          <a:xfrm>
            <a:off x="2893564" y="6453386"/>
            <a:ext cx="6280830"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2" name="Shape 62"/>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
        <p:cNvGrpSpPr/>
        <p:nvPr/>
      </p:nvGrpSpPr>
      <p:grpSpPr>
        <a:xfrm>
          <a:off x="0" y="0"/>
          <a:ext cx="0" cy="0"/>
          <a:chOff x="0" y="0"/>
          <a:chExt cx="0" cy="0"/>
        </a:xfrm>
      </p:grpSpPr>
      <p:sp>
        <p:nvSpPr>
          <p:cNvPr id="64" name="Shape 64"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Shape 65"/>
          <p:cNvSpPr txBox="1">
            <a:spLocks noGrp="1"/>
          </p:cNvSpPr>
          <p:nvPr>
            <p:ph type="title"/>
          </p:nvPr>
        </p:nvSpPr>
        <p:spPr>
          <a:xfrm>
            <a:off x="723900" y="685800"/>
            <a:ext cx="3855720" cy="2157884"/>
          </a:xfrm>
          <a:prstGeom prst="rect">
            <a:avLst/>
          </a:prstGeom>
          <a:noFill/>
          <a:ln>
            <a:noFill/>
          </a:ln>
        </p:spPr>
        <p:txBody>
          <a:bodyPr spcFirstLastPara="1" wrap="square" lIns="91425" tIns="91425" rIns="91425" bIns="91425" anchor="t" anchorCtr="0"/>
          <a:lstStyle>
            <a:lvl1pPr marL="0" marR="0" lvl="0" indent="0" algn="l" rtl="0">
              <a:lnSpc>
                <a:spcPct val="84000"/>
              </a:lnSpc>
              <a:spcBef>
                <a:spcPts val="0"/>
              </a:spcBef>
              <a:spcAft>
                <a:spcPts val="0"/>
              </a:spcAft>
              <a:buClr>
                <a:schemeClr val="dk2"/>
              </a:buClr>
              <a:buSzPts val="4800"/>
              <a:buFont typeface="Source Sans Pro"/>
              <a:buNone/>
              <a:defRPr sz="4800" b="0" i="0" u="none" strike="noStrike" cap="none">
                <a:solidFill>
                  <a:schemeClr val="dk2"/>
                </a:solidFill>
                <a:latin typeface="Source Sans Pro"/>
                <a:ea typeface="Source Sans Pro"/>
                <a:cs typeface="Source Sans Pro"/>
                <a:sym typeface="Source Sans Pro"/>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66" name="Shape 66"/>
          <p:cNvSpPr txBox="1">
            <a:spLocks noGrp="1"/>
          </p:cNvSpPr>
          <p:nvPr>
            <p:ph type="body" idx="1"/>
          </p:nvPr>
        </p:nvSpPr>
        <p:spPr>
          <a:xfrm>
            <a:off x="6256020" y="685801"/>
            <a:ext cx="5212080" cy="5175250"/>
          </a:xfrm>
          <a:prstGeom prst="rect">
            <a:avLst/>
          </a:prstGeom>
          <a:noFill/>
          <a:ln>
            <a:noFill/>
          </a:ln>
        </p:spPr>
        <p:txBody>
          <a:bodyPr spcFirstLastPara="1" wrap="square" lIns="91425" tIns="91425" rIns="91425" bIns="91425"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8pPr>
            <a:lvl9pPr marL="4114800" marR="0" lvl="8" indent="-330200" algn="l" rtl="0">
              <a:lnSpc>
                <a:spcPct val="94000"/>
              </a:lnSpc>
              <a:spcBef>
                <a:spcPts val="500"/>
              </a:spcBef>
              <a:spcAft>
                <a:spcPts val="20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endParaRPr/>
          </a:p>
        </p:txBody>
      </p:sp>
      <p:sp>
        <p:nvSpPr>
          <p:cNvPr id="67" name="Shape 67"/>
          <p:cNvSpPr txBox="1">
            <a:spLocks noGrp="1"/>
          </p:cNvSpPr>
          <p:nvPr>
            <p:ph type="body" idx="2"/>
          </p:nvPr>
        </p:nvSpPr>
        <p:spPr>
          <a:xfrm>
            <a:off x="723900" y="2856344"/>
            <a:ext cx="3855720" cy="3011056"/>
          </a:xfrm>
          <a:prstGeom prst="rect">
            <a:avLst/>
          </a:prstGeom>
          <a:noFill/>
          <a:ln>
            <a:noFill/>
          </a:ln>
        </p:spPr>
        <p:txBody>
          <a:bodyPr spcFirstLastPara="1" wrap="square" lIns="91425" tIns="91425" rIns="91425" bIns="91425" anchor="t" anchorCtr="0"/>
          <a:lstStyle>
            <a:lvl1pPr marL="457200" marR="0" lvl="0" indent="-228600" algn="l" rtl="0">
              <a:lnSpc>
                <a:spcPct val="113000"/>
              </a:lnSpc>
              <a:spcBef>
                <a:spcPts val="0"/>
              </a:spcBef>
              <a:spcAft>
                <a:spcPts val="0"/>
              </a:spcAft>
              <a:buClr>
                <a:schemeClr val="dk2"/>
              </a:buClr>
              <a:buSzPts val="16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228600" algn="l" rtl="0">
              <a:lnSpc>
                <a:spcPct val="94000"/>
              </a:lnSpc>
              <a:spcBef>
                <a:spcPts val="1500"/>
              </a:spcBef>
              <a:spcAft>
                <a:spcPts val="0"/>
              </a:spcAft>
              <a:buClr>
                <a:schemeClr val="dk2"/>
              </a:buClr>
              <a:buSzPts val="1400"/>
              <a:buFont typeface="Source Sans Pro"/>
              <a:buNone/>
              <a:defRPr sz="1400" b="0" i="1" u="none" strike="noStrike" cap="none">
                <a:solidFill>
                  <a:schemeClr val="dk2"/>
                </a:solidFill>
                <a:latin typeface="Source Sans Pro"/>
                <a:ea typeface="Source Sans Pro"/>
                <a:cs typeface="Source Sans Pro"/>
                <a:sym typeface="Source Sans Pro"/>
              </a:defRPr>
            </a:lvl2pPr>
            <a:lvl3pPr marL="1371600" marR="0" lvl="2" indent="-228600" algn="l" rtl="0">
              <a:lnSpc>
                <a:spcPct val="94000"/>
              </a:lnSpc>
              <a:spcBef>
                <a:spcPts val="50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3pPr>
            <a:lvl4pPr marL="1828800" marR="0" lvl="3" indent="-228600" algn="l" rtl="0">
              <a:lnSpc>
                <a:spcPct val="94000"/>
              </a:lnSpc>
              <a:spcBef>
                <a:spcPts val="500"/>
              </a:spcBef>
              <a:spcAft>
                <a:spcPts val="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4pPr>
            <a:lvl5pPr marL="2286000" marR="0" lvl="4" indent="-228600" algn="l" rtl="0">
              <a:lnSpc>
                <a:spcPct val="94000"/>
              </a:lnSpc>
              <a:spcBef>
                <a:spcPts val="500"/>
              </a:spcBef>
              <a:spcAft>
                <a:spcPts val="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5pPr>
            <a:lvl6pPr marL="2743200" marR="0" lvl="5" indent="-228600" algn="l" rtl="0">
              <a:lnSpc>
                <a:spcPct val="94000"/>
              </a:lnSpc>
              <a:spcBef>
                <a:spcPts val="500"/>
              </a:spcBef>
              <a:spcAft>
                <a:spcPts val="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6pPr>
            <a:lvl7pPr marL="3200400" marR="0" lvl="6" indent="-228600" algn="l" rtl="0">
              <a:lnSpc>
                <a:spcPct val="94000"/>
              </a:lnSpc>
              <a:spcBef>
                <a:spcPts val="500"/>
              </a:spcBef>
              <a:spcAft>
                <a:spcPts val="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7pPr>
            <a:lvl8pPr marL="3657600" marR="0" lvl="7" indent="-228600" algn="l" rtl="0">
              <a:lnSpc>
                <a:spcPct val="94000"/>
              </a:lnSpc>
              <a:spcBef>
                <a:spcPts val="500"/>
              </a:spcBef>
              <a:spcAft>
                <a:spcPts val="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8pPr>
            <a:lvl9pPr marL="4114800" marR="0" lvl="8" indent="-228600" algn="l" rtl="0">
              <a:lnSpc>
                <a:spcPct val="94000"/>
              </a:lnSpc>
              <a:spcBef>
                <a:spcPts val="500"/>
              </a:spcBef>
              <a:spcAft>
                <a:spcPts val="20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9pPr>
          </a:lstStyle>
          <a:p>
            <a:endParaRPr/>
          </a:p>
        </p:txBody>
      </p:sp>
      <p:sp>
        <p:nvSpPr>
          <p:cNvPr id="68" name="Shape 68"/>
          <p:cNvSpPr txBox="1">
            <a:spLocks noGrp="1"/>
          </p:cNvSpPr>
          <p:nvPr>
            <p:ph type="dt" idx="10"/>
          </p:nvPr>
        </p:nvSpPr>
        <p:spPr>
          <a:xfrm>
            <a:off x="723900" y="6453386"/>
            <a:ext cx="1204572"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9" name="Shape 69"/>
          <p:cNvSpPr txBox="1">
            <a:spLocks noGrp="1"/>
          </p:cNvSpPr>
          <p:nvPr>
            <p:ph type="ftr" idx="11"/>
          </p:nvPr>
        </p:nvSpPr>
        <p:spPr>
          <a:xfrm>
            <a:off x="2205945" y="6453386"/>
            <a:ext cx="2373675"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0" name="Shape 70"/>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a:p>
        </p:txBody>
      </p:sp>
      <p:sp>
        <p:nvSpPr>
          <p:cNvPr id="71" name="Shape 71"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2"/>
        <p:cNvGrpSpPr/>
        <p:nvPr/>
      </p:nvGrpSpPr>
      <p:grpSpPr>
        <a:xfrm>
          <a:off x="0" y="0"/>
          <a:ext cx="0" cy="0"/>
          <a:chOff x="0" y="0"/>
          <a:chExt cx="0" cy="0"/>
        </a:xfrm>
      </p:grpSpPr>
      <p:sp>
        <p:nvSpPr>
          <p:cNvPr id="73" name="Shape 73"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txBox="1">
            <a:spLocks noGrp="1"/>
          </p:cNvSpPr>
          <p:nvPr>
            <p:ph type="title"/>
          </p:nvPr>
        </p:nvSpPr>
        <p:spPr>
          <a:xfrm>
            <a:off x="723900" y="685800"/>
            <a:ext cx="3855720" cy="2157884"/>
          </a:xfrm>
          <a:prstGeom prst="rect">
            <a:avLst/>
          </a:prstGeom>
          <a:noFill/>
          <a:ln>
            <a:noFill/>
          </a:ln>
        </p:spPr>
        <p:txBody>
          <a:bodyPr spcFirstLastPara="1" wrap="square" lIns="91425" tIns="91425" rIns="91425" bIns="91425" anchor="t" anchorCtr="0"/>
          <a:lstStyle>
            <a:lvl1pPr marL="0" marR="0" lvl="0" indent="0" algn="l" rtl="0">
              <a:lnSpc>
                <a:spcPct val="84000"/>
              </a:lnSpc>
              <a:spcBef>
                <a:spcPts val="0"/>
              </a:spcBef>
              <a:spcAft>
                <a:spcPts val="0"/>
              </a:spcAft>
              <a:buClr>
                <a:schemeClr val="dk2"/>
              </a:buClr>
              <a:buSzPts val="4800"/>
              <a:buFont typeface="Source Sans Pro"/>
              <a:buNone/>
              <a:defRPr sz="4800" b="0" i="0" u="none" strike="noStrike" cap="none">
                <a:solidFill>
                  <a:schemeClr val="dk2"/>
                </a:solidFill>
                <a:latin typeface="Source Sans Pro"/>
                <a:ea typeface="Source Sans Pro"/>
                <a:cs typeface="Source Sans Pro"/>
                <a:sym typeface="Source Sans Pro"/>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5" name="Shape 75"/>
          <p:cNvSpPr>
            <a:spLocks noGrp="1"/>
          </p:cNvSpPr>
          <p:nvPr>
            <p:ph type="pic" idx="2"/>
          </p:nvPr>
        </p:nvSpPr>
        <p:spPr>
          <a:xfrm>
            <a:off x="5532120" y="0"/>
            <a:ext cx="6659880" cy="6857999"/>
          </a:xfrm>
          <a:prstGeom prst="rect">
            <a:avLst/>
          </a:prstGeom>
          <a:noFill/>
          <a:ln>
            <a:noFill/>
          </a:ln>
        </p:spPr>
        <p:txBody>
          <a:bodyPr spcFirstLastPara="1" wrap="square" lIns="91425" tIns="91425" rIns="91425" bIns="91425" anchor="t" anchorCtr="0"/>
          <a:lstStyle>
            <a:lvl1pPr marL="0" marR="0" lvl="0" indent="0" algn="l" rtl="0">
              <a:lnSpc>
                <a:spcPct val="94000"/>
              </a:lnSpc>
              <a:spcBef>
                <a:spcPts val="1000"/>
              </a:spcBef>
              <a:spcAft>
                <a:spcPts val="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0"/>
              </a:spcAft>
              <a:buClr>
                <a:schemeClr val="dk2"/>
              </a:buClr>
              <a:buSzPts val="2000"/>
              <a:buFont typeface="Source Sans Pro"/>
              <a:buNone/>
              <a:defRPr sz="2000" b="0"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SzPts val="2000"/>
              <a:buFont typeface="Source Sans Pro"/>
              <a:buNone/>
              <a:defRPr sz="2000" b="0" i="0" u="none" strike="noStrike" cap="none">
                <a:solidFill>
                  <a:schemeClr val="dk2"/>
                </a:solidFill>
                <a:latin typeface="Source Sans Pro"/>
                <a:ea typeface="Source Sans Pro"/>
                <a:cs typeface="Source Sans Pro"/>
                <a:sym typeface="Source Sans Pro"/>
              </a:defRPr>
            </a:lvl9pPr>
          </a:lstStyle>
          <a:p>
            <a:endParaRPr/>
          </a:p>
        </p:txBody>
      </p:sp>
      <p:sp>
        <p:nvSpPr>
          <p:cNvPr id="76" name="Shape 76"/>
          <p:cNvSpPr txBox="1">
            <a:spLocks noGrp="1"/>
          </p:cNvSpPr>
          <p:nvPr>
            <p:ph type="body" idx="1"/>
          </p:nvPr>
        </p:nvSpPr>
        <p:spPr>
          <a:xfrm>
            <a:off x="723900" y="2855968"/>
            <a:ext cx="3855720" cy="3011432"/>
          </a:xfrm>
          <a:prstGeom prst="rect">
            <a:avLst/>
          </a:prstGeom>
          <a:noFill/>
          <a:ln>
            <a:noFill/>
          </a:ln>
        </p:spPr>
        <p:txBody>
          <a:bodyPr spcFirstLastPara="1" wrap="square" lIns="91425" tIns="91425" rIns="91425" bIns="91425" anchor="t" anchorCtr="0"/>
          <a:lstStyle>
            <a:lvl1pPr marL="457200" marR="0" lvl="0" indent="-228600" algn="l" rtl="0">
              <a:lnSpc>
                <a:spcPct val="113000"/>
              </a:lnSpc>
              <a:spcBef>
                <a:spcPts val="0"/>
              </a:spcBef>
              <a:spcAft>
                <a:spcPts val="0"/>
              </a:spcAft>
              <a:buClr>
                <a:schemeClr val="dk2"/>
              </a:buClr>
              <a:buSzPts val="16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228600" algn="l" rtl="0">
              <a:lnSpc>
                <a:spcPct val="94000"/>
              </a:lnSpc>
              <a:spcBef>
                <a:spcPts val="1500"/>
              </a:spcBef>
              <a:spcAft>
                <a:spcPts val="0"/>
              </a:spcAft>
              <a:buClr>
                <a:schemeClr val="dk2"/>
              </a:buClr>
              <a:buSzPts val="1400"/>
              <a:buFont typeface="Source Sans Pro"/>
              <a:buNone/>
              <a:defRPr sz="1400" b="0" i="1" u="none" strike="noStrike" cap="none">
                <a:solidFill>
                  <a:schemeClr val="dk2"/>
                </a:solidFill>
                <a:latin typeface="Source Sans Pro"/>
                <a:ea typeface="Source Sans Pro"/>
                <a:cs typeface="Source Sans Pro"/>
                <a:sym typeface="Source Sans Pro"/>
              </a:defRPr>
            </a:lvl2pPr>
            <a:lvl3pPr marL="1371600" marR="0" lvl="2" indent="-228600" algn="l" rtl="0">
              <a:lnSpc>
                <a:spcPct val="94000"/>
              </a:lnSpc>
              <a:spcBef>
                <a:spcPts val="50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3pPr>
            <a:lvl4pPr marL="1828800" marR="0" lvl="3" indent="-228600" algn="l" rtl="0">
              <a:lnSpc>
                <a:spcPct val="94000"/>
              </a:lnSpc>
              <a:spcBef>
                <a:spcPts val="500"/>
              </a:spcBef>
              <a:spcAft>
                <a:spcPts val="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4pPr>
            <a:lvl5pPr marL="2286000" marR="0" lvl="4" indent="-228600" algn="l" rtl="0">
              <a:lnSpc>
                <a:spcPct val="94000"/>
              </a:lnSpc>
              <a:spcBef>
                <a:spcPts val="500"/>
              </a:spcBef>
              <a:spcAft>
                <a:spcPts val="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5pPr>
            <a:lvl6pPr marL="2743200" marR="0" lvl="5" indent="-228600" algn="l" rtl="0">
              <a:lnSpc>
                <a:spcPct val="94000"/>
              </a:lnSpc>
              <a:spcBef>
                <a:spcPts val="500"/>
              </a:spcBef>
              <a:spcAft>
                <a:spcPts val="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6pPr>
            <a:lvl7pPr marL="3200400" marR="0" lvl="6" indent="-228600" algn="l" rtl="0">
              <a:lnSpc>
                <a:spcPct val="94000"/>
              </a:lnSpc>
              <a:spcBef>
                <a:spcPts val="500"/>
              </a:spcBef>
              <a:spcAft>
                <a:spcPts val="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7pPr>
            <a:lvl8pPr marL="3657600" marR="0" lvl="7" indent="-228600" algn="l" rtl="0">
              <a:lnSpc>
                <a:spcPct val="94000"/>
              </a:lnSpc>
              <a:spcBef>
                <a:spcPts val="500"/>
              </a:spcBef>
              <a:spcAft>
                <a:spcPts val="0"/>
              </a:spcAft>
              <a:buClr>
                <a:schemeClr val="dk2"/>
              </a:buClr>
              <a:buSzPts val="1000"/>
              <a:buFont typeface="Source Sans Pro"/>
              <a:buNone/>
              <a:defRPr sz="1000" b="0" i="1" u="none" strike="noStrike" cap="none">
                <a:solidFill>
                  <a:schemeClr val="dk2"/>
                </a:solidFill>
                <a:latin typeface="Source Sans Pro"/>
                <a:ea typeface="Source Sans Pro"/>
                <a:cs typeface="Source Sans Pro"/>
                <a:sym typeface="Source Sans Pro"/>
              </a:defRPr>
            </a:lvl8pPr>
            <a:lvl9pPr marL="4114800" marR="0" lvl="8" indent="-228600" algn="l" rtl="0">
              <a:lnSpc>
                <a:spcPct val="94000"/>
              </a:lnSpc>
              <a:spcBef>
                <a:spcPts val="500"/>
              </a:spcBef>
              <a:spcAft>
                <a:spcPts val="200"/>
              </a:spcAft>
              <a:buClr>
                <a:schemeClr val="dk2"/>
              </a:buClr>
              <a:buSzPts val="1000"/>
              <a:buFont typeface="Source Sans Pro"/>
              <a:buNone/>
              <a:defRPr sz="1000" b="0" i="0" u="none" strike="noStrike" cap="none">
                <a:solidFill>
                  <a:schemeClr val="dk2"/>
                </a:solidFill>
                <a:latin typeface="Source Sans Pro"/>
                <a:ea typeface="Source Sans Pro"/>
                <a:cs typeface="Source Sans Pro"/>
                <a:sym typeface="Source Sans Pro"/>
              </a:defRPr>
            </a:lvl9pPr>
          </a:lstStyle>
          <a:p>
            <a:endParaRPr/>
          </a:p>
        </p:txBody>
      </p:sp>
      <p:sp>
        <p:nvSpPr>
          <p:cNvPr id="77" name="Shape 77"/>
          <p:cNvSpPr txBox="1">
            <a:spLocks noGrp="1"/>
          </p:cNvSpPr>
          <p:nvPr>
            <p:ph type="dt" idx="10"/>
          </p:nvPr>
        </p:nvSpPr>
        <p:spPr>
          <a:xfrm>
            <a:off x="723900" y="6453386"/>
            <a:ext cx="1204572"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8" name="Shape 78"/>
          <p:cNvSpPr txBox="1">
            <a:spLocks noGrp="1"/>
          </p:cNvSpPr>
          <p:nvPr>
            <p:ph type="ftr" idx="11"/>
          </p:nvPr>
        </p:nvSpPr>
        <p:spPr>
          <a:xfrm>
            <a:off x="2205945" y="6453386"/>
            <a:ext cx="2373675"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9" name="Shape 79"/>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a:p>
        </p:txBody>
      </p:sp>
      <p:sp>
        <p:nvSpPr>
          <p:cNvPr id="80" name="Shape 80"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371600" y="685800"/>
            <a:ext cx="9601200" cy="1485900"/>
          </a:xfrm>
          <a:prstGeom prst="rect">
            <a:avLst/>
          </a:prstGeom>
          <a:noFill/>
          <a:ln>
            <a:noFill/>
          </a:ln>
        </p:spPr>
        <p:txBody>
          <a:bodyPr spcFirstLastPara="1" wrap="square" lIns="91425" tIns="91425" rIns="91425" bIns="91425" anchor="t" anchorCtr="0"/>
          <a:lstStyle>
            <a:lvl1pPr marL="0" marR="0" lvl="0" indent="0" algn="l" rtl="0">
              <a:lnSpc>
                <a:spcPct val="89000"/>
              </a:lnSpc>
              <a:spcBef>
                <a:spcPts val="0"/>
              </a:spcBef>
              <a:spcAft>
                <a:spcPts val="0"/>
              </a:spcAft>
              <a:buClr>
                <a:schemeClr val="dk2"/>
              </a:buClr>
              <a:buSzPts val="4400"/>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1" name="Shape 11"/>
          <p:cNvSpPr txBox="1">
            <a:spLocks noGrp="1"/>
          </p:cNvSpPr>
          <p:nvPr>
            <p:ph type="body" idx="1"/>
          </p:nvPr>
        </p:nvSpPr>
        <p:spPr>
          <a:xfrm>
            <a:off x="1371600" y="2286000"/>
            <a:ext cx="9601200" cy="3581400"/>
          </a:xfrm>
          <a:prstGeom prst="rect">
            <a:avLst/>
          </a:prstGeom>
          <a:noFill/>
          <a:ln>
            <a:noFill/>
          </a:ln>
        </p:spPr>
        <p:txBody>
          <a:bodyPr spcFirstLastPara="1" wrap="square" lIns="91425" tIns="91425" rIns="91425" bIns="91425" anchor="t" anchorCtr="0"/>
          <a:lstStyle>
            <a:lvl1pPr marL="457200" marR="0" lvl="0" indent="-355600" algn="l" rtl="0">
              <a:lnSpc>
                <a:spcPct val="94000"/>
              </a:lnSpc>
              <a:spcBef>
                <a:spcPts val="1000"/>
              </a:spcBef>
              <a:spcAft>
                <a:spcPts val="0"/>
              </a:spcAft>
              <a:buClr>
                <a:schemeClr val="dk2"/>
              </a:buClr>
              <a:buSzPts val="2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94000"/>
              </a:lnSpc>
              <a:spcBef>
                <a:spcPts val="500"/>
              </a:spcBef>
              <a:spcAft>
                <a:spcPts val="0"/>
              </a:spcAft>
              <a:buClr>
                <a:schemeClr val="dk2"/>
              </a:buClr>
              <a:buSzPts val="2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342900" algn="l" rtl="0">
              <a:lnSpc>
                <a:spcPct val="94000"/>
              </a:lnSpc>
              <a:spcBef>
                <a:spcPts val="5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4000"/>
              </a:lnSpc>
              <a:spcBef>
                <a:spcPts val="500"/>
              </a:spcBef>
              <a:spcAft>
                <a:spcPts val="0"/>
              </a:spcAft>
              <a:buClr>
                <a:schemeClr val="dk2"/>
              </a:buClr>
              <a:buSzPts val="18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330200" algn="l" rtl="0">
              <a:lnSpc>
                <a:spcPct val="94000"/>
              </a:lnSpc>
              <a:spcBef>
                <a:spcPts val="5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330200" algn="l" rtl="0">
              <a:lnSpc>
                <a:spcPct val="94000"/>
              </a:lnSpc>
              <a:spcBef>
                <a:spcPts val="500"/>
              </a:spcBef>
              <a:spcAft>
                <a:spcPts val="0"/>
              </a:spcAft>
              <a:buClr>
                <a:schemeClr val="dk2"/>
              </a:buClr>
              <a:buSzPts val="16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17500" algn="l" rtl="0">
              <a:lnSpc>
                <a:spcPct val="94000"/>
              </a:lnSpc>
              <a:spcBef>
                <a:spcPts val="5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94000"/>
              </a:lnSpc>
              <a:spcBef>
                <a:spcPts val="500"/>
              </a:spcBef>
              <a:spcAft>
                <a:spcPts val="0"/>
              </a:spcAft>
              <a:buClr>
                <a:schemeClr val="dk2"/>
              </a:buClr>
              <a:buSzPts val="14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17500" algn="l" rtl="0">
              <a:lnSpc>
                <a:spcPct val="94000"/>
              </a:lnSpc>
              <a:spcBef>
                <a:spcPts val="500"/>
              </a:spcBef>
              <a:spcAft>
                <a:spcPts val="2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12" name="Shape 12"/>
          <p:cNvSpPr txBox="1">
            <a:spLocks noGrp="1"/>
          </p:cNvSpPr>
          <p:nvPr>
            <p:ph type="dt" idx="10"/>
          </p:nvPr>
        </p:nvSpPr>
        <p:spPr>
          <a:xfrm>
            <a:off x="1390650" y="6453386"/>
            <a:ext cx="1204572"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3" name="Shape 13"/>
          <p:cNvSpPr txBox="1">
            <a:spLocks noGrp="1"/>
          </p:cNvSpPr>
          <p:nvPr>
            <p:ph type="ftr" idx="11"/>
          </p:nvPr>
        </p:nvSpPr>
        <p:spPr>
          <a:xfrm>
            <a:off x="2893564" y="6453386"/>
            <a:ext cx="6280830" cy="404614"/>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2"/>
              </a:buClr>
              <a:buSzPts val="1400"/>
              <a:buFont typeface="Source Sans Pro"/>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lnSpc>
                <a:spcPct val="100000"/>
              </a:lnSpc>
              <a:spcBef>
                <a:spcPts val="0"/>
              </a:spcBef>
              <a:spcAft>
                <a:spcPts val="0"/>
              </a:spcAft>
              <a:buClr>
                <a:schemeClr val="dk1"/>
              </a:buClr>
              <a:buSzPts val="1400"/>
              <a:buFont typeface="Source Sans Pro"/>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4" name="Shape 14"/>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chemeClr val="dk2"/>
              </a:buClr>
              <a:buSzPts val="1200"/>
              <a:buFont typeface="Source Sans Pro"/>
              <a:buNone/>
              <a:defRPr sz="1200" b="0" i="0" u="none" strike="noStrike" cap="none">
                <a:solidFill>
                  <a:schemeClr val="dk2"/>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US"/>
              <a:t>‹#›</a:t>
            </a:fld>
            <a:endParaRPr/>
          </a:p>
        </p:txBody>
      </p:sp>
      <p:sp>
        <p:nvSpPr>
          <p:cNvPr id="15" name="Shape 15"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s://www.kaggle.com/slamnz/ibm-employee-attrition-analysis-by-numerics" TargetMode="External"/><Relationship Id="rId4" Type="http://schemas.openxmlformats.org/officeDocument/2006/relationships/hyperlink" Target="https://www.kaggle.com/arthurtok/employee-attrition-via-rf-gbm" TargetMode="External"/><Relationship Id="rId5" Type="http://schemas.openxmlformats.org/officeDocument/2006/relationships/hyperlink" Target="https://www.kaggle.com/esmaeil391/ibm-hr-analysis-with-90-3-acc-and-89-auc"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1915384" y="885463"/>
            <a:ext cx="8361229" cy="1438738"/>
          </a:xfrm>
          <a:prstGeom prst="rect">
            <a:avLst/>
          </a:prstGeom>
          <a:noFill/>
          <a:ln>
            <a:noFill/>
          </a:ln>
        </p:spPr>
        <p:txBody>
          <a:bodyPr spcFirstLastPara="1" wrap="square" lIns="91425" tIns="45700" rIns="91425" bIns="45700" anchor="b" anchorCtr="0">
            <a:noAutofit/>
          </a:bodyPr>
          <a:lstStyle/>
          <a:p>
            <a:pPr marL="0" marR="0" lvl="0" indent="0" algn="ctr" rtl="0">
              <a:lnSpc>
                <a:spcPct val="89000"/>
              </a:lnSpc>
              <a:spcBef>
                <a:spcPts val="0"/>
              </a:spcBef>
              <a:spcAft>
                <a:spcPts val="0"/>
              </a:spcAft>
              <a:buClr>
                <a:schemeClr val="dk2"/>
              </a:buClr>
              <a:buSzPts val="4800"/>
              <a:buFont typeface="Source Sans Pro"/>
              <a:buNone/>
            </a:pPr>
            <a:r>
              <a:rPr lang="en-US" sz="3600" b="1" i="0" u="none" strike="noStrike" cap="none">
                <a:solidFill>
                  <a:schemeClr val="dk2"/>
                </a:solidFill>
                <a:latin typeface="Arial"/>
                <a:ea typeface="Arial"/>
                <a:cs typeface="Arial"/>
                <a:sym typeface="Arial"/>
              </a:rPr>
              <a:t>IBM HR ANALYTIC DATASET</a:t>
            </a:r>
            <a:r>
              <a:rPr lang="en-US" sz="3600" b="0" i="0" u="none" strike="noStrike" cap="none">
                <a:solidFill>
                  <a:schemeClr val="dk2"/>
                </a:solidFill>
                <a:latin typeface="Arial"/>
                <a:ea typeface="Arial"/>
                <a:cs typeface="Arial"/>
                <a:sym typeface="Arial"/>
              </a:rPr>
              <a:t/>
            </a:r>
            <a:br>
              <a:rPr lang="en-US" sz="3600" b="0" i="0" u="none" strike="noStrike" cap="none">
                <a:solidFill>
                  <a:schemeClr val="dk2"/>
                </a:solidFill>
                <a:latin typeface="Arial"/>
                <a:ea typeface="Arial"/>
                <a:cs typeface="Arial"/>
                <a:sym typeface="Arial"/>
              </a:rPr>
            </a:br>
            <a:r>
              <a:rPr lang="en-US" sz="3600" b="0" i="1" u="sng" strike="noStrike" cap="none">
                <a:solidFill>
                  <a:schemeClr val="dk2"/>
                </a:solidFill>
                <a:latin typeface="Arial"/>
                <a:ea typeface="Arial"/>
                <a:cs typeface="Arial"/>
                <a:sym typeface="Arial"/>
              </a:rPr>
              <a:t>ISDS-574</a:t>
            </a:r>
            <a:endParaRPr/>
          </a:p>
        </p:txBody>
      </p:sp>
      <p:sp>
        <p:nvSpPr>
          <p:cNvPr id="98" name="Shape 98"/>
          <p:cNvSpPr txBox="1">
            <a:spLocks noGrp="1"/>
          </p:cNvSpPr>
          <p:nvPr>
            <p:ph type="subTitle" idx="1"/>
          </p:nvPr>
        </p:nvSpPr>
        <p:spPr>
          <a:xfrm>
            <a:off x="1524000" y="2719326"/>
            <a:ext cx="9144000" cy="2847900"/>
          </a:xfrm>
          <a:prstGeom prst="rect">
            <a:avLst/>
          </a:prstGeom>
          <a:noFill/>
          <a:ln>
            <a:noFill/>
          </a:ln>
        </p:spPr>
        <p:txBody>
          <a:bodyPr spcFirstLastPara="1" wrap="square" lIns="91425" tIns="45700" rIns="91425" bIns="45700" anchor="t" anchorCtr="0">
            <a:noAutofit/>
          </a:bodyPr>
          <a:lstStyle/>
          <a:p>
            <a:pPr marL="0" marR="0" lvl="0" indent="0" algn="ctr" rtl="0">
              <a:lnSpc>
                <a:spcPct val="112000"/>
              </a:lnSpc>
              <a:spcBef>
                <a:spcPts val="0"/>
              </a:spcBef>
              <a:spcAft>
                <a:spcPts val="0"/>
              </a:spcAft>
              <a:buClr>
                <a:schemeClr val="dk2"/>
              </a:buClr>
              <a:buSzPts val="2000"/>
              <a:buFont typeface="Source Sans Pro"/>
              <a:buNone/>
            </a:pPr>
            <a:r>
              <a:rPr lang="en-US" sz="2000" b="1" i="0" u="none" strike="noStrike" cap="none">
                <a:solidFill>
                  <a:schemeClr val="dk2"/>
                </a:solidFill>
                <a:latin typeface="Arial"/>
                <a:ea typeface="Arial"/>
                <a:cs typeface="Arial"/>
                <a:sym typeface="Arial"/>
              </a:rPr>
              <a:t>By: Group 6</a:t>
            </a:r>
            <a:endParaRPr/>
          </a:p>
          <a:p>
            <a:pPr marL="0" marR="0" lvl="0" indent="0" algn="ctr" rtl="0">
              <a:lnSpc>
                <a:spcPct val="112000"/>
              </a:lnSpc>
              <a:spcBef>
                <a:spcPts val="0"/>
              </a:spcBef>
              <a:spcAft>
                <a:spcPts val="0"/>
              </a:spcAft>
              <a:buClr>
                <a:schemeClr val="dk2"/>
              </a:buClr>
              <a:buSzPts val="2000"/>
              <a:buFont typeface="Source Sans Pro"/>
              <a:buNone/>
            </a:pPr>
            <a:r>
              <a:rPr lang="en-US" sz="2000" b="0" i="1" u="none" strike="noStrike" cap="none">
                <a:solidFill>
                  <a:schemeClr val="dk2"/>
                </a:solidFill>
                <a:latin typeface="Arial"/>
                <a:ea typeface="Arial"/>
                <a:cs typeface="Arial"/>
                <a:sym typeface="Arial"/>
              </a:rPr>
              <a:t>Gurleen Kaur</a:t>
            </a:r>
            <a:endParaRPr/>
          </a:p>
          <a:p>
            <a:pPr marL="0" marR="0" lvl="0" indent="0" algn="ctr" rtl="0">
              <a:lnSpc>
                <a:spcPct val="112000"/>
              </a:lnSpc>
              <a:spcBef>
                <a:spcPts val="0"/>
              </a:spcBef>
              <a:spcAft>
                <a:spcPts val="0"/>
              </a:spcAft>
              <a:buClr>
                <a:schemeClr val="dk2"/>
              </a:buClr>
              <a:buSzPts val="2000"/>
              <a:buFont typeface="Source Sans Pro"/>
              <a:buNone/>
            </a:pPr>
            <a:r>
              <a:rPr lang="en-US" sz="2000" b="0" i="1" u="none" strike="noStrike" cap="none">
                <a:solidFill>
                  <a:schemeClr val="dk2"/>
                </a:solidFill>
                <a:latin typeface="Arial"/>
                <a:ea typeface="Arial"/>
                <a:cs typeface="Arial"/>
                <a:sym typeface="Arial"/>
              </a:rPr>
              <a:t>Aniket Shete</a:t>
            </a:r>
            <a:endParaRPr/>
          </a:p>
          <a:p>
            <a:pPr marL="0" marR="0" lvl="0" indent="0" algn="ctr" rtl="0">
              <a:lnSpc>
                <a:spcPct val="112000"/>
              </a:lnSpc>
              <a:spcBef>
                <a:spcPts val="0"/>
              </a:spcBef>
              <a:spcAft>
                <a:spcPts val="0"/>
              </a:spcAft>
              <a:buClr>
                <a:schemeClr val="dk2"/>
              </a:buClr>
              <a:buSzPts val="2000"/>
              <a:buFont typeface="Source Sans Pro"/>
              <a:buNone/>
            </a:pPr>
            <a:r>
              <a:rPr lang="en-US" sz="2000" b="0" i="1" u="none" strike="noStrike" cap="none">
                <a:solidFill>
                  <a:schemeClr val="dk2"/>
                </a:solidFill>
                <a:latin typeface="Arial"/>
                <a:ea typeface="Arial"/>
                <a:cs typeface="Arial"/>
                <a:sym typeface="Arial"/>
              </a:rPr>
              <a:t>Manali Joshi</a:t>
            </a:r>
            <a:endParaRPr/>
          </a:p>
          <a:p>
            <a:pPr marL="0" marR="0" lvl="0" indent="0" algn="ctr" rtl="0">
              <a:lnSpc>
                <a:spcPct val="112000"/>
              </a:lnSpc>
              <a:spcBef>
                <a:spcPts val="0"/>
              </a:spcBef>
              <a:spcAft>
                <a:spcPts val="0"/>
              </a:spcAft>
              <a:buClr>
                <a:schemeClr val="dk2"/>
              </a:buClr>
              <a:buSzPts val="2000"/>
              <a:buFont typeface="Source Sans Pro"/>
              <a:buNone/>
            </a:pPr>
            <a:r>
              <a:rPr lang="en-US" sz="2000" b="0" i="1" u="none" strike="noStrike" cap="none">
                <a:solidFill>
                  <a:schemeClr val="dk2"/>
                </a:solidFill>
                <a:latin typeface="Arial"/>
                <a:ea typeface="Arial"/>
                <a:cs typeface="Arial"/>
                <a:sym typeface="Arial"/>
              </a:rPr>
              <a:t>Baljinder Sandhu</a:t>
            </a:r>
            <a:endParaRPr/>
          </a:p>
          <a:p>
            <a:pPr marL="0" marR="0" lvl="0" indent="0" algn="ctr" rtl="0">
              <a:lnSpc>
                <a:spcPct val="112000"/>
              </a:lnSpc>
              <a:spcBef>
                <a:spcPts val="0"/>
              </a:spcBef>
              <a:spcAft>
                <a:spcPts val="0"/>
              </a:spcAft>
              <a:buClr>
                <a:schemeClr val="dk2"/>
              </a:buClr>
              <a:buSzPts val="2000"/>
              <a:buFont typeface="Source Sans Pro"/>
              <a:buNone/>
            </a:pPr>
            <a:r>
              <a:rPr lang="en-US" sz="2000" b="0" i="1" u="none" strike="noStrike" cap="none">
                <a:solidFill>
                  <a:schemeClr val="dk2"/>
                </a:solidFill>
                <a:latin typeface="Arial"/>
                <a:ea typeface="Arial"/>
                <a:cs typeface="Arial"/>
                <a:sym typeface="Arial"/>
              </a:rPr>
              <a:t>Abhishek Rai</a:t>
            </a:r>
            <a:endParaRPr/>
          </a:p>
          <a:p>
            <a:pPr marL="0" marR="0" lvl="0" indent="0" algn="ctr" rtl="0">
              <a:lnSpc>
                <a:spcPct val="112000"/>
              </a:lnSpc>
              <a:spcBef>
                <a:spcPts val="0"/>
              </a:spcBef>
              <a:spcAft>
                <a:spcPts val="0"/>
              </a:spcAft>
              <a:buClr>
                <a:schemeClr val="dk2"/>
              </a:buClr>
              <a:buSzPts val="2000"/>
              <a:buFont typeface="Source Sans Pro"/>
              <a:buNone/>
            </a:pPr>
            <a:r>
              <a:rPr lang="en-US" sz="2000" b="0" i="1" u="none" strike="noStrike" cap="none">
                <a:solidFill>
                  <a:schemeClr val="dk2"/>
                </a:solidFill>
                <a:latin typeface="Arial"/>
                <a:ea typeface="Arial"/>
                <a:cs typeface="Arial"/>
                <a:sym typeface="Arial"/>
              </a:rPr>
              <a:t>Rathin Deshpande</a:t>
            </a:r>
            <a:endParaRPr/>
          </a:p>
          <a:p>
            <a:pPr marL="0" marR="0" lvl="0" indent="0" algn="ctr" rtl="0">
              <a:lnSpc>
                <a:spcPct val="112000"/>
              </a:lnSpc>
              <a:spcBef>
                <a:spcPts val="0"/>
              </a:spcBef>
              <a:spcAft>
                <a:spcPts val="0"/>
              </a:spcAft>
              <a:buClr>
                <a:schemeClr val="dk2"/>
              </a:buClr>
              <a:buSzPts val="2000"/>
              <a:buFont typeface="Source Sans Pro"/>
              <a:buNone/>
            </a:pPr>
            <a:r>
              <a:rPr lang="en-US" sz="2000" b="0" i="1" u="none" strike="noStrike" cap="none">
                <a:solidFill>
                  <a:schemeClr val="dk2"/>
                </a:solidFill>
                <a:latin typeface="Arial"/>
                <a:ea typeface="Arial"/>
                <a:cs typeface="Arial"/>
                <a:sym typeface="Arial"/>
              </a:rPr>
              <a:t>Nikita Urunkar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371600" y="685800"/>
            <a:ext cx="9601200" cy="905719"/>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Data Preprocessing and Exploration</a:t>
            </a:r>
            <a:endParaRPr/>
          </a:p>
        </p:txBody>
      </p:sp>
      <p:sp>
        <p:nvSpPr>
          <p:cNvPr id="158" name="Shape 158"/>
          <p:cNvSpPr txBox="1">
            <a:spLocks noGrp="1"/>
          </p:cNvSpPr>
          <p:nvPr>
            <p:ph type="body" idx="1"/>
          </p:nvPr>
        </p:nvSpPr>
        <p:spPr>
          <a:xfrm>
            <a:off x="1371600" y="1591519"/>
            <a:ext cx="9601200" cy="4275881"/>
          </a:xfrm>
          <a:prstGeom prst="rect">
            <a:avLst/>
          </a:prstGeom>
          <a:noFill/>
          <a:ln>
            <a:noFill/>
          </a:ln>
        </p:spPr>
        <p:txBody>
          <a:bodyPr spcFirstLastPara="1" wrap="square" lIns="91425" tIns="45700" rIns="91425" bIns="45700" anchor="t" anchorCtr="0">
            <a:noAutofit/>
          </a:bodyPr>
          <a:lstStyle/>
          <a:p>
            <a:pPr marL="0" marR="0" lvl="0" indent="0" algn="l" rtl="0">
              <a:lnSpc>
                <a:spcPct val="94000"/>
              </a:lnSpc>
              <a:spcBef>
                <a:spcPts val="0"/>
              </a:spcBef>
              <a:spcAft>
                <a:spcPts val="0"/>
              </a:spcAft>
              <a:buClr>
                <a:schemeClr val="dk2"/>
              </a:buClr>
              <a:buSzPts val="2000"/>
              <a:buFont typeface="Source Sans Pro"/>
              <a:buNone/>
            </a:pPr>
            <a:r>
              <a:rPr lang="en-US" sz="2000" b="0" i="1" u="sng" strike="noStrike" cap="none">
                <a:solidFill>
                  <a:schemeClr val="dk2"/>
                </a:solidFill>
                <a:latin typeface="Arial"/>
                <a:ea typeface="Arial"/>
                <a:cs typeface="Arial"/>
                <a:sym typeface="Arial"/>
              </a:rPr>
              <a:t>Removing insignificant variables</a:t>
            </a:r>
            <a:r>
              <a:rPr lang="en-US" sz="2000" b="0" i="0" u="none" strike="noStrike" cap="none">
                <a:solidFill>
                  <a:schemeClr val="dk2"/>
                </a:solidFill>
                <a:latin typeface="Arial"/>
                <a:ea typeface="Arial"/>
                <a:cs typeface="Arial"/>
                <a:sym typeface="Arial"/>
              </a:rPr>
              <a:t>: The following variables contain Unary values and are therefore insignificant in contributing to our analysis</a:t>
            </a:r>
            <a:endParaRPr/>
          </a:p>
          <a:p>
            <a:pPr marL="457200" marR="0" lvl="0" indent="-457200" algn="l" rtl="0">
              <a:lnSpc>
                <a:spcPct val="94000"/>
              </a:lnSpc>
              <a:spcBef>
                <a:spcPts val="1200"/>
              </a:spcBef>
              <a:spcAft>
                <a:spcPts val="0"/>
              </a:spcAft>
              <a:buClr>
                <a:schemeClr val="dk2"/>
              </a:buClr>
              <a:buSzPts val="2000"/>
              <a:buFont typeface="Source Sans Pro"/>
              <a:buAutoNum type="arabicPeriod"/>
            </a:pPr>
            <a:r>
              <a:rPr lang="en-US" sz="2000" b="0" i="0" u="none" strike="noStrike" cap="none">
                <a:solidFill>
                  <a:schemeClr val="dk2"/>
                </a:solidFill>
                <a:latin typeface="Arial"/>
                <a:ea typeface="Arial"/>
                <a:cs typeface="Arial"/>
                <a:sym typeface="Arial"/>
              </a:rPr>
              <a:t>Over18</a:t>
            </a:r>
            <a:endParaRPr/>
          </a:p>
          <a:p>
            <a:pPr marL="457200" marR="0" lvl="0" indent="-457200" algn="l" rtl="0">
              <a:lnSpc>
                <a:spcPct val="94000"/>
              </a:lnSpc>
              <a:spcBef>
                <a:spcPts val="1200"/>
              </a:spcBef>
              <a:spcAft>
                <a:spcPts val="0"/>
              </a:spcAft>
              <a:buClr>
                <a:schemeClr val="dk2"/>
              </a:buClr>
              <a:buSzPts val="2000"/>
              <a:buFont typeface="Source Sans Pro"/>
              <a:buAutoNum type="arabicPeriod"/>
            </a:pPr>
            <a:r>
              <a:rPr lang="en-US" sz="2000" b="0" i="0" u="none" strike="noStrike" cap="none">
                <a:solidFill>
                  <a:schemeClr val="dk2"/>
                </a:solidFill>
                <a:latin typeface="Arial"/>
                <a:ea typeface="Arial"/>
                <a:cs typeface="Arial"/>
                <a:sym typeface="Arial"/>
              </a:rPr>
              <a:t>StandardHours</a:t>
            </a:r>
            <a:endParaRPr sz="2000" b="0" i="0" u="none" strike="noStrike" cap="none">
              <a:solidFill>
                <a:schemeClr val="dk2"/>
              </a:solidFill>
              <a:latin typeface="Arial"/>
              <a:ea typeface="Arial"/>
              <a:cs typeface="Arial"/>
              <a:sym typeface="Arial"/>
            </a:endParaRPr>
          </a:p>
          <a:p>
            <a:pPr marL="457200" marR="0" lvl="0" indent="-457200" algn="l" rtl="0">
              <a:lnSpc>
                <a:spcPct val="94000"/>
              </a:lnSpc>
              <a:spcBef>
                <a:spcPts val="1200"/>
              </a:spcBef>
              <a:spcAft>
                <a:spcPts val="0"/>
              </a:spcAft>
              <a:buClr>
                <a:schemeClr val="dk2"/>
              </a:buClr>
              <a:buSzPts val="2000"/>
              <a:buFont typeface="Source Sans Pro"/>
              <a:buAutoNum type="arabicPeriod"/>
            </a:pPr>
            <a:r>
              <a:rPr lang="en-US" sz="2000" b="0" i="0" u="none" strike="noStrike" cap="none">
                <a:solidFill>
                  <a:schemeClr val="dk2"/>
                </a:solidFill>
                <a:latin typeface="Arial"/>
                <a:ea typeface="Arial"/>
                <a:cs typeface="Arial"/>
                <a:sym typeface="Arial"/>
              </a:rPr>
              <a:t>EmployeeCount</a:t>
            </a:r>
            <a:endParaRPr sz="2000" b="0" i="0" u="none" strike="noStrike" cap="none">
              <a:solidFill>
                <a:schemeClr val="dk2"/>
              </a:solidFill>
              <a:latin typeface="Arial"/>
              <a:ea typeface="Arial"/>
              <a:cs typeface="Arial"/>
              <a:sym typeface="Arial"/>
            </a:endParaRPr>
          </a:p>
          <a:p>
            <a:pPr marL="0" marR="0" lvl="0" indent="0" algn="l" rtl="0">
              <a:lnSpc>
                <a:spcPct val="9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a:p>
            <a:pPr marL="0" marR="0" lvl="0" indent="0" algn="l" rtl="0">
              <a:lnSpc>
                <a:spcPct val="9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a:p>
            <a:pPr marL="0" marR="0" lvl="0" indent="0" algn="l" rtl="0">
              <a:lnSpc>
                <a:spcPct val="9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371600" y="685800"/>
            <a:ext cx="9601200" cy="749461"/>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Data Preprocessing and Exploration</a:t>
            </a:r>
            <a:endParaRPr/>
          </a:p>
        </p:txBody>
      </p:sp>
      <p:sp>
        <p:nvSpPr>
          <p:cNvPr id="164" name="Shape 164"/>
          <p:cNvSpPr txBox="1">
            <a:spLocks noGrp="1"/>
          </p:cNvSpPr>
          <p:nvPr>
            <p:ph type="body" idx="1"/>
          </p:nvPr>
        </p:nvSpPr>
        <p:spPr>
          <a:xfrm>
            <a:off x="1371600" y="1383175"/>
            <a:ext cx="9601200" cy="4484225"/>
          </a:xfrm>
          <a:prstGeom prst="rect">
            <a:avLst/>
          </a:prstGeom>
          <a:noFill/>
          <a:ln>
            <a:noFill/>
          </a:ln>
        </p:spPr>
        <p:txBody>
          <a:bodyPr spcFirstLastPara="1" wrap="square" lIns="91425" tIns="45700" rIns="91425" bIns="45700" anchor="t" anchorCtr="0">
            <a:noAutofit/>
          </a:bodyPr>
          <a:lstStyle/>
          <a:p>
            <a:pPr marL="0" marR="0" lvl="0" indent="0" algn="l" rtl="0">
              <a:lnSpc>
                <a:spcPct val="94000"/>
              </a:lnSpc>
              <a:spcBef>
                <a:spcPts val="0"/>
              </a:spcBef>
              <a:spcAft>
                <a:spcPts val="0"/>
              </a:spcAft>
              <a:buClr>
                <a:schemeClr val="dk2"/>
              </a:buClr>
              <a:buSzPts val="2000"/>
              <a:buFont typeface="Source Sans Pro"/>
              <a:buNone/>
            </a:pPr>
            <a:r>
              <a:rPr lang="en-US" sz="2000" b="0" i="1" u="sng" strike="noStrike" cap="none">
                <a:solidFill>
                  <a:schemeClr val="dk2"/>
                </a:solidFill>
                <a:latin typeface="Arial"/>
                <a:ea typeface="Arial"/>
                <a:cs typeface="Arial"/>
                <a:sym typeface="Arial"/>
              </a:rPr>
              <a:t>Transforming Categorical Variables into Dummies: </a:t>
            </a:r>
            <a:r>
              <a:rPr lang="en-US" sz="2000" b="0" i="0" u="none" strike="noStrike" cap="none">
                <a:solidFill>
                  <a:schemeClr val="dk2"/>
                </a:solidFill>
                <a:latin typeface="Arial"/>
                <a:ea typeface="Arial"/>
                <a:cs typeface="Arial"/>
                <a:sym typeface="Arial"/>
              </a:rPr>
              <a:t>There are 16 Categorical variables which are converted into dummies for individual values. After the conversion, there are 80 variables in total.</a:t>
            </a:r>
            <a:endParaRPr/>
          </a:p>
          <a:p>
            <a:pPr marL="0" marR="0" lvl="0" indent="0" algn="l" rtl="0">
              <a:lnSpc>
                <a:spcPct val="9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a:p>
            <a:pPr marL="0" marR="0" lvl="0" indent="0" algn="l" rtl="0">
              <a:lnSpc>
                <a:spcPct val="9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p:txBody>
      </p:sp>
      <p:pic>
        <p:nvPicPr>
          <p:cNvPr id="165" name="Shape 165"/>
          <p:cNvPicPr preferRelativeResize="0"/>
          <p:nvPr/>
        </p:nvPicPr>
        <p:blipFill rotWithShape="1">
          <a:blip r:embed="rId3">
            <a:alphaModFix/>
          </a:blip>
          <a:srcRect/>
          <a:stretch/>
        </p:blipFill>
        <p:spPr>
          <a:xfrm>
            <a:off x="1429473" y="2529068"/>
            <a:ext cx="9543327" cy="35244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1371600" y="685800"/>
            <a:ext cx="9601200" cy="662651"/>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3959"/>
              <a:buFont typeface="Source Sans Pro"/>
              <a:buNone/>
            </a:pPr>
            <a:r>
              <a:rPr lang="en-US" sz="3600" b="0" i="0" u="none" strike="noStrike" cap="none">
                <a:solidFill>
                  <a:schemeClr val="dk2"/>
                </a:solidFill>
                <a:latin typeface="Arial"/>
                <a:ea typeface="Arial"/>
                <a:cs typeface="Arial"/>
                <a:sym typeface="Arial"/>
              </a:rPr>
              <a:t>Data Preprocessing and Exploration</a:t>
            </a:r>
            <a:endParaRPr/>
          </a:p>
        </p:txBody>
      </p:sp>
      <p:sp>
        <p:nvSpPr>
          <p:cNvPr id="171" name="Shape 171"/>
          <p:cNvSpPr txBox="1">
            <a:spLocks noGrp="1"/>
          </p:cNvSpPr>
          <p:nvPr>
            <p:ph type="body" idx="1"/>
          </p:nvPr>
        </p:nvSpPr>
        <p:spPr>
          <a:xfrm>
            <a:off x="1371600" y="1348451"/>
            <a:ext cx="9601200" cy="4518949"/>
          </a:xfrm>
          <a:prstGeom prst="rect">
            <a:avLst/>
          </a:prstGeom>
          <a:noFill/>
          <a:ln>
            <a:noFill/>
          </a:ln>
        </p:spPr>
        <p:txBody>
          <a:bodyPr spcFirstLastPara="1" wrap="square" lIns="91425" tIns="45700" rIns="91425" bIns="45700" anchor="t" anchorCtr="0">
            <a:noAutofit/>
          </a:bodyPr>
          <a:lstStyle/>
          <a:p>
            <a:pPr marL="0" marR="0" lvl="0" indent="0" algn="l" rtl="0">
              <a:lnSpc>
                <a:spcPct val="94000"/>
              </a:lnSpc>
              <a:spcBef>
                <a:spcPts val="0"/>
              </a:spcBef>
              <a:spcAft>
                <a:spcPts val="0"/>
              </a:spcAft>
              <a:buClr>
                <a:schemeClr val="dk2"/>
              </a:buClr>
              <a:buSzPts val="2000"/>
              <a:buFont typeface="Source Sans Pro"/>
              <a:buNone/>
            </a:pPr>
            <a:r>
              <a:rPr lang="en-US" sz="2000" b="0" i="1" u="sng" strike="noStrike" cap="none">
                <a:solidFill>
                  <a:schemeClr val="dk2"/>
                </a:solidFill>
                <a:latin typeface="Arial"/>
                <a:ea typeface="Arial"/>
                <a:cs typeface="Arial"/>
                <a:sym typeface="Arial"/>
              </a:rPr>
              <a:t>Removing reference variables:</a:t>
            </a:r>
            <a:endParaRPr/>
          </a:p>
          <a:p>
            <a:pPr marL="0" marR="0" lvl="0" indent="0" algn="l" rtl="0">
              <a:lnSpc>
                <a:spcPct val="94000"/>
              </a:lnSpc>
              <a:spcBef>
                <a:spcPts val="1200"/>
              </a:spcBef>
              <a:spcAft>
                <a:spcPts val="0"/>
              </a:spcAft>
              <a:buClr>
                <a:schemeClr val="dk2"/>
              </a:buClr>
              <a:buSzPts val="2000"/>
              <a:buFont typeface="Source Sans Pro"/>
              <a:buNone/>
            </a:pPr>
            <a:r>
              <a:rPr lang="en-US" sz="2000" b="0" i="1" u="sng" strike="noStrike" cap="none">
                <a:solidFill>
                  <a:schemeClr val="dk2"/>
                </a:solidFill>
                <a:latin typeface="Arial"/>
                <a:ea typeface="Arial"/>
                <a:cs typeface="Arial"/>
                <a:sym typeface="Arial"/>
              </a:rPr>
              <a:t>The following variables were removed:</a:t>
            </a:r>
            <a:endParaRPr/>
          </a:p>
          <a:p>
            <a:pPr marL="0" marR="0" lvl="0" indent="0" algn="l" rtl="0">
              <a:lnSpc>
                <a:spcPct val="94000"/>
              </a:lnSpc>
              <a:spcBef>
                <a:spcPts val="1200"/>
              </a:spcBef>
              <a:spcAft>
                <a:spcPts val="0"/>
              </a:spcAft>
              <a:buClr>
                <a:schemeClr val="dk2"/>
              </a:buClr>
              <a:buSzPts val="2000"/>
              <a:buFont typeface="Source Sans Pro"/>
              <a:buNone/>
            </a:pPr>
            <a:endParaRPr sz="2000" b="1" i="0" u="none" strike="noStrike" cap="none">
              <a:solidFill>
                <a:schemeClr val="dk2"/>
              </a:solidFill>
              <a:latin typeface="Arial"/>
              <a:ea typeface="Arial"/>
              <a:cs typeface="Arial"/>
              <a:sym typeface="Arial"/>
            </a:endParaRPr>
          </a:p>
        </p:txBody>
      </p:sp>
      <p:pic>
        <p:nvPicPr>
          <p:cNvPr id="172" name="Shape 172"/>
          <p:cNvPicPr preferRelativeResize="0"/>
          <p:nvPr/>
        </p:nvPicPr>
        <p:blipFill rotWithShape="1">
          <a:blip r:embed="rId3">
            <a:alphaModFix/>
          </a:blip>
          <a:srcRect/>
          <a:stretch/>
        </p:blipFill>
        <p:spPr>
          <a:xfrm>
            <a:off x="4207397" y="2228125"/>
            <a:ext cx="3761772" cy="44157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1371600" y="685800"/>
            <a:ext cx="9601200" cy="801547"/>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Data Preprocessing and Exploration</a:t>
            </a:r>
            <a:endParaRPr/>
          </a:p>
        </p:txBody>
      </p:sp>
      <p:sp>
        <p:nvSpPr>
          <p:cNvPr id="178" name="Shape 178"/>
          <p:cNvSpPr txBox="1">
            <a:spLocks noGrp="1"/>
          </p:cNvSpPr>
          <p:nvPr>
            <p:ph type="body" idx="1"/>
          </p:nvPr>
        </p:nvSpPr>
        <p:spPr>
          <a:xfrm>
            <a:off x="1371600" y="1487347"/>
            <a:ext cx="9601200" cy="4380053"/>
          </a:xfrm>
          <a:prstGeom prst="rect">
            <a:avLst/>
          </a:prstGeom>
          <a:noFill/>
          <a:ln>
            <a:noFill/>
          </a:ln>
        </p:spPr>
        <p:txBody>
          <a:bodyPr spcFirstLastPara="1" wrap="square" lIns="91425" tIns="45700" rIns="91425" bIns="45700" anchor="t" anchorCtr="0">
            <a:noAutofit/>
          </a:bodyPr>
          <a:lstStyle/>
          <a:p>
            <a:pPr marL="0" marR="0" lvl="0" indent="0" algn="l" rtl="0">
              <a:lnSpc>
                <a:spcPct val="94000"/>
              </a:lnSpc>
              <a:spcBef>
                <a:spcPts val="0"/>
              </a:spcBef>
              <a:spcAft>
                <a:spcPts val="0"/>
              </a:spcAft>
              <a:buClr>
                <a:schemeClr val="dk2"/>
              </a:buClr>
              <a:buSzPts val="2000"/>
              <a:buFont typeface="Source Sans Pro"/>
              <a:buNone/>
            </a:pPr>
            <a:r>
              <a:rPr lang="en-US" sz="2000" b="0" i="1" u="sng" strike="noStrike" cap="none">
                <a:solidFill>
                  <a:schemeClr val="dk2"/>
                </a:solidFill>
                <a:latin typeface="Arial"/>
                <a:ea typeface="Arial"/>
                <a:cs typeface="Arial"/>
                <a:sym typeface="Arial"/>
              </a:rPr>
              <a:t>DIMENSION REDUCTION (Correlation Analysis):</a:t>
            </a:r>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Cutoff: 0.50 </a:t>
            </a:r>
            <a:endParaRPr/>
          </a:p>
          <a:p>
            <a:pPr marL="384048" marR="0" lvl="0" indent="-384048" algn="l" rtl="0">
              <a:lnSpc>
                <a:spcPct val="94000"/>
              </a:lnSpc>
              <a:spcBef>
                <a:spcPts val="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24 variables deleted based on this cutoff. </a:t>
            </a:r>
            <a:endParaRPr/>
          </a:p>
          <a:p>
            <a:pPr marL="384048" marR="0" lvl="0" indent="-384048" algn="l" rtl="0">
              <a:lnSpc>
                <a:spcPct val="94000"/>
              </a:lnSpc>
              <a:spcBef>
                <a:spcPts val="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Final dataset consists of 56 variables.</a:t>
            </a:r>
            <a:endParaRPr/>
          </a:p>
          <a:p>
            <a:pPr marL="0" marR="0" lvl="0" indent="0" algn="l" rtl="0">
              <a:lnSpc>
                <a:spcPct val="9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371600" y="685800"/>
            <a:ext cx="9601200" cy="905719"/>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Data Preprocessing and Exploration</a:t>
            </a:r>
            <a:endParaRPr/>
          </a:p>
        </p:txBody>
      </p:sp>
      <p:sp>
        <p:nvSpPr>
          <p:cNvPr id="184" name="Shape 184"/>
          <p:cNvSpPr txBox="1">
            <a:spLocks noGrp="1"/>
          </p:cNvSpPr>
          <p:nvPr>
            <p:ph type="body" idx="1"/>
          </p:nvPr>
        </p:nvSpPr>
        <p:spPr>
          <a:xfrm>
            <a:off x="1371600" y="1591519"/>
            <a:ext cx="9601200" cy="4275881"/>
          </a:xfrm>
          <a:prstGeom prst="rect">
            <a:avLst/>
          </a:prstGeom>
          <a:noFill/>
          <a:ln>
            <a:noFill/>
          </a:ln>
        </p:spPr>
        <p:txBody>
          <a:bodyPr spcFirstLastPara="1" wrap="square" lIns="91425" tIns="45700" rIns="91425" bIns="45700" anchor="t" anchorCtr="0">
            <a:noAutofit/>
          </a:bodyPr>
          <a:lstStyle/>
          <a:p>
            <a:pPr marL="384048" marR="0" lvl="0" indent="-384048" algn="l" rtl="0">
              <a:lnSpc>
                <a:spcPct val="94000"/>
              </a:lnSpc>
              <a:spcBef>
                <a:spcPts val="0"/>
              </a:spcBef>
              <a:spcAft>
                <a:spcPts val="0"/>
              </a:spcAft>
              <a:buClr>
                <a:schemeClr val="dk2"/>
              </a:buClr>
              <a:buSzPts val="2000"/>
              <a:buFont typeface="Arial"/>
              <a:buChar char="■"/>
            </a:pPr>
            <a:r>
              <a:rPr lang="en-US" sz="2000" b="0" i="1" u="sng" strike="noStrike" cap="none">
                <a:solidFill>
                  <a:schemeClr val="dk2"/>
                </a:solidFill>
                <a:latin typeface="Arial"/>
                <a:ea typeface="Arial"/>
                <a:cs typeface="Arial"/>
                <a:sym typeface="Arial"/>
              </a:rPr>
              <a:t>PARTITIONING:</a:t>
            </a:r>
            <a:r>
              <a:rPr lang="en-US" sz="2000" b="0" i="0" u="none" strike="noStrike" cap="none">
                <a:solidFill>
                  <a:schemeClr val="dk2"/>
                </a:solidFill>
                <a:latin typeface="Arial"/>
                <a:ea typeface="Arial"/>
                <a:cs typeface="Arial"/>
                <a:sym typeface="Arial"/>
              </a:rPr>
              <a:t> </a:t>
            </a:r>
            <a:endParaRPr/>
          </a:p>
          <a:p>
            <a:pPr marL="0" marR="0" lvl="0" indent="0" algn="l" rtl="0">
              <a:lnSpc>
                <a:spcPct val="94000"/>
              </a:lnSpc>
              <a:spcBef>
                <a:spcPts val="1200"/>
              </a:spcBef>
              <a:spcAft>
                <a:spcPts val="0"/>
              </a:spcAft>
              <a:buClr>
                <a:schemeClr val="dk2"/>
              </a:buClr>
              <a:buSzPts val="2000"/>
              <a:buFont typeface="Source Sans Pro"/>
              <a:buNone/>
            </a:pPr>
            <a:r>
              <a:rPr lang="en-US" sz="2000" b="0" i="0" u="none" strike="noStrike" cap="none">
                <a:solidFill>
                  <a:schemeClr val="dk2"/>
                </a:solidFill>
                <a:latin typeface="Arial"/>
                <a:ea typeface="Arial"/>
                <a:cs typeface="Arial"/>
                <a:sym typeface="Arial"/>
              </a:rPr>
              <a:t>75% Training data and 25% Validation data</a:t>
            </a:r>
            <a:endParaRPr/>
          </a:p>
          <a:p>
            <a:pPr marL="0" marR="0" lvl="0" indent="0" algn="l" rtl="0">
              <a:lnSpc>
                <a:spcPct val="9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a:p>
            <a:pPr marL="0" marR="0" lvl="0" indent="0" algn="l" rtl="0">
              <a:lnSpc>
                <a:spcPct val="9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a:p>
            <a:pPr marL="0" marR="0" lvl="0" indent="0" algn="l" rtl="0">
              <a:lnSpc>
                <a:spcPct val="9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p:txBody>
      </p:sp>
      <p:pic>
        <p:nvPicPr>
          <p:cNvPr id="185" name="Shape 185"/>
          <p:cNvPicPr preferRelativeResize="0"/>
          <p:nvPr/>
        </p:nvPicPr>
        <p:blipFill rotWithShape="1">
          <a:blip r:embed="rId3">
            <a:alphaModFix/>
          </a:blip>
          <a:srcRect/>
          <a:stretch/>
        </p:blipFill>
        <p:spPr>
          <a:xfrm>
            <a:off x="1371600" y="2586940"/>
            <a:ext cx="9448800" cy="33682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371600" y="685800"/>
            <a:ext cx="9601200" cy="807334"/>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Data Mining methodologies</a:t>
            </a:r>
            <a:endParaRPr/>
          </a:p>
        </p:txBody>
      </p:sp>
      <p:sp>
        <p:nvSpPr>
          <p:cNvPr id="191" name="Shape 191"/>
          <p:cNvSpPr txBox="1">
            <a:spLocks noGrp="1"/>
          </p:cNvSpPr>
          <p:nvPr>
            <p:ph type="body" idx="1"/>
          </p:nvPr>
        </p:nvSpPr>
        <p:spPr>
          <a:xfrm>
            <a:off x="1371600" y="1493134"/>
            <a:ext cx="9601200" cy="4374266"/>
          </a:xfrm>
          <a:prstGeom prst="rect">
            <a:avLst/>
          </a:prstGeom>
          <a:noFill/>
          <a:ln>
            <a:noFill/>
          </a:ln>
        </p:spPr>
        <p:txBody>
          <a:bodyPr spcFirstLastPara="1" wrap="square" lIns="91425" tIns="45700" rIns="91425" bIns="45700" anchor="t" anchorCtr="0">
            <a:noAutofit/>
          </a:bodyPr>
          <a:lstStyle/>
          <a:p>
            <a:pPr marL="0" marR="0" lvl="0" indent="0" algn="l" rtl="0">
              <a:lnSpc>
                <a:spcPct val="94000"/>
              </a:lnSpc>
              <a:spcBef>
                <a:spcPts val="0"/>
              </a:spcBef>
              <a:spcAft>
                <a:spcPts val="0"/>
              </a:spcAft>
              <a:buClr>
                <a:schemeClr val="dk2"/>
              </a:buClr>
              <a:buSzPts val="2000"/>
              <a:buFont typeface="Source Sans Pro"/>
              <a:buNone/>
            </a:pPr>
            <a:r>
              <a:rPr lang="en-US" sz="2000" b="0" i="1" u="sng" strike="noStrike" cap="none">
                <a:solidFill>
                  <a:schemeClr val="dk2"/>
                </a:solidFill>
                <a:latin typeface="Arial"/>
                <a:ea typeface="Arial"/>
                <a:cs typeface="Arial"/>
                <a:sym typeface="Arial"/>
              </a:rPr>
              <a:t>CLASSIFICATION ALGORITHMS:</a:t>
            </a:r>
            <a:endParaRPr/>
          </a:p>
          <a:p>
            <a:pPr marL="457200" marR="0" lvl="0" indent="-355600"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K-Nearest Neighbor</a:t>
            </a:r>
            <a:endParaRPr/>
          </a:p>
          <a:p>
            <a:pPr marL="457200" marR="0" lvl="0" indent="-355600" algn="l" rtl="0">
              <a:lnSpc>
                <a:spcPct val="94000"/>
              </a:lnSpc>
              <a:spcBef>
                <a:spcPts val="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Logistic Regression</a:t>
            </a:r>
            <a:endParaRPr/>
          </a:p>
          <a:p>
            <a:pPr marL="457200" marR="0" lvl="0" indent="-355600" algn="l" rtl="0">
              <a:lnSpc>
                <a:spcPct val="94000"/>
              </a:lnSpc>
              <a:spcBef>
                <a:spcPts val="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Classification Tree</a:t>
            </a:r>
            <a:endParaRPr/>
          </a:p>
          <a:p>
            <a:pPr marL="0" marR="0" lvl="0" indent="0" algn="l" rtl="0">
              <a:lnSpc>
                <a:spcPct val="94000"/>
              </a:lnSpc>
              <a:spcBef>
                <a:spcPts val="1200"/>
              </a:spcBef>
              <a:spcAft>
                <a:spcPts val="0"/>
              </a:spcAft>
              <a:buClr>
                <a:schemeClr val="dk2"/>
              </a:buClr>
              <a:buSzPts val="2000"/>
              <a:buFont typeface="Source Sans Pro"/>
              <a:buNone/>
            </a:pPr>
            <a:r>
              <a:rPr lang="en-US" sz="2000" b="1" i="0" u="none" strike="noStrike" cap="none">
                <a:solidFill>
                  <a:schemeClr val="dk2"/>
                </a:solidFill>
                <a:latin typeface="Arial"/>
                <a:ea typeface="Arial"/>
                <a:cs typeface="Arial"/>
                <a:sym typeface="Aria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1371600" y="685800"/>
            <a:ext cx="9601200" cy="870995"/>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Data Mining methodologies</a:t>
            </a:r>
            <a:endParaRPr/>
          </a:p>
        </p:txBody>
      </p:sp>
      <p:sp>
        <p:nvSpPr>
          <p:cNvPr id="197" name="Shape 197"/>
          <p:cNvSpPr txBox="1">
            <a:spLocks noGrp="1"/>
          </p:cNvSpPr>
          <p:nvPr>
            <p:ph type="body" idx="1"/>
          </p:nvPr>
        </p:nvSpPr>
        <p:spPr>
          <a:xfrm>
            <a:off x="1371600" y="1469985"/>
            <a:ext cx="9601200" cy="4397415"/>
          </a:xfrm>
          <a:prstGeom prst="rect">
            <a:avLst/>
          </a:prstGeom>
          <a:noFill/>
          <a:ln>
            <a:noFill/>
          </a:ln>
        </p:spPr>
        <p:txBody>
          <a:bodyPr spcFirstLastPara="1" wrap="square" lIns="91425" tIns="45700" rIns="91425" bIns="45700" anchor="t" anchorCtr="0">
            <a:noAutofit/>
          </a:bodyPr>
          <a:lstStyle/>
          <a:p>
            <a:pPr marL="0" marR="0" lvl="0" indent="0" algn="l" rtl="0">
              <a:lnSpc>
                <a:spcPct val="94000"/>
              </a:lnSpc>
              <a:spcBef>
                <a:spcPts val="0"/>
              </a:spcBef>
              <a:spcAft>
                <a:spcPts val="0"/>
              </a:spcAft>
              <a:buClr>
                <a:schemeClr val="dk2"/>
              </a:buClr>
              <a:buSzPts val="2000"/>
              <a:buFont typeface="Source Sans Pro"/>
              <a:buNone/>
            </a:pPr>
            <a:r>
              <a:rPr lang="en-US" sz="2000" b="0" i="1" u="sng" strike="noStrike" cap="none">
                <a:solidFill>
                  <a:schemeClr val="dk2"/>
                </a:solidFill>
                <a:latin typeface="Source Sans Pro"/>
                <a:ea typeface="Source Sans Pro"/>
                <a:cs typeface="Source Sans Pro"/>
                <a:sym typeface="Source Sans Pro"/>
              </a:rPr>
              <a:t>K-Nearest Neighbor:</a:t>
            </a:r>
            <a:endParaRPr sz="2000" b="0" i="1" u="sng" strike="noStrike" cap="none">
              <a:solidFill>
                <a:schemeClr val="dk2"/>
              </a:solidFill>
              <a:latin typeface="Source Sans Pro"/>
              <a:ea typeface="Source Sans Pro"/>
              <a:cs typeface="Source Sans Pro"/>
              <a:sym typeface="Source Sans Pro"/>
            </a:endParaRPr>
          </a:p>
          <a:p>
            <a:pPr marL="0" marR="0" lvl="0" indent="0" algn="l" rtl="0">
              <a:lnSpc>
                <a:spcPct val="94000"/>
              </a:lnSpc>
              <a:spcBef>
                <a:spcPts val="0"/>
              </a:spcBef>
              <a:spcAft>
                <a:spcPts val="0"/>
              </a:spcAft>
              <a:buClr>
                <a:schemeClr val="dk2"/>
              </a:buClr>
              <a:buSzPts val="2000"/>
              <a:buFont typeface="Source Sans Pro"/>
              <a:buNone/>
            </a:pPr>
            <a:endParaRPr i="1" u="sng"/>
          </a:p>
          <a:p>
            <a:pPr marL="0" lvl="0" indent="0" rtl="0">
              <a:spcBef>
                <a:spcPts val="1000"/>
              </a:spcBef>
              <a:spcAft>
                <a:spcPts val="0"/>
              </a:spcAft>
              <a:buClr>
                <a:schemeClr val="dk1"/>
              </a:buClr>
              <a:buSzPts val="1100"/>
              <a:buFont typeface="Arial"/>
              <a:buNone/>
            </a:pPr>
            <a:r>
              <a:rPr lang="en-US">
                <a:solidFill>
                  <a:schemeClr val="dk1"/>
                </a:solidFill>
                <a:latin typeface="Arial"/>
                <a:ea typeface="Arial"/>
                <a:cs typeface="Arial"/>
                <a:sym typeface="Arial"/>
              </a:rPr>
              <a:t>■</a:t>
            </a:r>
            <a:r>
              <a:rPr lang="en-US">
                <a:latin typeface="Arial"/>
                <a:ea typeface="Arial"/>
                <a:cs typeface="Arial"/>
                <a:sym typeface="Arial"/>
              </a:rPr>
              <a:t>K- Nearest Neighbor algorithm is used for classification of a categorical outcome.</a:t>
            </a:r>
            <a:endParaRPr>
              <a:latin typeface="Arial"/>
              <a:ea typeface="Arial"/>
              <a:cs typeface="Arial"/>
              <a:sym typeface="Arial"/>
            </a:endParaRPr>
          </a:p>
          <a:p>
            <a:pPr marL="0" lvl="0" indent="0" rtl="0">
              <a:spcBef>
                <a:spcPts val="1000"/>
              </a:spcBef>
              <a:spcAft>
                <a:spcPts val="0"/>
              </a:spcAft>
              <a:buClr>
                <a:schemeClr val="dk1"/>
              </a:buClr>
              <a:buSzPts val="1100"/>
              <a:buFont typeface="Arial"/>
              <a:buNone/>
            </a:pPr>
            <a:r>
              <a:rPr lang="en-US">
                <a:solidFill>
                  <a:schemeClr val="dk1"/>
                </a:solidFill>
                <a:latin typeface="Arial"/>
                <a:ea typeface="Arial"/>
                <a:cs typeface="Arial"/>
                <a:sym typeface="Arial"/>
              </a:rPr>
              <a:t>■</a:t>
            </a:r>
            <a:r>
              <a:rPr lang="en-US">
                <a:latin typeface="Arial"/>
                <a:ea typeface="Arial"/>
                <a:cs typeface="Arial"/>
                <a:sym typeface="Arial"/>
              </a:rPr>
              <a:t>To classify a new record, this method relies on finding similar records in the training data.</a:t>
            </a:r>
            <a:endParaRPr>
              <a:latin typeface="Arial"/>
              <a:ea typeface="Arial"/>
              <a:cs typeface="Arial"/>
              <a:sym typeface="Arial"/>
            </a:endParaRPr>
          </a:p>
          <a:p>
            <a:pPr marL="0" lvl="0" indent="0" rtl="0">
              <a:spcBef>
                <a:spcPts val="1000"/>
              </a:spcBef>
              <a:spcAft>
                <a:spcPts val="200"/>
              </a:spcAft>
              <a:buClr>
                <a:schemeClr val="dk1"/>
              </a:buClr>
              <a:buSzPts val="1100"/>
              <a:buFont typeface="Arial"/>
              <a:buNone/>
            </a:pPr>
            <a:r>
              <a:rPr lang="en-US">
                <a:solidFill>
                  <a:schemeClr val="dk1"/>
                </a:solidFill>
                <a:latin typeface="Arial"/>
                <a:ea typeface="Arial"/>
                <a:cs typeface="Arial"/>
                <a:sym typeface="Arial"/>
              </a:rPr>
              <a:t>■</a:t>
            </a:r>
            <a:r>
              <a:rPr lang="en-US">
                <a:latin typeface="Arial"/>
                <a:ea typeface="Arial"/>
                <a:cs typeface="Arial"/>
                <a:sym typeface="Arial"/>
              </a:rPr>
              <a:t>These neighbors are then used to derive a classification for the new record.</a:t>
            </a:r>
            <a:endParaRPr i="1" u="sng"/>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1371600" y="685800"/>
            <a:ext cx="9601200" cy="830484"/>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Data Mining methodologies	</a:t>
            </a:r>
            <a:endParaRPr/>
          </a:p>
        </p:txBody>
      </p:sp>
      <p:sp>
        <p:nvSpPr>
          <p:cNvPr id="203" name="Shape 203"/>
          <p:cNvSpPr txBox="1">
            <a:spLocks noGrp="1"/>
          </p:cNvSpPr>
          <p:nvPr>
            <p:ph type="body" idx="1"/>
          </p:nvPr>
        </p:nvSpPr>
        <p:spPr>
          <a:xfrm>
            <a:off x="1371600" y="1414825"/>
            <a:ext cx="10148100" cy="5217300"/>
          </a:xfrm>
          <a:prstGeom prst="rect">
            <a:avLst/>
          </a:prstGeom>
          <a:noFill/>
          <a:ln>
            <a:noFill/>
          </a:ln>
        </p:spPr>
        <p:txBody>
          <a:bodyPr spcFirstLastPara="1" wrap="square" lIns="91425" tIns="45700" rIns="91425" bIns="45700" anchor="t" anchorCtr="0">
            <a:noAutofit/>
          </a:bodyPr>
          <a:lstStyle/>
          <a:p>
            <a:pPr marL="0" marR="0" lvl="0" indent="0" algn="l" rtl="0">
              <a:lnSpc>
                <a:spcPct val="94000"/>
              </a:lnSpc>
              <a:spcBef>
                <a:spcPts val="0"/>
              </a:spcBef>
              <a:spcAft>
                <a:spcPts val="0"/>
              </a:spcAft>
              <a:buClr>
                <a:schemeClr val="dk2"/>
              </a:buClr>
              <a:buSzPts val="2000"/>
              <a:buFont typeface="Source Sans Pro"/>
              <a:buNone/>
            </a:pPr>
            <a:r>
              <a:rPr lang="en-US" sz="2000" b="0" i="1" u="sng" strike="noStrike" cap="none">
                <a:solidFill>
                  <a:schemeClr val="dk2"/>
                </a:solidFill>
                <a:latin typeface="Source Sans Pro"/>
                <a:ea typeface="Source Sans Pro"/>
                <a:cs typeface="Source Sans Pro"/>
                <a:sym typeface="Source Sans Pro"/>
              </a:rPr>
              <a:t>K-nearest neighbor:</a:t>
            </a:r>
            <a:endParaRPr/>
          </a:p>
          <a:p>
            <a:pPr marL="0" marR="0" lvl="0" indent="0" algn="l" rtl="0">
              <a:lnSpc>
                <a:spcPct val="94000"/>
              </a:lnSpc>
              <a:spcBef>
                <a:spcPts val="1200"/>
              </a:spcBef>
              <a:spcAft>
                <a:spcPts val="0"/>
              </a:spcAft>
              <a:buClr>
                <a:schemeClr val="dk2"/>
              </a:buClr>
              <a:buSzPts val="2000"/>
              <a:buFont typeface="Source Sans Pro"/>
              <a:buNone/>
            </a:pPr>
            <a:endParaRPr sz="2000" b="1" i="0" u="none" strike="noStrike" cap="none">
              <a:solidFill>
                <a:schemeClr val="dk2"/>
              </a:solidFill>
              <a:latin typeface="Source Sans Pro"/>
              <a:ea typeface="Source Sans Pro"/>
              <a:cs typeface="Source Sans Pro"/>
              <a:sym typeface="Source Sans Pro"/>
            </a:endParaRPr>
          </a:p>
        </p:txBody>
      </p:sp>
      <p:pic>
        <p:nvPicPr>
          <p:cNvPr id="204" name="Shape 204"/>
          <p:cNvPicPr preferRelativeResize="0"/>
          <p:nvPr/>
        </p:nvPicPr>
        <p:blipFill>
          <a:blip r:embed="rId3">
            <a:alphaModFix/>
          </a:blip>
          <a:stretch>
            <a:fillRect/>
          </a:stretch>
        </p:blipFill>
        <p:spPr>
          <a:xfrm>
            <a:off x="1499200" y="1922325"/>
            <a:ext cx="8932425" cy="4811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1371600" y="685800"/>
            <a:ext cx="9601200" cy="1485900"/>
          </a:xfrm>
          <a:prstGeom prst="rect">
            <a:avLst/>
          </a:prstGeom>
          <a:noFill/>
          <a:ln>
            <a:noFill/>
          </a:ln>
        </p:spPr>
        <p:txBody>
          <a:bodyPr spcFirstLastPara="1" wrap="square" lIns="91425" tIns="91425" rIns="91425" bIns="91425"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Logistic Regression </a:t>
            </a:r>
            <a:endParaRPr/>
          </a:p>
        </p:txBody>
      </p:sp>
      <p:sp>
        <p:nvSpPr>
          <p:cNvPr id="218" name="Shape 218"/>
          <p:cNvSpPr txBox="1">
            <a:spLocks noGrp="1"/>
          </p:cNvSpPr>
          <p:nvPr>
            <p:ph type="body" idx="1"/>
          </p:nvPr>
        </p:nvSpPr>
        <p:spPr>
          <a:xfrm>
            <a:off x="1371600" y="1757200"/>
            <a:ext cx="10058400" cy="48198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94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Goal: Find characteristics of Employees who are most likely to leave the job at IBM.</a:t>
            </a:r>
            <a:endParaRPr/>
          </a:p>
          <a:p>
            <a:pPr marL="457200" marR="0" lvl="0" indent="-381000" algn="l" rtl="0">
              <a:lnSpc>
                <a:spcPct val="94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Logistic regression is similar to linear regression, except that it is used with a categorical response.</a:t>
            </a:r>
            <a:endParaRPr/>
          </a:p>
          <a:p>
            <a:pPr marL="457200" marR="0" lvl="0" indent="-381000" algn="l" rtl="0">
              <a:lnSpc>
                <a:spcPct val="94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The predictors are related to the response Y via a nonlinear function called the logit</a:t>
            </a:r>
            <a:endParaRPr/>
          </a:p>
          <a:p>
            <a:pPr marL="457200" marR="0" lvl="0" indent="-381000" algn="l" rtl="0">
              <a:lnSpc>
                <a:spcPct val="94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As in linear regression, reducing predictors can be done via variable selection - Forward/ Backward/ Stepwise. </a:t>
            </a:r>
            <a:endParaRPr/>
          </a:p>
          <a:p>
            <a:pPr marL="457200" marR="0" lvl="0" indent="-381000" algn="l" rtl="0">
              <a:lnSpc>
                <a:spcPct val="94000"/>
              </a:lnSpc>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Model is built using training data and tested on validation data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1371600" y="685800"/>
            <a:ext cx="8378400" cy="603300"/>
          </a:xfrm>
          <a:prstGeom prst="rect">
            <a:avLst/>
          </a:prstGeom>
          <a:noFill/>
          <a:ln>
            <a:noFill/>
          </a:ln>
        </p:spPr>
        <p:txBody>
          <a:bodyPr spcFirstLastPara="1" wrap="square" lIns="91425" tIns="91425" rIns="91425" bIns="91425"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2400" b="0" i="1" u="sng" strike="noStrike" cap="none">
                <a:solidFill>
                  <a:schemeClr val="dk1"/>
                </a:solidFill>
                <a:latin typeface="Calibri"/>
                <a:ea typeface="Calibri"/>
                <a:cs typeface="Calibri"/>
                <a:sym typeface="Calibri"/>
              </a:rPr>
              <a:t>Backward Selection and Stepwise Selection Comparison</a:t>
            </a:r>
            <a:endParaRPr/>
          </a:p>
        </p:txBody>
      </p:sp>
      <p:sp>
        <p:nvSpPr>
          <p:cNvPr id="225" name="Shape 225"/>
          <p:cNvSpPr txBox="1">
            <a:spLocks noGrp="1"/>
          </p:cNvSpPr>
          <p:nvPr>
            <p:ph type="body" idx="1"/>
          </p:nvPr>
        </p:nvSpPr>
        <p:spPr>
          <a:xfrm>
            <a:off x="1211850" y="1289100"/>
            <a:ext cx="9760800" cy="4578300"/>
          </a:xfrm>
          <a:prstGeom prst="rect">
            <a:avLst/>
          </a:prstGeom>
          <a:noFill/>
          <a:ln>
            <a:noFill/>
          </a:ln>
        </p:spPr>
        <p:txBody>
          <a:bodyPr spcFirstLastPara="1" wrap="square" lIns="91425" tIns="91425" rIns="91425" bIns="91425" anchor="t" anchorCtr="0">
            <a:noAutofit/>
          </a:bodyPr>
          <a:lstStyle/>
          <a:p>
            <a:pPr marL="384048" marR="0" lvl="0" indent="-257048" algn="l" rtl="0">
              <a:lnSpc>
                <a:spcPct val="94000"/>
              </a:lnSpc>
              <a:spcBef>
                <a:spcPts val="0"/>
              </a:spcBef>
              <a:spcAft>
                <a:spcPts val="0"/>
              </a:spcAft>
              <a:buClr>
                <a:schemeClr val="dk2"/>
              </a:buClr>
              <a:buSzPts val="2000"/>
              <a:buFont typeface="Source Sans Pro"/>
              <a:buNone/>
            </a:pPr>
            <a:r>
              <a:rPr lang="en-US" sz="2000" b="0" i="0" u="none" strike="noStrike" cap="none">
                <a:solidFill>
                  <a:schemeClr val="dk2"/>
                </a:solidFill>
                <a:latin typeface="Source Sans Pro"/>
                <a:ea typeface="Source Sans Pro"/>
                <a:cs typeface="Source Sans Pro"/>
                <a:sym typeface="Source Sans Pro"/>
              </a:rPr>
              <a:t>                        </a:t>
            </a:r>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r>
              <a:rPr lang="en-US" sz="2000" b="0" i="0" u="none" strike="noStrike" cap="none">
                <a:solidFill>
                  <a:schemeClr val="dk2"/>
                </a:solidFill>
                <a:latin typeface="Source Sans Pro"/>
                <a:ea typeface="Source Sans Pro"/>
                <a:cs typeface="Source Sans Pro"/>
                <a:sym typeface="Source Sans Pro"/>
              </a:rPr>
              <a:t>         Backward Selection                                                Stepwise Selection</a:t>
            </a:r>
            <a:endParaRPr/>
          </a:p>
        </p:txBody>
      </p:sp>
      <p:pic>
        <p:nvPicPr>
          <p:cNvPr id="226" name="Shape 226"/>
          <p:cNvPicPr preferRelativeResize="0"/>
          <p:nvPr/>
        </p:nvPicPr>
        <p:blipFill rotWithShape="1">
          <a:blip r:embed="rId3">
            <a:alphaModFix/>
          </a:blip>
          <a:srcRect/>
          <a:stretch/>
        </p:blipFill>
        <p:spPr>
          <a:xfrm>
            <a:off x="1529338" y="1404300"/>
            <a:ext cx="3514725" cy="3829050"/>
          </a:xfrm>
          <a:prstGeom prst="rect">
            <a:avLst/>
          </a:prstGeom>
          <a:noFill/>
          <a:ln>
            <a:noFill/>
          </a:ln>
        </p:spPr>
      </p:pic>
      <p:pic>
        <p:nvPicPr>
          <p:cNvPr id="227" name="Shape 227"/>
          <p:cNvPicPr preferRelativeResize="0"/>
          <p:nvPr/>
        </p:nvPicPr>
        <p:blipFill rotWithShape="1">
          <a:blip r:embed="rId4">
            <a:alphaModFix/>
          </a:blip>
          <a:srcRect/>
          <a:stretch/>
        </p:blipFill>
        <p:spPr>
          <a:xfrm>
            <a:off x="6044738" y="1528125"/>
            <a:ext cx="2886075" cy="358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371600" y="685800"/>
            <a:ext cx="9601200" cy="1024800"/>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Agenda	</a:t>
            </a:r>
            <a:endParaRPr/>
          </a:p>
        </p:txBody>
      </p:sp>
      <p:sp>
        <p:nvSpPr>
          <p:cNvPr id="104" name="Shape 104"/>
          <p:cNvSpPr txBox="1">
            <a:spLocks noGrp="1"/>
          </p:cNvSpPr>
          <p:nvPr>
            <p:ph type="body" idx="1"/>
          </p:nvPr>
        </p:nvSpPr>
        <p:spPr>
          <a:xfrm>
            <a:off x="1371600" y="1819475"/>
            <a:ext cx="9601200" cy="4047900"/>
          </a:xfrm>
          <a:prstGeom prst="rect">
            <a:avLst/>
          </a:prstGeom>
          <a:noFill/>
          <a:ln>
            <a:noFill/>
          </a:ln>
        </p:spPr>
        <p:txBody>
          <a:bodyPr spcFirstLastPara="1" wrap="square" lIns="91425" tIns="45700" rIns="91425" bIns="45700" anchor="t" anchorCtr="0">
            <a:noAutofit/>
          </a:bodyPr>
          <a:lstStyle/>
          <a:p>
            <a:pPr marL="384048" marR="0" lvl="0" indent="-384048" algn="l" rtl="0">
              <a:lnSpc>
                <a:spcPct val="94000"/>
              </a:lnSpc>
              <a:spcBef>
                <a:spcPts val="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Introduction: Goal, Research Question, Dataset Description</a:t>
            </a:r>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Data Preprocessing and Exploration</a:t>
            </a:r>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Data Mining methodologies used</a:t>
            </a:r>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Model evaluation and selection</a:t>
            </a:r>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Existing literature</a:t>
            </a:r>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371600" y="437925"/>
            <a:ext cx="8874000" cy="906000"/>
          </a:xfrm>
          <a:prstGeom prst="rect">
            <a:avLst/>
          </a:prstGeom>
          <a:noFill/>
          <a:ln>
            <a:noFill/>
          </a:ln>
        </p:spPr>
        <p:txBody>
          <a:bodyPr spcFirstLastPara="1" wrap="square" lIns="91425" tIns="91425" rIns="91425" bIns="91425"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4400" b="0" i="0" u="none" strike="noStrike" cap="none">
                <a:solidFill>
                  <a:schemeClr val="dk2"/>
                </a:solidFill>
                <a:latin typeface="Source Sans Pro"/>
                <a:ea typeface="Source Sans Pro"/>
                <a:cs typeface="Source Sans Pro"/>
                <a:sym typeface="Source Sans Pro"/>
              </a:rPr>
              <a:t>Forward Selection </a:t>
            </a:r>
            <a:endParaRPr/>
          </a:p>
        </p:txBody>
      </p:sp>
      <p:sp>
        <p:nvSpPr>
          <p:cNvPr id="234" name="Shape 234"/>
          <p:cNvSpPr txBox="1">
            <a:spLocks noGrp="1"/>
          </p:cNvSpPr>
          <p:nvPr>
            <p:ph type="body" idx="1"/>
          </p:nvPr>
        </p:nvSpPr>
        <p:spPr>
          <a:xfrm>
            <a:off x="1211850" y="1343925"/>
            <a:ext cx="9970200" cy="5370900"/>
          </a:xfrm>
          <a:prstGeom prst="rect">
            <a:avLst/>
          </a:prstGeom>
          <a:noFill/>
          <a:ln>
            <a:noFill/>
          </a:ln>
        </p:spPr>
        <p:txBody>
          <a:bodyPr spcFirstLastPara="1" wrap="square" lIns="91425" tIns="91425" rIns="91425" bIns="91425" anchor="t" anchorCtr="0">
            <a:noAutofit/>
          </a:bodyPr>
          <a:lstStyle/>
          <a:p>
            <a:pPr marL="384048" marR="0" lvl="0" indent="-257048" algn="l" rtl="0">
              <a:lnSpc>
                <a:spcPct val="94000"/>
              </a:lnSpc>
              <a:spcBef>
                <a:spcPts val="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0" marR="0" lvl="0" indent="0"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520700" marR="0" lvl="0" indent="-520700" algn="l" rtl="0">
              <a:lnSpc>
                <a:spcPct val="115000"/>
              </a:lnSpc>
              <a:spcBef>
                <a:spcPts val="200"/>
              </a:spcBef>
              <a:spcAft>
                <a:spcPts val="0"/>
              </a:spcAft>
              <a:buClr>
                <a:schemeClr val="dk1"/>
              </a:buClr>
              <a:buSzPts val="1100"/>
              <a:buFont typeface="Arial"/>
              <a:buNone/>
            </a:pPr>
            <a:r>
              <a:rPr lang="en-US" sz="2400" b="1" i="0" u="none" strike="noStrike" cap="none">
                <a:solidFill>
                  <a:schemeClr val="dk1"/>
                </a:solidFill>
                <a:latin typeface="Arial"/>
                <a:ea typeface="Arial"/>
                <a:cs typeface="Arial"/>
                <a:sym typeface="Arial"/>
              </a:rPr>
              <a:t>Performance Measures</a:t>
            </a:r>
            <a:r>
              <a:rPr lang="en-US" sz="2400" b="0" i="0" u="none" strike="noStrike" cap="none">
                <a:solidFill>
                  <a:schemeClr val="dk1"/>
                </a:solidFill>
                <a:latin typeface="Arial"/>
                <a:ea typeface="Arial"/>
                <a:cs typeface="Arial"/>
                <a:sym typeface="Arial"/>
              </a:rPr>
              <a:t> –</a:t>
            </a:r>
            <a:endParaRPr/>
          </a:p>
          <a:p>
            <a:pPr marL="520700" marR="0" lvl="0" indent="-520700" algn="l" rtl="0">
              <a:lnSpc>
                <a:spcPct val="115000"/>
              </a:lnSpc>
              <a:spcBef>
                <a:spcPts val="1000"/>
              </a:spcBef>
              <a:spcAft>
                <a:spcPts val="0"/>
              </a:spcAft>
              <a:buClr>
                <a:schemeClr val="dk1"/>
              </a:buClr>
              <a:buSzPts val="1100"/>
              <a:buFont typeface="Arial"/>
              <a:buNone/>
            </a:pPr>
            <a:r>
              <a:rPr lang="en-US" sz="2400" b="0" i="0" u="none" strike="noStrike" cap="none">
                <a:solidFill>
                  <a:schemeClr val="dk1"/>
                </a:solidFill>
                <a:latin typeface="Arial"/>
                <a:ea typeface="Arial"/>
                <a:cs typeface="Arial"/>
                <a:sym typeface="Arial"/>
              </a:rPr>
              <a:t>Confusion matrix and misclassification error rate from validation data</a:t>
            </a:r>
            <a:endParaRPr/>
          </a:p>
          <a:p>
            <a:pPr marL="384048" marR="0" lvl="0" indent="-257048" algn="l" rtl="0">
              <a:lnSpc>
                <a:spcPct val="94000"/>
              </a:lnSpc>
              <a:spcBef>
                <a:spcPts val="10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p:txBody>
      </p:sp>
      <p:pic>
        <p:nvPicPr>
          <p:cNvPr id="235" name="Shape 235"/>
          <p:cNvPicPr preferRelativeResize="0"/>
          <p:nvPr/>
        </p:nvPicPr>
        <p:blipFill rotWithShape="1">
          <a:blip r:embed="rId3">
            <a:alphaModFix/>
          </a:blip>
          <a:srcRect/>
          <a:stretch/>
        </p:blipFill>
        <p:spPr>
          <a:xfrm>
            <a:off x="1514825" y="1368075"/>
            <a:ext cx="3718200" cy="3358900"/>
          </a:xfrm>
          <a:prstGeom prst="rect">
            <a:avLst/>
          </a:prstGeom>
          <a:noFill/>
          <a:ln>
            <a:noFill/>
          </a:ln>
        </p:spPr>
      </p:pic>
      <p:pic>
        <p:nvPicPr>
          <p:cNvPr id="236" name="Shape 236"/>
          <p:cNvPicPr preferRelativeResize="0"/>
          <p:nvPr/>
        </p:nvPicPr>
        <p:blipFill rotWithShape="1">
          <a:blip r:embed="rId4">
            <a:alphaModFix/>
          </a:blip>
          <a:srcRect/>
          <a:stretch/>
        </p:blipFill>
        <p:spPr>
          <a:xfrm>
            <a:off x="5910400" y="1777375"/>
            <a:ext cx="5943600" cy="2166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1371600" y="685800"/>
            <a:ext cx="9452400" cy="988800"/>
          </a:xfrm>
          <a:prstGeom prst="rect">
            <a:avLst/>
          </a:prstGeom>
          <a:noFill/>
          <a:ln>
            <a:noFill/>
          </a:ln>
        </p:spPr>
        <p:txBody>
          <a:bodyPr spcFirstLastPara="1" wrap="square" lIns="91425" tIns="91425" rIns="91425" bIns="91425"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4400" b="0" i="0" u="none" strike="noStrike" cap="none">
                <a:solidFill>
                  <a:schemeClr val="dk2"/>
                </a:solidFill>
                <a:latin typeface="Source Sans Pro"/>
                <a:ea typeface="Source Sans Pro"/>
                <a:cs typeface="Source Sans Pro"/>
                <a:sym typeface="Source Sans Pro"/>
              </a:rPr>
              <a:t>Logit Function</a:t>
            </a:r>
            <a:endParaRPr/>
          </a:p>
        </p:txBody>
      </p:sp>
      <p:sp>
        <p:nvSpPr>
          <p:cNvPr id="243" name="Shape 243"/>
          <p:cNvSpPr txBox="1">
            <a:spLocks noGrp="1"/>
          </p:cNvSpPr>
          <p:nvPr>
            <p:ph type="body" idx="1"/>
          </p:nvPr>
        </p:nvSpPr>
        <p:spPr>
          <a:xfrm>
            <a:off x="1371600" y="1674600"/>
            <a:ext cx="9810600" cy="4819800"/>
          </a:xfrm>
          <a:prstGeom prst="rect">
            <a:avLst/>
          </a:prstGeom>
          <a:noFill/>
          <a:ln>
            <a:noFill/>
          </a:ln>
        </p:spPr>
        <p:txBody>
          <a:bodyPr spcFirstLastPara="1" wrap="square" lIns="91425" tIns="91425" rIns="91425" bIns="91425" anchor="t" anchorCtr="0">
            <a:noAutofit/>
          </a:bodyPr>
          <a:lstStyle/>
          <a:p>
            <a:pPr marL="520700" marR="0" lvl="0" indent="-52070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Logit = - 0.04780237* Age_fix - 2.31955475* OverTime_fix_0 - 1.37833103* JobSatisfaction_fix_4</a:t>
            </a:r>
            <a:r>
              <a:rPr lang="en-US"/>
              <a:t> </a:t>
            </a:r>
            <a:r>
              <a:rPr lang="en-US" sz="1800" b="0" i="0" u="none" strike="noStrike" cap="none">
                <a:solidFill>
                  <a:schemeClr val="dk1"/>
                </a:solidFill>
                <a:latin typeface="Arial"/>
                <a:ea typeface="Arial"/>
                <a:cs typeface="Arial"/>
                <a:sym typeface="Arial"/>
              </a:rPr>
              <a:t>+ 1.944386347 * BusinessTravel_fix_Travel_Frequently</a:t>
            </a:r>
            <a:endParaRPr/>
          </a:p>
          <a:p>
            <a:pPr marL="520700" marR="0" lvl="0" indent="-520700" algn="l" rtl="0">
              <a:lnSpc>
                <a:spcPct val="115000"/>
              </a:lnSpc>
              <a:spcBef>
                <a:spcPts val="1000"/>
              </a:spcBef>
              <a:spcAft>
                <a:spcPts val="0"/>
              </a:spcAft>
              <a:buClr>
                <a:schemeClr val="dk1"/>
              </a:buClr>
              <a:buSzPts val="1100"/>
              <a:buFont typeface="Arial"/>
              <a:buNone/>
            </a:pPr>
            <a:r>
              <a:rPr lang="en-US" sz="1800" b="1" i="0" u="sng" strike="noStrike" cap="none">
                <a:solidFill>
                  <a:schemeClr val="dk1"/>
                </a:solidFill>
                <a:latin typeface="Arial"/>
                <a:ea typeface="Arial"/>
                <a:cs typeface="Arial"/>
                <a:sym typeface="Arial"/>
              </a:rPr>
              <a:t>Interpreting binary predictor effects</a:t>
            </a:r>
            <a:r>
              <a:rPr lang="en-US" sz="1800" b="1" i="0" u="none" strike="noStrike" cap="none">
                <a:solidFill>
                  <a:schemeClr val="dk1"/>
                </a:solidFill>
                <a:latin typeface="Arial"/>
                <a:ea typeface="Arial"/>
                <a:cs typeface="Arial"/>
                <a:sym typeface="Arial"/>
              </a:rPr>
              <a:t>:</a:t>
            </a:r>
            <a:endParaRPr/>
          </a:p>
          <a:p>
            <a:pPr marL="0" marR="0" lvl="0" indent="0" algn="l" rtl="0">
              <a:lnSpc>
                <a:spcPct val="115000"/>
              </a:lnSpc>
              <a:spcBef>
                <a:spcPts val="100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As the Overtime_0 increases that is Overtime is reduced, Attrition rate will decrease by 2.32.</a:t>
            </a:r>
            <a:endParaRPr/>
          </a:p>
          <a:p>
            <a:pPr marL="520700" marR="0" lvl="0" indent="-52070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As the Job Satisfaction is high, Attrition rate will decrease by 1.37</a:t>
            </a:r>
            <a:endParaRPr/>
          </a:p>
          <a:p>
            <a:pPr marL="520700" marR="0" lvl="0" indent="-520700" algn="l" rtl="0">
              <a:lnSpc>
                <a:spcPct val="115000"/>
              </a:lnSpc>
              <a:spcBef>
                <a:spcPts val="100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As the Business travel_frequently increases, Attrition rate will increase by 1.94</a:t>
            </a:r>
            <a:endParaRPr/>
          </a:p>
          <a:p>
            <a:pPr marL="520700" marR="0" lvl="0" indent="-520700" algn="l" rtl="0">
              <a:lnSpc>
                <a:spcPct val="115000"/>
              </a:lnSpc>
              <a:spcBef>
                <a:spcPts val="100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Overtime_0 and Job Satisfaction_4 are associated with employees not leaving the jobs.</a:t>
            </a:r>
            <a:endParaRPr/>
          </a:p>
          <a:p>
            <a:pPr marL="520700" marR="0" lvl="0" indent="-520700" algn="l" rtl="0">
              <a:lnSpc>
                <a:spcPct val="115000"/>
              </a:lnSpc>
              <a:spcBef>
                <a:spcPts val="100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Business Travel Frequently is associated with employees leaving the jobs.</a:t>
            </a:r>
            <a:endParaRPr/>
          </a:p>
          <a:p>
            <a:pPr marL="520700" marR="0" lvl="0" indent="-520700" algn="l" rtl="0">
              <a:lnSpc>
                <a:spcPct val="115000"/>
              </a:lnSpc>
              <a:spcBef>
                <a:spcPts val="1000"/>
              </a:spcBef>
              <a:spcAft>
                <a:spcPts val="0"/>
              </a:spcAft>
              <a:buClr>
                <a:schemeClr val="dk1"/>
              </a:buClr>
              <a:buSzPts val="1100"/>
              <a:buFont typeface="Arial"/>
              <a:buNone/>
            </a:pPr>
            <a:r>
              <a:rPr lang="en-US" sz="1800" b="1" i="0" u="sng" strike="noStrike" cap="none">
                <a:solidFill>
                  <a:schemeClr val="dk1"/>
                </a:solidFill>
                <a:latin typeface="Arial"/>
                <a:ea typeface="Arial"/>
                <a:cs typeface="Arial"/>
                <a:sym typeface="Arial"/>
              </a:rPr>
              <a:t>Interpreting continuous predictor effects</a:t>
            </a:r>
            <a:r>
              <a:rPr lang="en-US" sz="1800" b="1" i="0" u="none" strike="noStrike" cap="none">
                <a:solidFill>
                  <a:schemeClr val="dk1"/>
                </a:solidFill>
                <a:latin typeface="Arial"/>
                <a:ea typeface="Arial"/>
                <a:cs typeface="Arial"/>
                <a:sym typeface="Arial"/>
              </a:rPr>
              <a:t>:</a:t>
            </a:r>
            <a:endParaRPr/>
          </a:p>
          <a:p>
            <a:pPr marL="520700" marR="0" lvl="0" indent="-520700" algn="l" rtl="0">
              <a:lnSpc>
                <a:spcPct val="115000"/>
              </a:lnSpc>
              <a:spcBef>
                <a:spcPts val="100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As the Age increases, Attrition rate will decrease by 0.047.</a:t>
            </a:r>
            <a:endParaRPr/>
          </a:p>
          <a:p>
            <a:pPr marL="520700" marR="0" lvl="0" indent="-520700" algn="l" rtl="0">
              <a:lnSpc>
                <a:spcPct val="115000"/>
              </a:lnSpc>
              <a:spcBef>
                <a:spcPts val="100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Employees with more Age are more likely to stay at their jobs. </a:t>
            </a:r>
            <a:endParaRPr/>
          </a:p>
          <a:p>
            <a:pPr marL="384048" marR="0" lvl="0" indent="-257048" algn="l" rtl="0">
              <a:lnSpc>
                <a:spcPct val="94000"/>
              </a:lnSpc>
              <a:spcBef>
                <a:spcPts val="1000"/>
              </a:spcBef>
              <a:spcAft>
                <a:spcPts val="0"/>
              </a:spcAft>
              <a:buClr>
                <a:schemeClr val="dk2"/>
              </a:buClr>
              <a:buSzPts val="2000"/>
              <a:buFont typeface="Source Sans Pro"/>
              <a:buNone/>
            </a:pPr>
            <a:endParaRPr sz="1800" b="0" i="0" u="none" strike="noStrike" cap="none">
              <a:solidFill>
                <a:schemeClr val="dk2"/>
              </a:solidFill>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1371600" y="685800"/>
            <a:ext cx="9601200" cy="1485900"/>
          </a:xfrm>
          <a:prstGeom prst="rect">
            <a:avLst/>
          </a:prstGeom>
          <a:noFill/>
          <a:ln>
            <a:noFill/>
          </a:ln>
        </p:spPr>
        <p:txBody>
          <a:bodyPr spcFirstLastPara="1" wrap="square" lIns="91425" tIns="91425" rIns="91425" bIns="91425"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4400" b="0" i="0" u="none" strike="noStrike" cap="none">
                <a:solidFill>
                  <a:schemeClr val="dk2"/>
                </a:solidFill>
                <a:latin typeface="Source Sans Pro"/>
                <a:ea typeface="Source Sans Pro"/>
                <a:cs typeface="Source Sans Pro"/>
                <a:sym typeface="Source Sans Pro"/>
              </a:rPr>
              <a:t>Lift Chart And ROC</a:t>
            </a:r>
            <a:endParaRPr/>
          </a:p>
        </p:txBody>
      </p:sp>
      <p:sp>
        <p:nvSpPr>
          <p:cNvPr id="250" name="Shape 250"/>
          <p:cNvSpPr txBox="1">
            <a:spLocks noGrp="1"/>
          </p:cNvSpPr>
          <p:nvPr>
            <p:ph type="body" idx="1"/>
          </p:nvPr>
        </p:nvSpPr>
        <p:spPr>
          <a:xfrm>
            <a:off x="1371600" y="1371600"/>
            <a:ext cx="9601200" cy="5012700"/>
          </a:xfrm>
          <a:prstGeom prst="rect">
            <a:avLst/>
          </a:prstGeom>
          <a:noFill/>
          <a:ln>
            <a:noFill/>
          </a:ln>
        </p:spPr>
        <p:txBody>
          <a:bodyPr spcFirstLastPara="1" wrap="square" lIns="91425" tIns="91425" rIns="91425" bIns="91425" anchor="t" anchorCtr="0">
            <a:noAutofit/>
          </a:bodyPr>
          <a:lstStyle/>
          <a:p>
            <a:pPr marL="384048" marR="0" lvl="0" indent="-257048" algn="l" rtl="0">
              <a:lnSpc>
                <a:spcPct val="94000"/>
              </a:lnSpc>
              <a:spcBef>
                <a:spcPts val="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384048" marR="0" lvl="0" indent="-257048" algn="l" rtl="0">
              <a:lnSpc>
                <a:spcPct val="94000"/>
              </a:lnSpc>
              <a:spcBef>
                <a:spcPts val="2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a:p>
            <a:pPr marL="520700" marR="0" lvl="0" indent="-520700" algn="l" rtl="0">
              <a:lnSpc>
                <a:spcPct val="115000"/>
              </a:lnSpc>
              <a:spcBef>
                <a:spcPts val="200"/>
              </a:spcBef>
              <a:spcAft>
                <a:spcPts val="0"/>
              </a:spcAft>
              <a:buClr>
                <a:schemeClr val="dk1"/>
              </a:buClr>
              <a:buSzPts val="1100"/>
              <a:buFont typeface="Arial"/>
              <a:buNone/>
            </a:pPr>
            <a:r>
              <a:rPr lang="en-US" sz="1200" b="0" i="0" u="none" strike="noStrike" cap="none">
                <a:solidFill>
                  <a:schemeClr val="dk1"/>
                </a:solidFill>
                <a:latin typeface="Arial"/>
                <a:ea typeface="Arial"/>
                <a:cs typeface="Arial"/>
                <a:sym typeface="Arial"/>
              </a:rPr>
              <a:t>Helps determine if the model does a good job of identifying members of a particular class. </a:t>
            </a:r>
            <a:endParaRPr/>
          </a:p>
          <a:p>
            <a:pPr marL="384048" marR="0" lvl="0" indent="-257048" algn="l" rtl="0">
              <a:lnSpc>
                <a:spcPct val="94000"/>
              </a:lnSpc>
              <a:spcBef>
                <a:spcPts val="1000"/>
              </a:spcBef>
              <a:spcAft>
                <a:spcPts val="0"/>
              </a:spcAft>
              <a:buClr>
                <a:schemeClr val="dk2"/>
              </a:buClr>
              <a:buSzPts val="2000"/>
              <a:buFont typeface="Source Sans Pro"/>
              <a:buNone/>
            </a:pPr>
            <a:endParaRPr sz="2000" b="0" i="0" u="none" strike="noStrike" cap="none">
              <a:solidFill>
                <a:schemeClr val="dk2"/>
              </a:solidFill>
              <a:latin typeface="Source Sans Pro"/>
              <a:ea typeface="Source Sans Pro"/>
              <a:cs typeface="Source Sans Pro"/>
              <a:sym typeface="Source Sans Pro"/>
            </a:endParaRPr>
          </a:p>
        </p:txBody>
      </p:sp>
      <p:pic>
        <p:nvPicPr>
          <p:cNvPr id="251" name="Shape 251"/>
          <p:cNvPicPr preferRelativeResize="0"/>
          <p:nvPr/>
        </p:nvPicPr>
        <p:blipFill rotWithShape="1">
          <a:blip r:embed="rId3">
            <a:alphaModFix/>
          </a:blip>
          <a:srcRect/>
          <a:stretch/>
        </p:blipFill>
        <p:spPr>
          <a:xfrm>
            <a:off x="1371600" y="1700200"/>
            <a:ext cx="5266831" cy="3954950"/>
          </a:xfrm>
          <a:prstGeom prst="rect">
            <a:avLst/>
          </a:prstGeom>
          <a:noFill/>
          <a:ln>
            <a:noFill/>
          </a:ln>
        </p:spPr>
      </p:pic>
      <p:pic>
        <p:nvPicPr>
          <p:cNvPr id="252" name="Shape 252"/>
          <p:cNvPicPr preferRelativeResize="0"/>
          <p:nvPr/>
        </p:nvPicPr>
        <p:blipFill rotWithShape="1">
          <a:blip r:embed="rId4">
            <a:alphaModFix/>
          </a:blip>
          <a:srcRect/>
          <a:stretch/>
        </p:blipFill>
        <p:spPr>
          <a:xfrm>
            <a:off x="6775350" y="1685925"/>
            <a:ext cx="4709725" cy="3969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371600" y="685800"/>
            <a:ext cx="9601200" cy="749461"/>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Data mining methodologies</a:t>
            </a:r>
            <a:endParaRPr/>
          </a:p>
        </p:txBody>
      </p:sp>
      <p:sp>
        <p:nvSpPr>
          <p:cNvPr id="258" name="Shape 258"/>
          <p:cNvSpPr txBox="1">
            <a:spLocks noGrp="1"/>
          </p:cNvSpPr>
          <p:nvPr>
            <p:ph type="body" idx="1"/>
          </p:nvPr>
        </p:nvSpPr>
        <p:spPr>
          <a:xfrm>
            <a:off x="1371600" y="1373036"/>
            <a:ext cx="9601200" cy="4432200"/>
          </a:xfrm>
          <a:prstGeom prst="rect">
            <a:avLst/>
          </a:prstGeom>
          <a:noFill/>
          <a:ln>
            <a:noFill/>
          </a:ln>
        </p:spPr>
        <p:txBody>
          <a:bodyPr spcFirstLastPara="1" wrap="square" lIns="91425" tIns="45700" rIns="91425" bIns="45700" anchor="t" anchorCtr="0">
            <a:noAutofit/>
          </a:bodyPr>
          <a:lstStyle/>
          <a:p>
            <a:pPr marL="0" marR="0" lvl="0" indent="0" algn="l" rtl="0">
              <a:lnSpc>
                <a:spcPct val="94000"/>
              </a:lnSpc>
              <a:spcBef>
                <a:spcPts val="0"/>
              </a:spcBef>
              <a:spcAft>
                <a:spcPts val="0"/>
              </a:spcAft>
              <a:buClr>
                <a:schemeClr val="dk2"/>
              </a:buClr>
              <a:buSzPts val="2000"/>
              <a:buFont typeface="Source Sans Pro"/>
              <a:buNone/>
            </a:pPr>
            <a:r>
              <a:rPr lang="en-US" sz="2000" b="0" i="1" u="sng" strike="noStrike" cap="none">
                <a:solidFill>
                  <a:schemeClr val="dk2"/>
                </a:solidFill>
                <a:latin typeface="Source Sans Pro"/>
                <a:ea typeface="Source Sans Pro"/>
                <a:cs typeface="Source Sans Pro"/>
                <a:sym typeface="Source Sans Pro"/>
              </a:rPr>
              <a:t>Classification Tree:</a:t>
            </a:r>
            <a:endParaRPr/>
          </a:p>
          <a:p>
            <a:pPr marL="0" marR="0" lvl="0" indent="0" algn="l" rtl="0">
              <a:lnSpc>
                <a:spcPct val="94000"/>
              </a:lnSpc>
              <a:spcBef>
                <a:spcPts val="1200"/>
              </a:spcBef>
              <a:spcAft>
                <a:spcPts val="0"/>
              </a:spcAft>
              <a:buClr>
                <a:schemeClr val="dk2"/>
              </a:buClr>
              <a:buSzPts val="2000"/>
              <a:buFont typeface="Source Sans Pro"/>
              <a:buNone/>
            </a:pPr>
            <a:endParaRPr sz="2000" b="1" i="0" u="none" strike="noStrike" cap="none">
              <a:solidFill>
                <a:schemeClr val="dk2"/>
              </a:solidFill>
              <a:latin typeface="Source Sans Pro"/>
              <a:ea typeface="Source Sans Pro"/>
              <a:cs typeface="Source Sans Pro"/>
              <a:sym typeface="Source Sans Pro"/>
            </a:endParaRPr>
          </a:p>
        </p:txBody>
      </p:sp>
      <p:pic>
        <p:nvPicPr>
          <p:cNvPr id="259" name="Shape 259"/>
          <p:cNvPicPr preferRelativeResize="0"/>
          <p:nvPr/>
        </p:nvPicPr>
        <p:blipFill rotWithShape="1">
          <a:blip r:embed="rId3">
            <a:alphaModFix/>
          </a:blip>
          <a:srcRect l="830" r="-830"/>
          <a:stretch/>
        </p:blipFill>
        <p:spPr>
          <a:xfrm>
            <a:off x="1371600" y="1909822"/>
            <a:ext cx="9525965" cy="41987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1371600" y="685800"/>
            <a:ext cx="9601200" cy="755248"/>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Data mining methodologies</a:t>
            </a:r>
            <a:endParaRPr/>
          </a:p>
        </p:txBody>
      </p:sp>
      <p:sp>
        <p:nvSpPr>
          <p:cNvPr id="265" name="Shape 265"/>
          <p:cNvSpPr txBox="1">
            <a:spLocks noGrp="1"/>
          </p:cNvSpPr>
          <p:nvPr>
            <p:ph type="body" idx="1"/>
          </p:nvPr>
        </p:nvSpPr>
        <p:spPr>
          <a:xfrm>
            <a:off x="1371600" y="1441048"/>
            <a:ext cx="9601200" cy="4426352"/>
          </a:xfrm>
          <a:prstGeom prst="rect">
            <a:avLst/>
          </a:prstGeom>
          <a:noFill/>
          <a:ln>
            <a:noFill/>
          </a:ln>
        </p:spPr>
        <p:txBody>
          <a:bodyPr spcFirstLastPara="1" wrap="square" lIns="91425" tIns="45700" rIns="91425" bIns="45700" anchor="t" anchorCtr="0">
            <a:noAutofit/>
          </a:bodyPr>
          <a:lstStyle/>
          <a:p>
            <a:pPr marL="0" marR="0" lvl="0" indent="0" algn="l" rtl="0">
              <a:lnSpc>
                <a:spcPct val="94000"/>
              </a:lnSpc>
              <a:spcBef>
                <a:spcPts val="0"/>
              </a:spcBef>
              <a:spcAft>
                <a:spcPts val="0"/>
              </a:spcAft>
              <a:buClr>
                <a:schemeClr val="dk2"/>
              </a:buClr>
              <a:buSzPts val="2000"/>
              <a:buFont typeface="Source Sans Pro"/>
              <a:buNone/>
            </a:pPr>
            <a:r>
              <a:rPr lang="en-US" sz="2000" b="0" i="0" u="none" strike="noStrike" cap="none">
                <a:solidFill>
                  <a:schemeClr val="dk2"/>
                </a:solidFill>
                <a:latin typeface="Arial"/>
                <a:ea typeface="Arial"/>
                <a:cs typeface="Arial"/>
                <a:sym typeface="Arial"/>
              </a:rPr>
              <a:t>Classification Tree:</a:t>
            </a:r>
            <a:endParaRPr/>
          </a:p>
          <a:p>
            <a:pPr marL="0" marR="0" lvl="0" indent="0" algn="l" rtl="0">
              <a:lnSpc>
                <a:spcPct val="94000"/>
              </a:lnSpc>
              <a:spcBef>
                <a:spcPts val="1200"/>
              </a:spcBef>
              <a:spcAft>
                <a:spcPts val="0"/>
              </a:spcAft>
              <a:buClr>
                <a:schemeClr val="dk2"/>
              </a:buClr>
              <a:buSzPts val="2000"/>
              <a:buFont typeface="Source Sans Pro"/>
              <a:buNone/>
            </a:pPr>
            <a:r>
              <a:rPr lang="en-US" sz="2000" b="0" i="0" u="none" strike="noStrike" cap="none">
                <a:solidFill>
                  <a:schemeClr val="dk2"/>
                </a:solidFill>
                <a:latin typeface="Arial"/>
                <a:ea typeface="Arial"/>
                <a:cs typeface="Arial"/>
                <a:sym typeface="Arial"/>
              </a:rPr>
              <a:t>Full grown tree:</a:t>
            </a:r>
            <a:endParaRPr/>
          </a:p>
          <a:p>
            <a:pPr marL="0" marR="0" lvl="0" indent="0" algn="l" rtl="0">
              <a:lnSpc>
                <a:spcPct val="9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p:txBody>
      </p:sp>
      <p:pic>
        <p:nvPicPr>
          <p:cNvPr id="266" name="Shape 266"/>
          <p:cNvPicPr preferRelativeResize="0"/>
          <p:nvPr/>
        </p:nvPicPr>
        <p:blipFill rotWithShape="1">
          <a:blip r:embed="rId3">
            <a:alphaModFix/>
          </a:blip>
          <a:srcRect/>
          <a:stretch/>
        </p:blipFill>
        <p:spPr>
          <a:xfrm>
            <a:off x="1371599" y="2262851"/>
            <a:ext cx="9126639" cy="414373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1371600" y="685800"/>
            <a:ext cx="9601200" cy="784185"/>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Data mining methodologies</a:t>
            </a:r>
            <a:endParaRPr/>
          </a:p>
        </p:txBody>
      </p:sp>
      <p:sp>
        <p:nvSpPr>
          <p:cNvPr id="272" name="Shape 272"/>
          <p:cNvSpPr txBox="1">
            <a:spLocks noGrp="1"/>
          </p:cNvSpPr>
          <p:nvPr>
            <p:ph type="body" idx="1"/>
          </p:nvPr>
        </p:nvSpPr>
        <p:spPr>
          <a:xfrm>
            <a:off x="1371600" y="1469985"/>
            <a:ext cx="9601200" cy="4397415"/>
          </a:xfrm>
          <a:prstGeom prst="rect">
            <a:avLst/>
          </a:prstGeom>
          <a:noFill/>
          <a:ln>
            <a:noFill/>
          </a:ln>
        </p:spPr>
        <p:txBody>
          <a:bodyPr spcFirstLastPara="1" wrap="square" lIns="91425" tIns="45700" rIns="91425" bIns="45700" anchor="t" anchorCtr="0">
            <a:noAutofit/>
          </a:bodyPr>
          <a:lstStyle/>
          <a:p>
            <a:pPr marL="0" marR="0" lvl="0" indent="0" algn="l" rtl="0">
              <a:lnSpc>
                <a:spcPct val="94000"/>
              </a:lnSpc>
              <a:spcBef>
                <a:spcPts val="0"/>
              </a:spcBef>
              <a:spcAft>
                <a:spcPts val="0"/>
              </a:spcAft>
              <a:buClr>
                <a:schemeClr val="dk2"/>
              </a:buClr>
              <a:buSzPts val="2000"/>
              <a:buFont typeface="Source Sans Pro"/>
              <a:buNone/>
            </a:pPr>
            <a:r>
              <a:rPr lang="en-US" sz="2000" b="0" i="1" u="sng" strike="noStrike" cap="none">
                <a:solidFill>
                  <a:schemeClr val="dk2"/>
                </a:solidFill>
                <a:latin typeface="Arial"/>
                <a:ea typeface="Arial"/>
                <a:cs typeface="Arial"/>
                <a:sym typeface="Arial"/>
              </a:rPr>
              <a:t>Classification Tree:</a:t>
            </a:r>
            <a:endParaRPr/>
          </a:p>
          <a:p>
            <a:pPr marL="0" marR="0" lvl="0" indent="0" algn="l" rtl="0">
              <a:lnSpc>
                <a:spcPct val="94000"/>
              </a:lnSpc>
              <a:spcBef>
                <a:spcPts val="1200"/>
              </a:spcBef>
              <a:spcAft>
                <a:spcPts val="0"/>
              </a:spcAft>
              <a:buClr>
                <a:schemeClr val="dk2"/>
              </a:buClr>
              <a:buSzPts val="2000"/>
              <a:buFont typeface="Source Sans Pro"/>
              <a:buNone/>
            </a:pPr>
            <a:r>
              <a:rPr lang="en-US" sz="2000" b="0" i="1" u="sng" strike="noStrike" cap="none">
                <a:solidFill>
                  <a:schemeClr val="dk2"/>
                </a:solidFill>
                <a:latin typeface="Arial"/>
                <a:ea typeface="Arial"/>
                <a:cs typeface="Arial"/>
                <a:sym typeface="Arial"/>
              </a:rPr>
              <a:t>Minimum Error Tree:</a:t>
            </a:r>
            <a:endParaRPr/>
          </a:p>
          <a:p>
            <a:pPr marL="0" marR="0" lvl="0" indent="0" algn="l" rtl="0">
              <a:lnSpc>
                <a:spcPct val="94000"/>
              </a:lnSpc>
              <a:spcBef>
                <a:spcPts val="1200"/>
              </a:spcBef>
              <a:spcAft>
                <a:spcPts val="0"/>
              </a:spcAft>
              <a:buClr>
                <a:schemeClr val="dk2"/>
              </a:buClr>
              <a:buSzPts val="2000"/>
              <a:buFont typeface="Source Sans Pro"/>
              <a:buNone/>
            </a:pPr>
            <a:endParaRPr sz="2000" b="0" i="1" u="sng" strike="noStrike" cap="none">
              <a:solidFill>
                <a:schemeClr val="dk2"/>
              </a:solidFill>
              <a:latin typeface="Arial"/>
              <a:ea typeface="Arial"/>
              <a:cs typeface="Arial"/>
              <a:sym typeface="Arial"/>
            </a:endParaRPr>
          </a:p>
        </p:txBody>
      </p:sp>
      <p:pic>
        <p:nvPicPr>
          <p:cNvPr id="273" name="Shape 273"/>
          <p:cNvPicPr preferRelativeResize="0"/>
          <p:nvPr/>
        </p:nvPicPr>
        <p:blipFill rotWithShape="1">
          <a:blip r:embed="rId3">
            <a:alphaModFix/>
          </a:blip>
          <a:srcRect/>
          <a:stretch/>
        </p:blipFill>
        <p:spPr>
          <a:xfrm>
            <a:off x="3663387" y="2459620"/>
            <a:ext cx="3981691" cy="381675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1371600" y="685800"/>
            <a:ext cx="9601200" cy="772610"/>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Data mining methodologies</a:t>
            </a:r>
            <a:endParaRPr/>
          </a:p>
        </p:txBody>
      </p:sp>
      <p:sp>
        <p:nvSpPr>
          <p:cNvPr id="279" name="Shape 279"/>
          <p:cNvSpPr txBox="1">
            <a:spLocks noGrp="1"/>
          </p:cNvSpPr>
          <p:nvPr>
            <p:ph type="body" idx="1"/>
          </p:nvPr>
        </p:nvSpPr>
        <p:spPr>
          <a:xfrm>
            <a:off x="1371600" y="1458410"/>
            <a:ext cx="9601200" cy="4408990"/>
          </a:xfrm>
          <a:prstGeom prst="rect">
            <a:avLst/>
          </a:prstGeom>
          <a:noFill/>
          <a:ln>
            <a:noFill/>
          </a:ln>
        </p:spPr>
        <p:txBody>
          <a:bodyPr spcFirstLastPara="1" wrap="square" lIns="91425" tIns="45700" rIns="91425" bIns="45700" anchor="t" anchorCtr="0">
            <a:noAutofit/>
          </a:bodyPr>
          <a:lstStyle/>
          <a:p>
            <a:pPr marL="0" marR="0" lvl="0" indent="0" algn="l" rtl="0">
              <a:lnSpc>
                <a:spcPct val="94000"/>
              </a:lnSpc>
              <a:spcBef>
                <a:spcPts val="0"/>
              </a:spcBef>
              <a:spcAft>
                <a:spcPts val="0"/>
              </a:spcAft>
              <a:buClr>
                <a:schemeClr val="dk2"/>
              </a:buClr>
              <a:buSzPts val="2000"/>
              <a:buFont typeface="Source Sans Pro"/>
              <a:buNone/>
            </a:pPr>
            <a:r>
              <a:rPr lang="en-US" sz="2000" b="1" i="0" u="none" strike="noStrike" cap="none">
                <a:solidFill>
                  <a:schemeClr val="dk2"/>
                </a:solidFill>
                <a:latin typeface="Arial"/>
                <a:ea typeface="Arial"/>
                <a:cs typeface="Arial"/>
                <a:sym typeface="Arial"/>
              </a:rPr>
              <a:t>Classification Tree Interpretation: (based on Minimum Error Tree)</a:t>
            </a:r>
            <a:endParaRPr/>
          </a:p>
          <a:p>
            <a:pPr marL="0" marR="0" lvl="0" indent="0" algn="l" rtl="0">
              <a:lnSpc>
                <a:spcPct val="94000"/>
              </a:lnSpc>
              <a:spcBef>
                <a:spcPts val="1200"/>
              </a:spcBef>
              <a:spcAft>
                <a:spcPts val="0"/>
              </a:spcAft>
              <a:buClr>
                <a:schemeClr val="dk2"/>
              </a:buClr>
              <a:buSzPts val="2000"/>
              <a:buFont typeface="Source Sans Pro"/>
              <a:buNone/>
            </a:pPr>
            <a:r>
              <a:rPr lang="en-US" sz="2000" b="1" i="0" u="none" strike="noStrike" cap="none">
                <a:solidFill>
                  <a:schemeClr val="dk2"/>
                </a:solidFill>
                <a:latin typeface="Arial"/>
                <a:ea typeface="Arial"/>
                <a:cs typeface="Arial"/>
                <a:sym typeface="Arial"/>
              </a:rPr>
              <a:t>Most important features: Overtime, Monthly Income</a:t>
            </a:r>
            <a:endParaRPr/>
          </a:p>
          <a:p>
            <a:pPr marL="0" marR="0" lvl="0" indent="0" algn="l" rtl="0">
              <a:lnSpc>
                <a:spcPct val="94000"/>
              </a:lnSpc>
              <a:spcBef>
                <a:spcPts val="1200"/>
              </a:spcBef>
              <a:spcAft>
                <a:spcPts val="0"/>
              </a:spcAft>
              <a:buClr>
                <a:schemeClr val="dk2"/>
              </a:buClr>
              <a:buSzPts val="2000"/>
              <a:buFont typeface="Source Sans Pro"/>
              <a:buNone/>
            </a:pPr>
            <a:r>
              <a:rPr lang="en-US" sz="2000" b="0" i="0" u="none" strike="noStrike" cap="none">
                <a:solidFill>
                  <a:schemeClr val="dk2"/>
                </a:solidFill>
                <a:latin typeface="Arial"/>
                <a:ea typeface="Arial"/>
                <a:cs typeface="Arial"/>
                <a:sym typeface="Arial"/>
              </a:rPr>
              <a:t>Working Overtime does affect satisfaction derived from any job. It should come as no surprise then that our classifier caught onto this and thus ranked this the highest; followed by monthly income obviously. </a:t>
            </a:r>
            <a:endParaRPr/>
          </a:p>
          <a:p>
            <a:pPr marL="0" marR="0" lvl="0" indent="0" algn="l" rtl="0">
              <a:lnSpc>
                <a:spcPct val="9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a:p>
            <a:pPr marL="0" marR="0" lvl="0" indent="0" algn="l" rtl="0">
              <a:lnSpc>
                <a:spcPct val="94000"/>
              </a:lnSpc>
              <a:spcBef>
                <a:spcPts val="1200"/>
              </a:spcBef>
              <a:spcAft>
                <a:spcPts val="0"/>
              </a:spcAft>
              <a:buClr>
                <a:schemeClr val="dk2"/>
              </a:buClr>
              <a:buSzPts val="2000"/>
              <a:buFont typeface="Source Sans Pro"/>
              <a:buNone/>
            </a:pPr>
            <a:endParaRPr sz="2000" b="1" i="0" u="none" strike="noStrike" cap="none">
              <a:solidFill>
                <a:schemeClr val="dk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371600" y="685800"/>
            <a:ext cx="9601200" cy="931127"/>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References of the Existing Literature</a:t>
            </a:r>
            <a:endParaRPr/>
          </a:p>
        </p:txBody>
      </p:sp>
      <p:sp>
        <p:nvSpPr>
          <p:cNvPr id="285" name="Shape 285"/>
          <p:cNvSpPr txBox="1">
            <a:spLocks noGrp="1"/>
          </p:cNvSpPr>
          <p:nvPr>
            <p:ph type="body" idx="1"/>
          </p:nvPr>
        </p:nvSpPr>
        <p:spPr>
          <a:xfrm>
            <a:off x="1371600" y="1477350"/>
            <a:ext cx="9601200" cy="5156700"/>
          </a:xfrm>
          <a:prstGeom prst="rect">
            <a:avLst/>
          </a:prstGeom>
          <a:noFill/>
          <a:ln>
            <a:noFill/>
          </a:ln>
        </p:spPr>
        <p:txBody>
          <a:bodyPr spcFirstLastPara="1" wrap="square" lIns="91425" tIns="45700" rIns="91425" bIns="45700" anchor="t" anchorCtr="0">
            <a:noAutofit/>
          </a:bodyPr>
          <a:lstStyle/>
          <a:p>
            <a:pPr marL="384048" marR="0" lvl="0" indent="-384048" algn="l" rtl="0">
              <a:lnSpc>
                <a:spcPct val="94000"/>
              </a:lnSpc>
              <a:spcBef>
                <a:spcPts val="0"/>
              </a:spcBef>
              <a:spcAft>
                <a:spcPts val="0"/>
              </a:spcAft>
              <a:buClr>
                <a:schemeClr val="dk2"/>
              </a:buClr>
              <a:buSzPts val="2400"/>
              <a:buFont typeface="Source Sans Pro"/>
              <a:buNone/>
            </a:pPr>
            <a:endParaRPr sz="2400" b="0" i="0" u="none" strike="noStrike" cap="none">
              <a:solidFill>
                <a:schemeClr val="dk2"/>
              </a:solidFill>
              <a:latin typeface="Arial"/>
              <a:ea typeface="Arial"/>
              <a:cs typeface="Arial"/>
              <a:sym typeface="Arial"/>
            </a:endParaRPr>
          </a:p>
          <a:p>
            <a:pPr marL="384048" marR="0" lvl="0" indent="-384048" algn="l" rtl="0">
              <a:lnSpc>
                <a:spcPct val="94000"/>
              </a:lnSpc>
              <a:spcBef>
                <a:spcPts val="1200"/>
              </a:spcBef>
              <a:spcAft>
                <a:spcPts val="0"/>
              </a:spcAft>
              <a:buClr>
                <a:schemeClr val="dk2"/>
              </a:buClr>
              <a:buSzPts val="2400"/>
              <a:buFont typeface="Arial"/>
              <a:buChar char="■"/>
            </a:pPr>
            <a:r>
              <a:rPr lang="en-US" sz="2400" b="0" i="0" u="none" strike="noStrike" cap="none">
                <a:solidFill>
                  <a:schemeClr val="dk2"/>
                </a:solidFill>
                <a:latin typeface="Arial"/>
                <a:ea typeface="Arial"/>
                <a:cs typeface="Arial"/>
                <a:sym typeface="Arial"/>
              </a:rPr>
              <a:t>IBM employee attrition analysis by Numerics.</a:t>
            </a:r>
            <a:endParaRPr sz="2400" b="0" i="0" u="none" strike="noStrike" cap="none">
              <a:solidFill>
                <a:schemeClr val="dk2"/>
              </a:solidFill>
              <a:latin typeface="Arial"/>
              <a:ea typeface="Arial"/>
              <a:cs typeface="Arial"/>
              <a:sym typeface="Arial"/>
            </a:endParaRPr>
          </a:p>
          <a:p>
            <a:pPr marL="0" marR="0" lvl="0" indent="0" algn="l" rtl="0">
              <a:lnSpc>
                <a:spcPct val="94000"/>
              </a:lnSpc>
              <a:spcBef>
                <a:spcPts val="1200"/>
              </a:spcBef>
              <a:spcAft>
                <a:spcPts val="0"/>
              </a:spcAft>
              <a:buNone/>
            </a:pPr>
            <a:r>
              <a:rPr lang="en-US" sz="1800">
                <a:latin typeface="Arial"/>
                <a:ea typeface="Arial"/>
                <a:cs typeface="Arial"/>
                <a:sym typeface="Arial"/>
              </a:rPr>
              <a:t>      </a:t>
            </a:r>
            <a:r>
              <a:rPr lang="en-US" sz="1800" u="sng">
                <a:solidFill>
                  <a:schemeClr val="hlink"/>
                </a:solidFill>
                <a:latin typeface="Arial"/>
                <a:ea typeface="Arial"/>
                <a:cs typeface="Arial"/>
                <a:sym typeface="Arial"/>
                <a:hlinkClick r:id="rId3"/>
              </a:rPr>
              <a:t>https://www.kaggle.com/slamnz/ibm-employee-attrition-analysis-by-numerics</a:t>
            </a:r>
            <a:endParaRPr sz="1800">
              <a:latin typeface="Arial"/>
              <a:ea typeface="Arial"/>
              <a:cs typeface="Arial"/>
              <a:sym typeface="Arial"/>
            </a:endParaRPr>
          </a:p>
          <a:p>
            <a:pPr marL="384048" marR="0" lvl="0" indent="-384048" algn="l" rtl="0">
              <a:lnSpc>
                <a:spcPct val="94000"/>
              </a:lnSpc>
              <a:spcBef>
                <a:spcPts val="1200"/>
              </a:spcBef>
              <a:spcAft>
                <a:spcPts val="0"/>
              </a:spcAft>
              <a:buClr>
                <a:schemeClr val="dk2"/>
              </a:buClr>
              <a:buSzPts val="2400"/>
              <a:buFont typeface="Source Sans Pro"/>
              <a:buNone/>
            </a:pPr>
            <a:endParaRPr sz="2400" b="0" i="0" u="none" strike="noStrike" cap="none">
              <a:solidFill>
                <a:schemeClr val="dk2"/>
              </a:solidFill>
              <a:latin typeface="Arial"/>
              <a:ea typeface="Arial"/>
              <a:cs typeface="Arial"/>
              <a:sym typeface="Arial"/>
            </a:endParaRPr>
          </a:p>
          <a:p>
            <a:pPr marL="384048" marR="0" lvl="0" indent="-384048" algn="l" rtl="0">
              <a:lnSpc>
                <a:spcPct val="94000"/>
              </a:lnSpc>
              <a:spcBef>
                <a:spcPts val="1200"/>
              </a:spcBef>
              <a:spcAft>
                <a:spcPts val="0"/>
              </a:spcAft>
              <a:buClr>
                <a:schemeClr val="dk2"/>
              </a:buClr>
              <a:buSzPts val="2400"/>
              <a:buFont typeface="Arial"/>
              <a:buChar char="■"/>
            </a:pPr>
            <a:r>
              <a:rPr lang="en-US" sz="2400" b="0" i="0" u="none" strike="noStrike" cap="none">
                <a:solidFill>
                  <a:schemeClr val="dk2"/>
                </a:solidFill>
                <a:latin typeface="Arial"/>
                <a:ea typeface="Arial"/>
                <a:cs typeface="Arial"/>
                <a:sym typeface="Arial"/>
              </a:rPr>
              <a:t>Employee attrition via RF and GBM.</a:t>
            </a:r>
            <a:endParaRPr sz="2400" b="0" i="0" u="none" strike="noStrike" cap="none">
              <a:solidFill>
                <a:schemeClr val="dk2"/>
              </a:solidFill>
              <a:latin typeface="Arial"/>
              <a:ea typeface="Arial"/>
              <a:cs typeface="Arial"/>
              <a:sym typeface="Arial"/>
            </a:endParaRPr>
          </a:p>
          <a:p>
            <a:pPr marL="0" marR="0" lvl="0" indent="0" algn="l" rtl="0">
              <a:lnSpc>
                <a:spcPct val="94000"/>
              </a:lnSpc>
              <a:spcBef>
                <a:spcPts val="1200"/>
              </a:spcBef>
              <a:spcAft>
                <a:spcPts val="0"/>
              </a:spcAft>
              <a:buNone/>
            </a:pPr>
            <a:r>
              <a:rPr lang="en-US" sz="1800">
                <a:latin typeface="Arial"/>
                <a:ea typeface="Arial"/>
                <a:cs typeface="Arial"/>
                <a:sym typeface="Arial"/>
              </a:rPr>
              <a:t>      </a:t>
            </a:r>
            <a:r>
              <a:rPr lang="en-US" sz="1800" u="sng">
                <a:solidFill>
                  <a:schemeClr val="hlink"/>
                </a:solidFill>
                <a:latin typeface="Arial"/>
                <a:ea typeface="Arial"/>
                <a:cs typeface="Arial"/>
                <a:sym typeface="Arial"/>
                <a:hlinkClick r:id="rId4"/>
              </a:rPr>
              <a:t>https://www.kaggle.com/arthurtok/employee-attrition-via-rf-gbm</a:t>
            </a:r>
            <a:endParaRPr sz="1800">
              <a:latin typeface="Arial"/>
              <a:ea typeface="Arial"/>
              <a:cs typeface="Arial"/>
              <a:sym typeface="Arial"/>
            </a:endParaRPr>
          </a:p>
          <a:p>
            <a:pPr marL="384048" marR="0" lvl="0" indent="-384048" algn="l" rtl="0">
              <a:lnSpc>
                <a:spcPct val="94000"/>
              </a:lnSpc>
              <a:spcBef>
                <a:spcPts val="1200"/>
              </a:spcBef>
              <a:spcAft>
                <a:spcPts val="0"/>
              </a:spcAft>
              <a:buClr>
                <a:schemeClr val="dk2"/>
              </a:buClr>
              <a:buSzPts val="2400"/>
              <a:buFont typeface="Source Sans Pro"/>
              <a:buNone/>
            </a:pPr>
            <a:endParaRPr sz="2400" b="0" i="0" u="none" strike="noStrike" cap="none">
              <a:solidFill>
                <a:schemeClr val="dk2"/>
              </a:solidFill>
              <a:latin typeface="Arial"/>
              <a:ea typeface="Arial"/>
              <a:cs typeface="Arial"/>
              <a:sym typeface="Arial"/>
            </a:endParaRPr>
          </a:p>
          <a:p>
            <a:pPr marL="384048" marR="0" lvl="0" indent="-384048" algn="l" rtl="0">
              <a:lnSpc>
                <a:spcPct val="94000"/>
              </a:lnSpc>
              <a:spcBef>
                <a:spcPts val="1200"/>
              </a:spcBef>
              <a:spcAft>
                <a:spcPts val="0"/>
              </a:spcAft>
              <a:buClr>
                <a:schemeClr val="dk2"/>
              </a:buClr>
              <a:buSzPts val="2400"/>
              <a:buFont typeface="Arial"/>
              <a:buChar char="■"/>
            </a:pPr>
            <a:r>
              <a:rPr lang="en-US" sz="2400">
                <a:latin typeface="Arial"/>
                <a:ea typeface="Arial"/>
                <a:cs typeface="Arial"/>
                <a:sym typeface="Arial"/>
              </a:rPr>
              <a:t>IBM HR Analysis with 90.3% ACC and 89% AUC.</a:t>
            </a:r>
            <a:endParaRPr sz="2400" b="0" i="0" u="none" strike="noStrike" cap="none">
              <a:solidFill>
                <a:schemeClr val="dk2"/>
              </a:solidFill>
              <a:latin typeface="Arial"/>
              <a:ea typeface="Arial"/>
              <a:cs typeface="Arial"/>
              <a:sym typeface="Arial"/>
            </a:endParaRPr>
          </a:p>
          <a:p>
            <a:pPr marL="0" marR="0" lvl="0" indent="0" algn="l" rtl="0">
              <a:lnSpc>
                <a:spcPct val="94000"/>
              </a:lnSpc>
              <a:spcBef>
                <a:spcPts val="1200"/>
              </a:spcBef>
              <a:spcAft>
                <a:spcPts val="0"/>
              </a:spcAft>
              <a:buNone/>
            </a:pPr>
            <a:r>
              <a:rPr lang="en-US" sz="2400">
                <a:latin typeface="Arial"/>
                <a:ea typeface="Arial"/>
                <a:cs typeface="Arial"/>
                <a:sym typeface="Arial"/>
              </a:rPr>
              <a:t>     </a:t>
            </a:r>
            <a:r>
              <a:rPr lang="en-US" sz="1800" u="sng">
                <a:solidFill>
                  <a:schemeClr val="hlink"/>
                </a:solidFill>
                <a:latin typeface="Arial"/>
                <a:ea typeface="Arial"/>
                <a:cs typeface="Arial"/>
                <a:sym typeface="Arial"/>
                <a:hlinkClick r:id="rId5"/>
              </a:rPr>
              <a:t>https://www.kaggle.com/esmaeil391/ibm-hr-analysis-with-90-3-acc-and-89-auc</a:t>
            </a:r>
            <a:endParaRPr sz="18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1371600" y="685800"/>
            <a:ext cx="9601200" cy="697375"/>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3200"/>
              <a:buFont typeface="Source Sans Pro"/>
              <a:buNone/>
            </a:pPr>
            <a:r>
              <a:rPr lang="en-US" sz="3600" b="0" i="0" u="none" strike="noStrike" cap="none">
                <a:solidFill>
                  <a:schemeClr val="dk2"/>
                </a:solidFill>
                <a:latin typeface="Arial"/>
                <a:ea typeface="Arial"/>
                <a:cs typeface="Arial"/>
                <a:sym typeface="Arial"/>
              </a:rPr>
              <a:t>IBM Employee Attrition analysis by Numerics:</a:t>
            </a:r>
            <a:endParaRPr/>
          </a:p>
        </p:txBody>
      </p:sp>
      <p:sp>
        <p:nvSpPr>
          <p:cNvPr id="291" name="Shape 291"/>
          <p:cNvSpPr txBox="1">
            <a:spLocks noGrp="1"/>
          </p:cNvSpPr>
          <p:nvPr>
            <p:ph type="body" idx="1"/>
          </p:nvPr>
        </p:nvSpPr>
        <p:spPr>
          <a:xfrm>
            <a:off x="1371600" y="1383175"/>
            <a:ext cx="9601200" cy="4484225"/>
          </a:xfrm>
          <a:prstGeom prst="rect">
            <a:avLst/>
          </a:prstGeom>
          <a:noFill/>
          <a:ln>
            <a:noFill/>
          </a:ln>
        </p:spPr>
        <p:txBody>
          <a:bodyPr spcFirstLastPara="1" wrap="square" lIns="91425" tIns="45700" rIns="91425" bIns="45700" anchor="t" anchorCtr="0">
            <a:noAutofit/>
          </a:bodyPr>
          <a:lstStyle/>
          <a:p>
            <a:pPr marL="384048" marR="0" lvl="0" indent="-384048" algn="l" rtl="0">
              <a:lnSpc>
                <a:spcPct val="94000"/>
              </a:lnSpc>
              <a:spcBef>
                <a:spcPts val="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What are common characteristics of employees lost in attrition compared to those who stay in IBM's fictional dataset?</a:t>
            </a:r>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Performed the analysis using Python.</a:t>
            </a:r>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Focused on visualizations</a:t>
            </a:r>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Used point plots, box plots, kernel density diagrams, means, standard deviations, and z-tests to explore this question.</a:t>
            </a:r>
            <a:endParaRPr/>
          </a:p>
          <a:p>
            <a:pPr marL="384048" marR="0" lvl="0" indent="-384048" algn="l" rtl="0">
              <a:lnSpc>
                <a:spcPct val="9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a:p>
            <a:pPr marL="384048" marR="0" lvl="0" indent="-384048" algn="l" rtl="0">
              <a:lnSpc>
                <a:spcPct val="9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1371600" y="685800"/>
            <a:ext cx="9601200" cy="774700"/>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3959"/>
              <a:buFont typeface="Source Sans Pro"/>
              <a:buNone/>
            </a:pPr>
            <a:r>
              <a:rPr lang="en-US" sz="3600" b="0" i="0" u="none" strike="noStrike" cap="none">
                <a:solidFill>
                  <a:schemeClr val="dk2"/>
                </a:solidFill>
                <a:latin typeface="Arial"/>
                <a:ea typeface="Arial"/>
                <a:cs typeface="Arial"/>
                <a:sym typeface="Arial"/>
              </a:rPr>
              <a:t>Statistically Significant Numerical Features</a:t>
            </a:r>
            <a:br>
              <a:rPr lang="en-US" sz="3600" b="0" i="0" u="none" strike="noStrike" cap="none">
                <a:solidFill>
                  <a:schemeClr val="dk2"/>
                </a:solidFill>
                <a:latin typeface="Arial"/>
                <a:ea typeface="Arial"/>
                <a:cs typeface="Arial"/>
                <a:sym typeface="Arial"/>
              </a:rPr>
            </a:br>
            <a:endParaRPr sz="3600" b="0" i="0" u="none" strike="noStrike" cap="none">
              <a:solidFill>
                <a:schemeClr val="dk2"/>
              </a:solidFill>
              <a:latin typeface="Arial"/>
              <a:ea typeface="Arial"/>
              <a:cs typeface="Arial"/>
              <a:sym typeface="Arial"/>
            </a:endParaRPr>
          </a:p>
        </p:txBody>
      </p:sp>
      <p:sp>
        <p:nvSpPr>
          <p:cNvPr id="297" name="Shape 297"/>
          <p:cNvSpPr txBox="1">
            <a:spLocks noGrp="1"/>
          </p:cNvSpPr>
          <p:nvPr>
            <p:ph type="body" idx="1"/>
          </p:nvPr>
        </p:nvSpPr>
        <p:spPr>
          <a:xfrm>
            <a:off x="1371600" y="1549400"/>
            <a:ext cx="9601200" cy="4318000"/>
          </a:xfrm>
          <a:prstGeom prst="rect">
            <a:avLst/>
          </a:prstGeom>
          <a:noFill/>
          <a:ln>
            <a:noFill/>
          </a:ln>
        </p:spPr>
        <p:txBody>
          <a:bodyPr spcFirstLastPara="1" wrap="square" lIns="91425" tIns="45700" rIns="91425" bIns="45700" anchor="t" anchorCtr="0">
            <a:noAutofit/>
          </a:bodyPr>
          <a:lstStyle/>
          <a:p>
            <a:pPr marL="384048" marR="0" lvl="0" indent="-384048" algn="l" rtl="0">
              <a:lnSpc>
                <a:spcPct val="84000"/>
              </a:lnSpc>
              <a:spcBef>
                <a:spcPts val="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The fictional company on average loses staff that are 3 - 4 years younger than those who stay.</a:t>
            </a:r>
            <a:endParaRPr/>
          </a:p>
          <a:p>
            <a:pPr marL="384048" marR="0" lvl="0" indent="-384048" algn="l" rtl="0">
              <a:lnSpc>
                <a:spcPct val="8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Employees lost in attrition tend to have lower daily rates than those who stay.</a:t>
            </a:r>
            <a:endParaRPr/>
          </a:p>
          <a:p>
            <a:pPr marL="384048" marR="0" lvl="0" indent="-384048" algn="l" rtl="0">
              <a:lnSpc>
                <a:spcPct val="8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Employees lost in attrition tend to have longer commute distances than those who stay.</a:t>
            </a:r>
            <a:endParaRPr/>
          </a:p>
          <a:p>
            <a:pPr marL="384048" marR="0" lvl="0" indent="-384048" algn="l" rtl="0">
              <a:lnSpc>
                <a:spcPct val="8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Employees lost in attrition are less satisfied with their work environment on average than those who stay.</a:t>
            </a:r>
            <a:endParaRPr/>
          </a:p>
          <a:p>
            <a:pPr marL="384048" marR="0" lvl="0" indent="-384048" algn="l" rtl="0">
              <a:lnSpc>
                <a:spcPct val="8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Employees lost in attrition tend to be lower in job level than those who stay.</a:t>
            </a:r>
            <a:endParaRPr/>
          </a:p>
          <a:p>
            <a:pPr marL="384048" marR="0" lvl="0" indent="-384048" algn="l" rtl="0">
              <a:lnSpc>
                <a:spcPct val="8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Employees lost in attrition tend to have lower monthly average income on average than those who stay.</a:t>
            </a:r>
            <a:endParaRPr/>
          </a:p>
          <a:p>
            <a:pPr marL="384048" marR="0" lvl="0" indent="-384048" algn="l" rtl="0">
              <a:lnSpc>
                <a:spcPct val="8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Employees lost in attrition had poorer work-life balance on average than those who stay.</a:t>
            </a:r>
            <a:endParaRPr/>
          </a:p>
          <a:p>
            <a:pPr marL="384048" marR="0" lvl="0" indent="-384048" algn="l" rtl="0">
              <a:lnSpc>
                <a:spcPct val="8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1295400" y="535329"/>
            <a:ext cx="9601200" cy="714737"/>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Introduction</a:t>
            </a:r>
            <a:endParaRPr/>
          </a:p>
        </p:txBody>
      </p:sp>
      <p:sp>
        <p:nvSpPr>
          <p:cNvPr id="110" name="Shape 110"/>
          <p:cNvSpPr txBox="1">
            <a:spLocks noGrp="1"/>
          </p:cNvSpPr>
          <p:nvPr>
            <p:ph type="body" idx="1"/>
          </p:nvPr>
        </p:nvSpPr>
        <p:spPr>
          <a:xfrm>
            <a:off x="1371600" y="1157469"/>
            <a:ext cx="9601200" cy="5544274"/>
          </a:xfrm>
          <a:prstGeom prst="rect">
            <a:avLst/>
          </a:prstGeom>
          <a:noFill/>
          <a:ln>
            <a:noFill/>
          </a:ln>
        </p:spPr>
        <p:txBody>
          <a:bodyPr spcFirstLastPara="1" wrap="square" lIns="91425" tIns="45700" rIns="91425" bIns="45700" anchor="t" anchorCtr="0">
            <a:noAutofit/>
          </a:bodyPr>
          <a:lstStyle/>
          <a:p>
            <a:pPr marL="0" marR="0" lvl="0" indent="0" algn="l" rtl="0">
              <a:lnSpc>
                <a:spcPct val="94000"/>
              </a:lnSpc>
              <a:spcBef>
                <a:spcPts val="0"/>
              </a:spcBef>
              <a:spcAft>
                <a:spcPts val="0"/>
              </a:spcAft>
              <a:buClr>
                <a:schemeClr val="dk2"/>
              </a:buClr>
              <a:buSzPts val="2000"/>
              <a:buFont typeface="Source Sans Pro"/>
              <a:buNone/>
            </a:pPr>
            <a:r>
              <a:rPr lang="en-US" sz="2000" b="0" i="0" u="none" strike="noStrike" cap="none" dirty="0">
                <a:solidFill>
                  <a:schemeClr val="dk2"/>
                </a:solidFill>
                <a:latin typeface="Arial"/>
                <a:ea typeface="Arial"/>
                <a:cs typeface="Arial"/>
                <a:sym typeface="Arial"/>
              </a:rPr>
              <a:t>GOAL: The goal of this data mining project is to accurately predict employee attrition, so that any organization can take steps to keep their employees happy and less susceptible to competitive overtures as well as save on time and money to hire somebody else. </a:t>
            </a:r>
            <a:endParaRPr dirty="0"/>
          </a:p>
          <a:p>
            <a:pPr marL="0" marR="0" lvl="0" indent="0" algn="l" rtl="0">
              <a:lnSpc>
                <a:spcPct val="94000"/>
              </a:lnSpc>
              <a:spcBef>
                <a:spcPts val="1200"/>
              </a:spcBef>
              <a:spcAft>
                <a:spcPts val="0"/>
              </a:spcAft>
              <a:buClr>
                <a:schemeClr val="dk2"/>
              </a:buClr>
              <a:buSzPts val="2000"/>
              <a:buFont typeface="Source Sans Pro"/>
              <a:buNone/>
            </a:pPr>
            <a:r>
              <a:rPr lang="en-US" sz="2000" b="0" i="0" u="none" strike="noStrike" cap="none" dirty="0">
                <a:solidFill>
                  <a:schemeClr val="dk2"/>
                </a:solidFill>
                <a:latin typeface="Arial"/>
                <a:ea typeface="Arial"/>
                <a:cs typeface="Arial"/>
                <a:sym typeface="Arial"/>
              </a:rPr>
              <a:t>RESEARCH QUESTIONS: We aim to use the “IBM HR Analytic Employee Attrition and Performance” dataset to build a model in order to get a better explanation of what critical features are linked to employee attrition. Following are some particular questions of interest that we aim to answer by the end of the project:</a:t>
            </a:r>
            <a:endParaRPr dirty="0"/>
          </a:p>
          <a:p>
            <a:pPr marL="457200" marR="0" lvl="0" indent="-457200" algn="l" rtl="0">
              <a:lnSpc>
                <a:spcPct val="94000"/>
              </a:lnSpc>
              <a:spcBef>
                <a:spcPts val="1200"/>
              </a:spcBef>
              <a:spcAft>
                <a:spcPts val="0"/>
              </a:spcAft>
              <a:buClr>
                <a:schemeClr val="dk2"/>
              </a:buClr>
              <a:buSzPts val="2000"/>
              <a:buFont typeface="Arial"/>
              <a:buAutoNum type="arabicPeriod"/>
            </a:pPr>
            <a:r>
              <a:rPr lang="en-US" sz="2000" b="0" i="0" u="none" strike="noStrike" cap="none" dirty="0">
                <a:solidFill>
                  <a:schemeClr val="dk2"/>
                </a:solidFill>
                <a:latin typeface="Arial"/>
                <a:ea typeface="Arial"/>
                <a:cs typeface="Arial"/>
                <a:sym typeface="Arial"/>
              </a:rPr>
              <a:t>Does employee attrition depend on Monthly Income?</a:t>
            </a:r>
            <a:endParaRPr dirty="0"/>
          </a:p>
          <a:p>
            <a:pPr marL="457200" marR="0" lvl="0" indent="-457200" algn="l" rtl="0">
              <a:lnSpc>
                <a:spcPct val="94000"/>
              </a:lnSpc>
              <a:spcBef>
                <a:spcPts val="1200"/>
              </a:spcBef>
              <a:spcAft>
                <a:spcPts val="0"/>
              </a:spcAft>
              <a:buClr>
                <a:schemeClr val="dk2"/>
              </a:buClr>
              <a:buSzPts val="2000"/>
              <a:buFont typeface="Arial"/>
              <a:buAutoNum type="arabicPeriod"/>
            </a:pPr>
            <a:r>
              <a:rPr lang="en-US" sz="2000" b="0" i="0" u="none" strike="noStrike" cap="none" dirty="0">
                <a:solidFill>
                  <a:schemeClr val="dk2"/>
                </a:solidFill>
                <a:latin typeface="Arial"/>
                <a:ea typeface="Arial"/>
                <a:cs typeface="Arial"/>
                <a:sym typeface="Arial"/>
              </a:rPr>
              <a:t>Does the job satisfaction rate depend on the job level? If yes, do these factors have an effect on the employee attrition rate?</a:t>
            </a:r>
            <a:endParaRPr dirty="0"/>
          </a:p>
          <a:p>
            <a:pPr marL="457200" marR="0" lvl="0" indent="-457200" algn="l" rtl="0">
              <a:lnSpc>
                <a:spcPct val="94000"/>
              </a:lnSpc>
              <a:spcBef>
                <a:spcPts val="1200"/>
              </a:spcBef>
              <a:spcAft>
                <a:spcPts val="0"/>
              </a:spcAft>
              <a:buClr>
                <a:schemeClr val="dk2"/>
              </a:buClr>
              <a:buSzPts val="2000"/>
              <a:buFont typeface="Arial"/>
              <a:buAutoNum type="arabicPeriod"/>
            </a:pPr>
            <a:r>
              <a:rPr lang="en-US" sz="2000" b="0" i="0" u="none" strike="noStrike" cap="none" dirty="0">
                <a:solidFill>
                  <a:schemeClr val="dk2"/>
                </a:solidFill>
                <a:latin typeface="Arial"/>
                <a:ea typeface="Arial"/>
                <a:cs typeface="Arial"/>
                <a:sym typeface="Arial"/>
              </a:rPr>
              <a:t>Do the employees associated with an organization since a longer time have a lower churn rate as compared to the ones that have been recently hired?</a:t>
            </a:r>
            <a:endParaRPr dirty="0"/>
          </a:p>
          <a:p>
            <a:pPr marL="457200" marR="0" lvl="0" indent="-457200" algn="l" rtl="0">
              <a:lnSpc>
                <a:spcPct val="94000"/>
              </a:lnSpc>
              <a:spcBef>
                <a:spcPts val="1200"/>
              </a:spcBef>
              <a:spcAft>
                <a:spcPts val="0"/>
              </a:spcAft>
              <a:buClr>
                <a:schemeClr val="dk2"/>
              </a:buClr>
              <a:buSzPts val="2000"/>
              <a:buFont typeface="Arial"/>
              <a:buAutoNum type="arabicPeriod"/>
            </a:pPr>
            <a:r>
              <a:rPr lang="en-US" sz="2000" b="0" i="0" u="none" strike="noStrike" cap="none" dirty="0">
                <a:solidFill>
                  <a:schemeClr val="dk2"/>
                </a:solidFill>
                <a:latin typeface="Arial"/>
                <a:ea typeface="Arial"/>
                <a:cs typeface="Arial"/>
                <a:sym typeface="Arial"/>
              </a:rPr>
              <a:t>Does a particular department need overtime which results in dissatisfaction among the employees?</a:t>
            </a:r>
            <a:endParaRPr dirty="0"/>
          </a:p>
          <a:p>
            <a:pPr marL="0" marR="0" lvl="0" indent="0" algn="l" rtl="0">
              <a:lnSpc>
                <a:spcPct val="94000"/>
              </a:lnSpc>
              <a:spcBef>
                <a:spcPts val="1200"/>
              </a:spcBef>
              <a:spcAft>
                <a:spcPts val="0"/>
              </a:spcAft>
              <a:buClr>
                <a:schemeClr val="dk2"/>
              </a:buClr>
              <a:buSzPts val="2000"/>
              <a:buFont typeface="Source Sans Pro"/>
              <a:buNone/>
            </a:pPr>
            <a:endParaRPr sz="2000" b="0" i="0" u="none" strike="noStrike" cap="none" dirty="0">
              <a:solidFill>
                <a:schemeClr val="dk2"/>
              </a:solidFill>
              <a:latin typeface="Arial"/>
              <a:ea typeface="Arial"/>
              <a:cs typeface="Arial"/>
              <a:sym typeface="Arial"/>
            </a:endParaRPr>
          </a:p>
          <a:p>
            <a:pPr marL="457200" marR="0" lvl="0" indent="-457200" algn="l" rtl="0">
              <a:lnSpc>
                <a:spcPct val="94000"/>
              </a:lnSpc>
              <a:spcBef>
                <a:spcPts val="1200"/>
              </a:spcBef>
              <a:spcAft>
                <a:spcPts val="0"/>
              </a:spcAft>
              <a:buClr>
                <a:schemeClr val="dk2"/>
              </a:buClr>
              <a:buSzPts val="2000"/>
              <a:buFont typeface="Source Sans Pro"/>
              <a:buNone/>
            </a:pPr>
            <a:endParaRPr sz="2000" b="0" i="0" u="none" strike="noStrike" cap="none" dirty="0">
              <a:solidFill>
                <a:schemeClr val="dk2"/>
              </a:solidFill>
              <a:latin typeface="Arial"/>
              <a:ea typeface="Arial"/>
              <a:cs typeface="Arial"/>
              <a:sym typeface="Arial"/>
            </a:endParaRPr>
          </a:p>
          <a:p>
            <a:pPr marL="0" marR="0" lvl="0" indent="0" algn="l" rtl="0">
              <a:lnSpc>
                <a:spcPct val="94000"/>
              </a:lnSpc>
              <a:spcBef>
                <a:spcPts val="1200"/>
              </a:spcBef>
              <a:spcAft>
                <a:spcPts val="0"/>
              </a:spcAft>
              <a:buClr>
                <a:schemeClr val="dk2"/>
              </a:buClr>
              <a:buSzPts val="2000"/>
              <a:buFont typeface="Source Sans Pro"/>
              <a:buNone/>
            </a:pPr>
            <a:endParaRPr sz="2000" b="0" i="0" u="none" strike="noStrike" cap="none" dirty="0">
              <a:solidFill>
                <a:schemeClr val="dk2"/>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Shape 302"/>
          <p:cNvPicPr preferRelativeResize="0"/>
          <p:nvPr/>
        </p:nvPicPr>
        <p:blipFill rotWithShape="1">
          <a:blip r:embed="rId3">
            <a:alphaModFix/>
          </a:blip>
          <a:srcRect/>
          <a:stretch/>
        </p:blipFill>
        <p:spPr>
          <a:xfrm>
            <a:off x="3035300" y="38100"/>
            <a:ext cx="6959600" cy="6769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Employee attrition by RF &amp; GBM:</a:t>
            </a:r>
            <a:endParaRPr/>
          </a:p>
        </p:txBody>
      </p:sp>
      <p:sp>
        <p:nvSpPr>
          <p:cNvPr id="309" name="Shape 309"/>
          <p:cNvSpPr txBox="1">
            <a:spLocks noGrp="1"/>
          </p:cNvSpPr>
          <p:nvPr>
            <p:ph type="body" idx="1"/>
          </p:nvPr>
        </p:nvSpPr>
        <p:spPr>
          <a:xfrm>
            <a:off x="1371600" y="1555100"/>
            <a:ext cx="9601200" cy="4312200"/>
          </a:xfrm>
          <a:prstGeom prst="rect">
            <a:avLst/>
          </a:prstGeom>
          <a:noFill/>
          <a:ln>
            <a:noFill/>
          </a:ln>
        </p:spPr>
        <p:txBody>
          <a:bodyPr spcFirstLastPara="1" wrap="square" lIns="91425" tIns="45700" rIns="91425" bIns="45700" anchor="t" anchorCtr="0">
            <a:noAutofit/>
          </a:bodyPr>
          <a:lstStyle/>
          <a:p>
            <a:pPr marL="384048" marR="0" lvl="0" indent="-384048" algn="l" rtl="0">
              <a:lnSpc>
                <a:spcPct val="84000"/>
              </a:lnSpc>
              <a:spcBef>
                <a:spcPts val="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Used predictive modelling to predict employee attrition on this IBM dataset.</a:t>
            </a:r>
            <a:endParaRPr/>
          </a:p>
          <a:p>
            <a:pPr marL="384048" marR="0" lvl="0" indent="-384048" algn="l" rtl="0">
              <a:lnSpc>
                <a:spcPct val="8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Exploratory data analysis – In this technique they lookout at the feature distributions that how one feature is correlated to other.</a:t>
            </a:r>
            <a:endParaRPr/>
          </a:p>
          <a:p>
            <a:pPr marL="914400" marR="0" lvl="1" indent="-384048" algn="l" rtl="0">
              <a:lnSpc>
                <a:spcPct val="84000"/>
              </a:lnSpc>
              <a:spcBef>
                <a:spcPts val="7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Data quality checks : to look for any null values.</a:t>
            </a:r>
            <a:endParaRPr/>
          </a:p>
          <a:p>
            <a:pPr marL="914400" marR="0" lvl="1" indent="-384048" algn="l" rtl="0">
              <a:lnSpc>
                <a:spcPct val="84000"/>
              </a:lnSpc>
              <a:spcBef>
                <a:spcPts val="7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Correlation Matrix: how features are related to one another.</a:t>
            </a:r>
            <a:endParaRPr/>
          </a:p>
          <a:p>
            <a:pPr marL="384048" marR="0" lvl="0" indent="-384048" algn="l" rtl="0">
              <a:lnSpc>
                <a:spcPct val="8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Categorical Encoding– Encode all the categorical features into dummy variables.</a:t>
            </a:r>
            <a:endParaRPr/>
          </a:p>
          <a:p>
            <a:pPr marL="384048" marR="0" lvl="0" indent="-384048" algn="l" rtl="0">
              <a:lnSpc>
                <a:spcPct val="8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Finally they have implemented the Machine learning models by splitting the data set into training and test datasets. </a:t>
            </a:r>
            <a:endParaRPr/>
          </a:p>
          <a:p>
            <a:pPr marL="384048" marR="0" lvl="0" indent="-384048" algn="l" rtl="0">
              <a:lnSpc>
                <a:spcPct val="8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Used Random Forest model for prediction.</a:t>
            </a:r>
            <a:endParaRPr/>
          </a:p>
          <a:p>
            <a:pPr marL="384048" marR="0" lvl="0" indent="-384048" algn="l" rtl="0">
              <a:lnSpc>
                <a:spcPct val="8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88% accuracy.</a:t>
            </a:r>
            <a:endParaRPr/>
          </a:p>
          <a:p>
            <a:pPr marL="384048" marR="0" lvl="0" indent="-384048" algn="l" rtl="0">
              <a:lnSpc>
                <a:spcPct val="8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Overtime affects highest followed by marital status.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1371600" y="685800"/>
            <a:ext cx="9791700" cy="698500"/>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1"/>
              </a:buClr>
              <a:buSzPts val="3600"/>
              <a:buFont typeface="Source Sans Pro"/>
              <a:buNone/>
            </a:pPr>
            <a:r>
              <a:rPr lang="en-US" sz="3600">
                <a:latin typeface="Arial"/>
                <a:ea typeface="Arial"/>
                <a:cs typeface="Arial"/>
                <a:sym typeface="Arial"/>
              </a:rPr>
              <a:t>IBM HR Analysis with 90.3% ACC and 89% AUC:</a:t>
            </a:r>
            <a:r>
              <a:rPr lang="en-US" sz="3600" b="0" i="0" u="none" strike="noStrike" cap="none">
                <a:solidFill>
                  <a:schemeClr val="dk2"/>
                </a:solidFill>
                <a:latin typeface="Arial"/>
                <a:ea typeface="Arial"/>
                <a:cs typeface="Arial"/>
                <a:sym typeface="Arial"/>
              </a:rPr>
              <a:t/>
            </a:r>
            <a:br>
              <a:rPr lang="en-US" sz="3600" b="0" i="0" u="none" strike="noStrike" cap="none">
                <a:solidFill>
                  <a:schemeClr val="dk2"/>
                </a:solidFill>
                <a:latin typeface="Arial"/>
                <a:ea typeface="Arial"/>
                <a:cs typeface="Arial"/>
                <a:sym typeface="Arial"/>
              </a:rPr>
            </a:br>
            <a:r>
              <a:rPr lang="en-US" sz="3600" b="0" i="0" u="none" strike="noStrike" cap="none">
                <a:solidFill>
                  <a:schemeClr val="dk2"/>
                </a:solidFill>
                <a:latin typeface="Arial"/>
                <a:ea typeface="Arial"/>
                <a:cs typeface="Arial"/>
                <a:sym typeface="Arial"/>
              </a:rPr>
              <a:t/>
            </a:r>
            <a:br>
              <a:rPr lang="en-US" sz="3600" b="0" i="0" u="none" strike="noStrike" cap="none">
                <a:solidFill>
                  <a:schemeClr val="dk2"/>
                </a:solidFill>
                <a:latin typeface="Arial"/>
                <a:ea typeface="Arial"/>
                <a:cs typeface="Arial"/>
                <a:sym typeface="Arial"/>
              </a:rPr>
            </a:br>
            <a:endParaRPr sz="3600" b="0" i="0" u="none" strike="noStrike" cap="none">
              <a:solidFill>
                <a:schemeClr val="dk2"/>
              </a:solidFill>
              <a:latin typeface="Arial"/>
              <a:ea typeface="Arial"/>
              <a:cs typeface="Arial"/>
              <a:sym typeface="Arial"/>
            </a:endParaRPr>
          </a:p>
        </p:txBody>
      </p:sp>
      <p:sp>
        <p:nvSpPr>
          <p:cNvPr id="315" name="Shape 315"/>
          <p:cNvSpPr txBox="1">
            <a:spLocks noGrp="1"/>
          </p:cNvSpPr>
          <p:nvPr>
            <p:ph type="body" idx="1"/>
          </p:nvPr>
        </p:nvSpPr>
        <p:spPr>
          <a:xfrm>
            <a:off x="1295400" y="1928575"/>
            <a:ext cx="9601200" cy="4483200"/>
          </a:xfrm>
          <a:prstGeom prst="rect">
            <a:avLst/>
          </a:prstGeom>
          <a:noFill/>
          <a:ln>
            <a:noFill/>
          </a:ln>
        </p:spPr>
        <p:txBody>
          <a:bodyPr spcFirstLastPara="1" wrap="square" lIns="91425" tIns="45700" rIns="91425" bIns="45700" anchor="t" anchorCtr="0">
            <a:noAutofit/>
          </a:bodyPr>
          <a:lstStyle/>
          <a:p>
            <a:pPr marL="384048" marR="0" lvl="0" indent="-384048" algn="l" rtl="0">
              <a:lnSpc>
                <a:spcPct val="94000"/>
              </a:lnSpc>
              <a:spcBef>
                <a:spcPts val="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To predict if an employee is going to resign or not using R.</a:t>
            </a:r>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Removing all previous variables -&gt; Reading data -&gt; Viewing the data -&gt; Summarize the data with 1470 observations and 35 variables -&gt; Check for missing values -&gt; Check for duplicate records.</a:t>
            </a:r>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Visualizations based on different attributes like age, Monthly income, marital status, etc.</a:t>
            </a:r>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Used Random Forest model for prediction.</a:t>
            </a:r>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Correlation matrix of data</a:t>
            </a:r>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Accuracy 90.3% and AUC 89%.</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1371600" y="685800"/>
            <a:ext cx="9601200" cy="674225"/>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3959"/>
              <a:buFont typeface="Source Sans Pro"/>
              <a:buNone/>
            </a:pPr>
            <a:r>
              <a:rPr lang="en-US" sz="3600" b="0" i="0" u="none" strike="noStrike" cap="none">
                <a:solidFill>
                  <a:schemeClr val="dk2"/>
                </a:solidFill>
                <a:latin typeface="Arial"/>
                <a:ea typeface="Arial"/>
                <a:cs typeface="Arial"/>
                <a:sym typeface="Arial"/>
              </a:rPr>
              <a:t>Conclusion</a:t>
            </a:r>
            <a:endParaRPr/>
          </a:p>
        </p:txBody>
      </p:sp>
      <p:sp>
        <p:nvSpPr>
          <p:cNvPr id="321" name="Shape 321"/>
          <p:cNvSpPr txBox="1">
            <a:spLocks noGrp="1"/>
          </p:cNvSpPr>
          <p:nvPr>
            <p:ph type="body" idx="1"/>
          </p:nvPr>
        </p:nvSpPr>
        <p:spPr>
          <a:xfrm>
            <a:off x="1371600" y="1531075"/>
            <a:ext cx="9601200" cy="4507500"/>
          </a:xfrm>
          <a:prstGeom prst="rect">
            <a:avLst/>
          </a:prstGeom>
          <a:noFill/>
          <a:ln>
            <a:noFill/>
          </a:ln>
        </p:spPr>
        <p:txBody>
          <a:bodyPr spcFirstLastPara="1" wrap="square" lIns="91425" tIns="45700" rIns="91425" bIns="45700" anchor="t" anchorCtr="0">
            <a:noAutofit/>
          </a:bodyPr>
          <a:lstStyle/>
          <a:p>
            <a:pPr marL="384048" marR="0" lvl="0" indent="-384048" algn="l" rtl="0">
              <a:lnSpc>
                <a:spcPct val="94000"/>
              </a:lnSpc>
              <a:spcBef>
                <a:spcPts val="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Data mining task undertaken by the team has been thorough and successful.</a:t>
            </a:r>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Data exploration helped in finding uncovered patterns and relationships between the predictors. </a:t>
            </a:r>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Dimension reduction was done by Correlation Analysis.</a:t>
            </a:r>
            <a:endParaRPr/>
          </a:p>
          <a:p>
            <a:pPr marL="384048" marR="0" lvl="0" indent="-384048" algn="l" rtl="0">
              <a:lnSpc>
                <a:spcPct val="94000"/>
              </a:lnSpc>
              <a:spcBef>
                <a:spcPts val="1200"/>
              </a:spcBef>
              <a:spcAft>
                <a:spcPts val="0"/>
              </a:spcAft>
              <a:buClr>
                <a:schemeClr val="dk2"/>
              </a:buClr>
              <a:buSzPts val="2000"/>
              <a:buFont typeface="Arial"/>
              <a:buChar char="■"/>
            </a:pPr>
            <a:r>
              <a:rPr lang="en-US" sz="2000" b="0" i="0" u="none" strike="noStrike" cap="none">
                <a:solidFill>
                  <a:schemeClr val="dk2"/>
                </a:solidFill>
                <a:latin typeface="Arial"/>
                <a:ea typeface="Arial"/>
                <a:cs typeface="Arial"/>
                <a:sym typeface="Arial"/>
              </a:rPr>
              <a:t>After we had significant set of predictors, various Classification algorithms were applied in order to answer the Research questions.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1371600" y="483243"/>
            <a:ext cx="9601200" cy="766823"/>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Introduction (Cntd.)</a:t>
            </a:r>
            <a:endParaRPr/>
          </a:p>
        </p:txBody>
      </p:sp>
      <p:sp>
        <p:nvSpPr>
          <p:cNvPr id="116" name="Shape 116"/>
          <p:cNvSpPr txBox="1">
            <a:spLocks noGrp="1"/>
          </p:cNvSpPr>
          <p:nvPr>
            <p:ph type="body" idx="1"/>
          </p:nvPr>
        </p:nvSpPr>
        <p:spPr>
          <a:xfrm>
            <a:off x="1371600" y="1250065"/>
            <a:ext cx="9601200" cy="5249119"/>
          </a:xfrm>
          <a:prstGeom prst="rect">
            <a:avLst/>
          </a:prstGeom>
          <a:noFill/>
          <a:ln>
            <a:noFill/>
          </a:ln>
        </p:spPr>
        <p:txBody>
          <a:bodyPr spcFirstLastPara="1" wrap="square" lIns="91425" tIns="45700" rIns="91425" bIns="45700" anchor="t" anchorCtr="0">
            <a:noAutofit/>
          </a:bodyPr>
          <a:lstStyle/>
          <a:p>
            <a:pPr marL="0" marR="0" lvl="0" indent="0" algn="l" rtl="0">
              <a:lnSpc>
                <a:spcPct val="94000"/>
              </a:lnSpc>
              <a:spcBef>
                <a:spcPts val="0"/>
              </a:spcBef>
              <a:spcAft>
                <a:spcPts val="0"/>
              </a:spcAft>
              <a:buClr>
                <a:schemeClr val="dk2"/>
              </a:buClr>
              <a:buSzPts val="2000"/>
              <a:buFont typeface="Source Sans Pro"/>
              <a:buNone/>
            </a:pPr>
            <a:r>
              <a:rPr lang="en-US" sz="2000" b="0" i="0" u="none" strike="noStrike" cap="none">
                <a:solidFill>
                  <a:schemeClr val="dk2"/>
                </a:solidFill>
                <a:latin typeface="Arial"/>
                <a:ea typeface="Arial"/>
                <a:cs typeface="Arial"/>
                <a:sym typeface="Arial"/>
              </a:rPr>
              <a:t>DATASET DESCRIPTION: This dataset contains 1470 observations and 35 variables about employee’s demographics, evaluations about the company and attrition result. The original variables of the dataset are as shown below: </a:t>
            </a:r>
            <a:endParaRPr/>
          </a:p>
          <a:p>
            <a:pPr marL="0" marR="0" lvl="0" indent="0" algn="l" rtl="0">
              <a:lnSpc>
                <a:spcPct val="9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a:p>
            <a:pPr marL="384048" marR="0" lvl="0" indent="-384048" algn="l" rtl="0">
              <a:lnSpc>
                <a:spcPct val="9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p:txBody>
      </p:sp>
      <p:graphicFrame>
        <p:nvGraphicFramePr>
          <p:cNvPr id="117" name="Shape 117"/>
          <p:cNvGraphicFramePr/>
          <p:nvPr/>
        </p:nvGraphicFramePr>
        <p:xfrm>
          <a:off x="1487346" y="2216551"/>
          <a:ext cx="10116250" cy="4297760"/>
        </p:xfrm>
        <a:graphic>
          <a:graphicData uri="http://schemas.openxmlformats.org/drawingml/2006/table">
            <a:tbl>
              <a:tblPr firstRow="1" bandRow="1">
                <a:noFill/>
                <a:tableStyleId>{436F8D9A-7DAD-41CA-A5EC-AC4E12C3AC12}</a:tableStyleId>
              </a:tblPr>
              <a:tblGrid>
                <a:gridCol w="2023250"/>
                <a:gridCol w="2023250"/>
                <a:gridCol w="2023250"/>
                <a:gridCol w="2023250"/>
                <a:gridCol w="2023250"/>
              </a:tblGrid>
              <a:tr h="340800">
                <a:tc gridSpan="5">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Variable Names</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08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Age</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EducationField</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JobLevel</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Over18</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TotalWorkingHours</a:t>
                      </a:r>
                      <a:endParaRPr/>
                    </a:p>
                  </a:txBody>
                  <a:tcPr marL="91450" marR="91450" marT="45725" marB="45725"/>
                </a:tc>
              </a:tr>
              <a:tr h="3408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Attrition</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EmployeeCount</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JobRole</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OverTime</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TrainingTimesLastYear</a:t>
                      </a:r>
                      <a:endParaRPr/>
                    </a:p>
                  </a:txBody>
                  <a:tcPr marL="91450" marR="91450" marT="45725" marB="45725"/>
                </a:tc>
              </a:tr>
              <a:tr h="3408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BusinessTravel</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EmployeeNumber</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JobSatisfaction</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PercentSalaryHike</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WorkLifeBalance</a:t>
                      </a:r>
                      <a:endParaRPr/>
                    </a:p>
                  </a:txBody>
                  <a:tcPr marL="91450" marR="91450" marT="45725" marB="45725"/>
                </a:tc>
              </a:tr>
              <a:tr h="3408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DailyRate</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EnvironmentSatisfaction</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MaritalStatus</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PerformanceRating</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YearsAtCompany</a:t>
                      </a:r>
                      <a:endParaRPr/>
                    </a:p>
                  </a:txBody>
                  <a:tcPr marL="91450" marR="91450" marT="45725" marB="45725"/>
                </a:tc>
              </a:tr>
              <a:tr h="3408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Department</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Gender</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MonthlyIncome</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RelationshipSatisfaction</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YearsInCurrentRole</a:t>
                      </a:r>
                      <a:endParaRPr/>
                    </a:p>
                  </a:txBody>
                  <a:tcPr marL="91450" marR="91450" marT="45725" marB="45725"/>
                </a:tc>
              </a:tr>
              <a:tr h="3408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DistanceFromHome</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HourlyRate</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MonthlyRate</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StandardHours</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YearsSinceLastPromotion</a:t>
                      </a:r>
                      <a:endParaRPr/>
                    </a:p>
                  </a:txBody>
                  <a:tcPr marL="91450" marR="91450" marT="45725" marB="45725"/>
                </a:tc>
              </a:tr>
              <a:tr h="3408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Education</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JobInvolvement</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NumCompaniesWorked</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StockOptionLevel</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YearsWithCurrManager</a:t>
                      </a:r>
                      <a:endParaRPr/>
                    </a:p>
                  </a:txBody>
                  <a:tcPr marL="91450" marR="91450" marT="45725" marB="457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371600" y="685800"/>
            <a:ext cx="9601200" cy="703162"/>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Data Preprocessing and Exploration</a:t>
            </a:r>
            <a:endParaRPr/>
          </a:p>
        </p:txBody>
      </p:sp>
      <p:sp>
        <p:nvSpPr>
          <p:cNvPr id="123" name="Shape 123"/>
          <p:cNvSpPr txBox="1">
            <a:spLocks noGrp="1"/>
          </p:cNvSpPr>
          <p:nvPr>
            <p:ph type="body" idx="1"/>
          </p:nvPr>
        </p:nvSpPr>
        <p:spPr>
          <a:xfrm>
            <a:off x="1371600" y="1388962"/>
            <a:ext cx="9601200" cy="4478438"/>
          </a:xfrm>
          <a:prstGeom prst="rect">
            <a:avLst/>
          </a:prstGeom>
          <a:noFill/>
          <a:ln>
            <a:noFill/>
          </a:ln>
        </p:spPr>
        <p:txBody>
          <a:bodyPr spcFirstLastPara="1" wrap="square" lIns="91425" tIns="45700" rIns="91425" bIns="45700" anchor="t" anchorCtr="0">
            <a:noAutofit/>
          </a:bodyPr>
          <a:lstStyle/>
          <a:p>
            <a:pPr marL="384048" marR="0" lvl="0" indent="-384048" algn="l" rtl="0">
              <a:lnSpc>
                <a:spcPct val="94000"/>
              </a:lnSpc>
              <a:spcBef>
                <a:spcPts val="0"/>
              </a:spcBef>
              <a:spcAft>
                <a:spcPts val="0"/>
              </a:spcAft>
              <a:buClr>
                <a:schemeClr val="dk2"/>
              </a:buClr>
              <a:buSzPts val="2000"/>
              <a:buFont typeface="Source Sans Pro"/>
              <a:buChar char="■"/>
            </a:pPr>
            <a:r>
              <a:rPr lang="en-US" sz="2000" b="0" i="1" u="sng" strike="noStrike" cap="none">
                <a:solidFill>
                  <a:schemeClr val="dk2"/>
                </a:solidFill>
                <a:latin typeface="Arial"/>
                <a:ea typeface="Arial"/>
                <a:cs typeface="Arial"/>
                <a:sym typeface="Arial"/>
              </a:rPr>
              <a:t>SUMMARY:</a:t>
            </a:r>
            <a:endParaRPr sz="2000" b="0" i="1" u="sng" strike="noStrike" cap="none">
              <a:solidFill>
                <a:schemeClr val="dk2"/>
              </a:solidFill>
              <a:latin typeface="Arial"/>
              <a:ea typeface="Arial"/>
              <a:cs typeface="Arial"/>
              <a:sym typeface="Arial"/>
            </a:endParaRPr>
          </a:p>
          <a:p>
            <a:pPr marL="0" marR="0" lvl="0" indent="0" algn="l" rtl="0">
              <a:lnSpc>
                <a:spcPct val="94000"/>
              </a:lnSpc>
              <a:spcBef>
                <a:spcPts val="1200"/>
              </a:spcBef>
              <a:spcAft>
                <a:spcPts val="0"/>
              </a:spcAft>
              <a:buClr>
                <a:schemeClr val="dk2"/>
              </a:buClr>
              <a:buSzPts val="2000"/>
              <a:buFont typeface="Source Sans Pro"/>
              <a:buNone/>
            </a:pPr>
            <a:r>
              <a:rPr lang="en-US" sz="2000" b="0" i="1" u="sng" strike="noStrike" cap="none">
                <a:solidFill>
                  <a:schemeClr val="dk2"/>
                </a:solidFill>
                <a:latin typeface="Arial"/>
                <a:ea typeface="Arial"/>
                <a:cs typeface="Arial"/>
                <a:sym typeface="Arial"/>
              </a:rPr>
              <a:t>Descriptive Statistics of Variables</a:t>
            </a:r>
            <a:endParaRPr/>
          </a:p>
          <a:p>
            <a:pPr marL="0" marR="0" lvl="0" indent="0" algn="l" rtl="0">
              <a:lnSpc>
                <a:spcPct val="94000"/>
              </a:lnSpc>
              <a:spcBef>
                <a:spcPts val="1200"/>
              </a:spcBef>
              <a:spcAft>
                <a:spcPts val="0"/>
              </a:spcAft>
              <a:buClr>
                <a:schemeClr val="dk2"/>
              </a:buClr>
              <a:buSzPts val="2000"/>
              <a:buFont typeface="Source Sans Pro"/>
              <a:buNone/>
            </a:pPr>
            <a:endParaRPr sz="2000" b="0" i="1" u="sng" strike="noStrike" cap="none">
              <a:solidFill>
                <a:schemeClr val="dk2"/>
              </a:solidFill>
              <a:latin typeface="Arial"/>
              <a:ea typeface="Arial"/>
              <a:cs typeface="Arial"/>
              <a:sym typeface="Arial"/>
            </a:endParaRPr>
          </a:p>
        </p:txBody>
      </p:sp>
      <p:pic>
        <p:nvPicPr>
          <p:cNvPr id="124" name="Shape 124"/>
          <p:cNvPicPr preferRelativeResize="0"/>
          <p:nvPr/>
        </p:nvPicPr>
        <p:blipFill rotWithShape="1">
          <a:blip r:embed="rId3">
            <a:alphaModFix/>
          </a:blip>
          <a:srcRect/>
          <a:stretch/>
        </p:blipFill>
        <p:spPr>
          <a:xfrm>
            <a:off x="1371600" y="2176040"/>
            <a:ext cx="9323408" cy="43945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1371600" y="685800"/>
            <a:ext cx="9601200" cy="842058"/>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Data Preprocessing and Exploration</a:t>
            </a:r>
            <a:endParaRPr/>
          </a:p>
        </p:txBody>
      </p:sp>
      <p:sp>
        <p:nvSpPr>
          <p:cNvPr id="130" name="Shape 130"/>
          <p:cNvSpPr txBox="1">
            <a:spLocks noGrp="1"/>
          </p:cNvSpPr>
          <p:nvPr>
            <p:ph type="body" idx="1"/>
          </p:nvPr>
        </p:nvSpPr>
        <p:spPr>
          <a:xfrm>
            <a:off x="1371600" y="1527858"/>
            <a:ext cx="9601200" cy="4339542"/>
          </a:xfrm>
          <a:prstGeom prst="rect">
            <a:avLst/>
          </a:prstGeom>
          <a:noFill/>
          <a:ln>
            <a:noFill/>
          </a:ln>
        </p:spPr>
        <p:txBody>
          <a:bodyPr spcFirstLastPara="1" wrap="square" lIns="91425" tIns="45700" rIns="91425" bIns="45700" anchor="t" anchorCtr="0">
            <a:noAutofit/>
          </a:bodyPr>
          <a:lstStyle/>
          <a:p>
            <a:pPr marL="384048" marR="0" lvl="0" indent="-384048" algn="l" rtl="0">
              <a:lnSpc>
                <a:spcPct val="94000"/>
              </a:lnSpc>
              <a:spcBef>
                <a:spcPts val="0"/>
              </a:spcBef>
              <a:spcAft>
                <a:spcPts val="0"/>
              </a:spcAft>
              <a:buClr>
                <a:schemeClr val="dk2"/>
              </a:buClr>
              <a:buSzPts val="2000"/>
              <a:buFont typeface="Source Sans Pro"/>
              <a:buChar char="■"/>
            </a:pPr>
            <a:r>
              <a:rPr lang="en-US" sz="2000" b="0" i="1" u="sng" strike="noStrike" cap="none">
                <a:solidFill>
                  <a:schemeClr val="dk2"/>
                </a:solidFill>
                <a:latin typeface="Arial"/>
                <a:ea typeface="Arial"/>
                <a:cs typeface="Arial"/>
                <a:sym typeface="Arial"/>
              </a:rPr>
              <a:t>SUMMARY:</a:t>
            </a:r>
            <a:r>
              <a:rPr lang="en-US" sz="2000" b="0" i="0" u="none" strike="noStrike" cap="none">
                <a:solidFill>
                  <a:schemeClr val="dk2"/>
                </a:solidFill>
                <a:latin typeface="Arial"/>
                <a:ea typeface="Arial"/>
                <a:cs typeface="Arial"/>
                <a:sym typeface="Arial"/>
              </a:rPr>
              <a:t> 	</a:t>
            </a:r>
            <a:endParaRPr/>
          </a:p>
          <a:p>
            <a:pPr marL="0" marR="0" lvl="0" indent="0" algn="l" rtl="0">
              <a:lnSpc>
                <a:spcPct val="94000"/>
              </a:lnSpc>
              <a:spcBef>
                <a:spcPts val="1200"/>
              </a:spcBef>
              <a:spcAft>
                <a:spcPts val="0"/>
              </a:spcAft>
              <a:buClr>
                <a:schemeClr val="dk2"/>
              </a:buClr>
              <a:buSzPts val="2000"/>
              <a:buFont typeface="Source Sans Pro"/>
              <a:buNone/>
            </a:pPr>
            <a:r>
              <a:rPr lang="en-US" sz="2000" b="0" i="0" u="none" strike="noStrike" cap="none">
                <a:solidFill>
                  <a:schemeClr val="dk2"/>
                </a:solidFill>
                <a:latin typeface="Arial"/>
                <a:ea typeface="Arial"/>
                <a:cs typeface="Arial"/>
                <a:sym typeface="Arial"/>
              </a:rPr>
              <a:t>Distribution of “Attrition” variable: 237 left the company which accounts for almost 16% of the total number of employees. </a:t>
            </a:r>
            <a:endParaRPr/>
          </a:p>
          <a:p>
            <a:pPr marL="0" marR="0" lvl="0" indent="0" algn="l" rtl="0">
              <a:lnSpc>
                <a:spcPct val="9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p:txBody>
      </p:sp>
      <p:pic>
        <p:nvPicPr>
          <p:cNvPr id="131" name="Shape 131"/>
          <p:cNvPicPr preferRelativeResize="0"/>
          <p:nvPr/>
        </p:nvPicPr>
        <p:blipFill rotWithShape="1">
          <a:blip r:embed="rId3">
            <a:alphaModFix/>
          </a:blip>
          <a:srcRect/>
          <a:stretch/>
        </p:blipFill>
        <p:spPr>
          <a:xfrm>
            <a:off x="3132881" y="3058609"/>
            <a:ext cx="5926237" cy="274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1371600" y="685800"/>
            <a:ext cx="9601200" cy="865208"/>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Data Preprocessing and Exploration</a:t>
            </a:r>
            <a:endParaRPr/>
          </a:p>
        </p:txBody>
      </p:sp>
      <p:sp>
        <p:nvSpPr>
          <p:cNvPr id="137" name="Shape 137"/>
          <p:cNvSpPr txBox="1">
            <a:spLocks noGrp="1"/>
          </p:cNvSpPr>
          <p:nvPr>
            <p:ph type="body" idx="1"/>
          </p:nvPr>
        </p:nvSpPr>
        <p:spPr>
          <a:xfrm>
            <a:off x="1371600" y="1551007"/>
            <a:ext cx="9601200" cy="5231757"/>
          </a:xfrm>
          <a:prstGeom prst="rect">
            <a:avLst/>
          </a:prstGeom>
          <a:noFill/>
          <a:ln>
            <a:noFill/>
          </a:ln>
        </p:spPr>
        <p:txBody>
          <a:bodyPr spcFirstLastPara="1" wrap="square" lIns="91425" tIns="45700" rIns="91425" bIns="45700" anchor="t" anchorCtr="0">
            <a:noAutofit/>
          </a:bodyPr>
          <a:lstStyle/>
          <a:p>
            <a:pPr marL="384048" marR="0" lvl="0" indent="-384048" algn="l" rtl="0">
              <a:lnSpc>
                <a:spcPct val="94000"/>
              </a:lnSpc>
              <a:spcBef>
                <a:spcPts val="0"/>
              </a:spcBef>
              <a:spcAft>
                <a:spcPts val="0"/>
              </a:spcAft>
              <a:buClr>
                <a:schemeClr val="dk2"/>
              </a:buClr>
              <a:buSzPts val="2000"/>
              <a:buFont typeface="Source Sans Pro"/>
              <a:buChar char="■"/>
            </a:pPr>
            <a:r>
              <a:rPr lang="en-US" sz="2000" b="0" i="1" u="sng" strike="noStrike" cap="none">
                <a:solidFill>
                  <a:schemeClr val="dk2"/>
                </a:solidFill>
                <a:latin typeface="Arial"/>
                <a:ea typeface="Arial"/>
                <a:cs typeface="Arial"/>
                <a:sym typeface="Arial"/>
              </a:rPr>
              <a:t>DATA VISUALIZATION: </a:t>
            </a:r>
            <a:endParaRPr/>
          </a:p>
          <a:p>
            <a:pPr marL="0" marR="0" lvl="0" indent="0" algn="l" rtl="0">
              <a:lnSpc>
                <a:spcPct val="94000"/>
              </a:lnSpc>
              <a:spcBef>
                <a:spcPts val="1200"/>
              </a:spcBef>
              <a:spcAft>
                <a:spcPts val="0"/>
              </a:spcAft>
              <a:buClr>
                <a:schemeClr val="dk2"/>
              </a:buClr>
              <a:buSzPts val="2000"/>
              <a:buFont typeface="Source Sans Pro"/>
              <a:buNone/>
            </a:pPr>
            <a:r>
              <a:rPr lang="en-US" sz="2000" b="0" i="0" u="none" strike="noStrike" cap="none">
                <a:solidFill>
                  <a:schemeClr val="dk2"/>
                </a:solidFill>
                <a:latin typeface="Arial"/>
                <a:ea typeface="Arial"/>
                <a:cs typeface="Arial"/>
                <a:sym typeface="Arial"/>
              </a:rPr>
              <a:t>Visualizing Continuous variables against “Attrition”</a:t>
            </a:r>
            <a:endParaRPr/>
          </a:p>
        </p:txBody>
      </p:sp>
      <p:pic>
        <p:nvPicPr>
          <p:cNvPr id="138" name="Shape 138"/>
          <p:cNvPicPr preferRelativeResize="0"/>
          <p:nvPr/>
        </p:nvPicPr>
        <p:blipFill rotWithShape="1">
          <a:blip r:embed="rId3">
            <a:alphaModFix/>
          </a:blip>
          <a:srcRect/>
          <a:stretch/>
        </p:blipFill>
        <p:spPr>
          <a:xfrm>
            <a:off x="1371600" y="2355448"/>
            <a:ext cx="9601200" cy="44273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1371600" y="685800"/>
            <a:ext cx="9601200" cy="766823"/>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Data Preprocessing and Exploration</a:t>
            </a:r>
            <a:endParaRPr/>
          </a:p>
        </p:txBody>
      </p:sp>
      <p:sp>
        <p:nvSpPr>
          <p:cNvPr id="144" name="Shape 144"/>
          <p:cNvSpPr txBox="1">
            <a:spLocks noGrp="1"/>
          </p:cNvSpPr>
          <p:nvPr>
            <p:ph type="body" idx="1"/>
          </p:nvPr>
        </p:nvSpPr>
        <p:spPr>
          <a:xfrm>
            <a:off x="1371600" y="1516284"/>
            <a:ext cx="9601200" cy="4351116"/>
          </a:xfrm>
          <a:prstGeom prst="rect">
            <a:avLst/>
          </a:prstGeom>
          <a:noFill/>
          <a:ln>
            <a:noFill/>
          </a:ln>
        </p:spPr>
        <p:txBody>
          <a:bodyPr spcFirstLastPara="1" wrap="square" lIns="91425" tIns="45700" rIns="91425" bIns="45700" anchor="t" anchorCtr="0">
            <a:noAutofit/>
          </a:bodyPr>
          <a:lstStyle/>
          <a:p>
            <a:pPr marL="384048" marR="0" lvl="0" indent="-384048" algn="l" rtl="0">
              <a:lnSpc>
                <a:spcPct val="94000"/>
              </a:lnSpc>
              <a:spcBef>
                <a:spcPts val="0"/>
              </a:spcBef>
              <a:spcAft>
                <a:spcPts val="0"/>
              </a:spcAft>
              <a:buClr>
                <a:schemeClr val="dk2"/>
              </a:buClr>
              <a:buSzPts val="2000"/>
              <a:buFont typeface="Source Sans Pro"/>
              <a:buChar char="■"/>
            </a:pPr>
            <a:r>
              <a:rPr lang="en-US" sz="2000" b="0" i="1" u="sng" strike="noStrike" cap="none">
                <a:solidFill>
                  <a:schemeClr val="dk2"/>
                </a:solidFill>
                <a:latin typeface="Arial"/>
                <a:ea typeface="Arial"/>
                <a:cs typeface="Arial"/>
                <a:sym typeface="Arial"/>
              </a:rPr>
              <a:t>DATA VISUALIZATION:</a:t>
            </a:r>
            <a:endParaRPr/>
          </a:p>
          <a:p>
            <a:pPr marL="0" marR="0" lvl="0" indent="0" algn="l" rtl="0">
              <a:lnSpc>
                <a:spcPct val="94000"/>
              </a:lnSpc>
              <a:spcBef>
                <a:spcPts val="1200"/>
              </a:spcBef>
              <a:spcAft>
                <a:spcPts val="0"/>
              </a:spcAft>
              <a:buClr>
                <a:schemeClr val="dk2"/>
              </a:buClr>
              <a:buSzPts val="2000"/>
              <a:buFont typeface="Source Sans Pro"/>
              <a:buNone/>
            </a:pPr>
            <a:r>
              <a:rPr lang="en-US" sz="2000" b="0" i="0" u="none" strike="noStrike" cap="none">
                <a:solidFill>
                  <a:schemeClr val="dk2"/>
                </a:solidFill>
                <a:latin typeface="Arial"/>
                <a:ea typeface="Arial"/>
                <a:cs typeface="Arial"/>
                <a:sym typeface="Arial"/>
              </a:rPr>
              <a:t>Visualizing categorical variables against “Attrition”</a:t>
            </a:r>
            <a:endParaRPr/>
          </a:p>
          <a:p>
            <a:pPr marL="0" marR="0" lvl="0" indent="0" algn="l" rtl="0">
              <a:lnSpc>
                <a:spcPct val="94000"/>
              </a:lnSpc>
              <a:spcBef>
                <a:spcPts val="1200"/>
              </a:spcBef>
              <a:spcAft>
                <a:spcPts val="0"/>
              </a:spcAft>
              <a:buClr>
                <a:schemeClr val="dk2"/>
              </a:buClr>
              <a:buSzPts val="2000"/>
              <a:buFont typeface="Source Sans Pro"/>
              <a:buNone/>
            </a:pPr>
            <a:r>
              <a:rPr lang="en-US" sz="2000" b="0" i="0" u="none" strike="noStrike" cap="none">
                <a:solidFill>
                  <a:schemeClr val="dk2"/>
                </a:solidFill>
                <a:latin typeface="Arial"/>
                <a:ea typeface="Arial"/>
                <a:cs typeface="Arial"/>
                <a:sym typeface="Arial"/>
              </a:rPr>
              <a:t> </a:t>
            </a:r>
            <a:endParaRPr/>
          </a:p>
          <a:p>
            <a:pPr marL="0" marR="0" lvl="0" indent="0" algn="l" rtl="0">
              <a:lnSpc>
                <a:spcPct val="94000"/>
              </a:lnSpc>
              <a:spcBef>
                <a:spcPts val="1200"/>
              </a:spcBef>
              <a:spcAft>
                <a:spcPts val="0"/>
              </a:spcAft>
              <a:buClr>
                <a:schemeClr val="dk2"/>
              </a:buClr>
              <a:buSzPts val="2000"/>
              <a:buFont typeface="Source Sans Pro"/>
              <a:buNone/>
            </a:pPr>
            <a:endParaRPr sz="2000" b="0" i="0" u="none" strike="noStrike" cap="none">
              <a:solidFill>
                <a:schemeClr val="dk2"/>
              </a:solidFill>
              <a:latin typeface="Arial"/>
              <a:ea typeface="Arial"/>
              <a:cs typeface="Arial"/>
              <a:sym typeface="Arial"/>
            </a:endParaRPr>
          </a:p>
        </p:txBody>
      </p:sp>
      <p:pic>
        <p:nvPicPr>
          <p:cNvPr id="145" name="Shape 145"/>
          <p:cNvPicPr preferRelativeResize="0"/>
          <p:nvPr/>
        </p:nvPicPr>
        <p:blipFill rotWithShape="1">
          <a:blip r:embed="rId3">
            <a:alphaModFix/>
          </a:blip>
          <a:srcRect/>
          <a:stretch/>
        </p:blipFill>
        <p:spPr>
          <a:xfrm>
            <a:off x="1371600" y="2291785"/>
            <a:ext cx="9931079" cy="45257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1371600" y="685800"/>
            <a:ext cx="9601200" cy="992529"/>
          </a:xfrm>
          <a:prstGeom prst="rect">
            <a:avLst/>
          </a:prstGeom>
          <a:noFill/>
          <a:ln>
            <a:noFill/>
          </a:ln>
        </p:spPr>
        <p:txBody>
          <a:bodyPr spcFirstLastPara="1" wrap="square" lIns="91425" tIns="45700" rIns="91425" bIns="45700" anchor="t" anchorCtr="0">
            <a:noAutofit/>
          </a:bodyPr>
          <a:lstStyle/>
          <a:p>
            <a:pPr marL="0" marR="0" lvl="0" indent="0" algn="l" rtl="0">
              <a:lnSpc>
                <a:spcPct val="89000"/>
              </a:lnSpc>
              <a:spcBef>
                <a:spcPts val="0"/>
              </a:spcBef>
              <a:spcAft>
                <a:spcPts val="0"/>
              </a:spcAft>
              <a:buClr>
                <a:schemeClr val="dk2"/>
              </a:buClr>
              <a:buSzPts val="4400"/>
              <a:buFont typeface="Source Sans Pro"/>
              <a:buNone/>
            </a:pPr>
            <a:r>
              <a:rPr lang="en-US" sz="3600" b="0" i="0" u="none" strike="noStrike" cap="none">
                <a:solidFill>
                  <a:schemeClr val="dk2"/>
                </a:solidFill>
                <a:latin typeface="Arial"/>
                <a:ea typeface="Arial"/>
                <a:cs typeface="Arial"/>
                <a:sym typeface="Arial"/>
              </a:rPr>
              <a:t>Data Preprocessing and Exploration</a:t>
            </a:r>
            <a:endParaRPr/>
          </a:p>
        </p:txBody>
      </p:sp>
      <p:sp>
        <p:nvSpPr>
          <p:cNvPr id="151" name="Shape 151"/>
          <p:cNvSpPr txBox="1">
            <a:spLocks noGrp="1"/>
          </p:cNvSpPr>
          <p:nvPr>
            <p:ph type="body" idx="1"/>
          </p:nvPr>
        </p:nvSpPr>
        <p:spPr>
          <a:xfrm>
            <a:off x="1371600" y="1638300"/>
            <a:ext cx="9601200" cy="4623604"/>
          </a:xfrm>
          <a:prstGeom prst="rect">
            <a:avLst/>
          </a:prstGeom>
          <a:noFill/>
          <a:ln>
            <a:noFill/>
          </a:ln>
        </p:spPr>
        <p:txBody>
          <a:bodyPr spcFirstLastPara="1" wrap="square" lIns="91425" tIns="45700" rIns="91425" bIns="45700" anchor="t" anchorCtr="0">
            <a:noAutofit/>
          </a:bodyPr>
          <a:lstStyle/>
          <a:p>
            <a:pPr marL="384048" marR="0" lvl="0" indent="-384048" algn="l" rtl="0">
              <a:lnSpc>
                <a:spcPct val="94000"/>
              </a:lnSpc>
              <a:spcBef>
                <a:spcPts val="0"/>
              </a:spcBef>
              <a:spcAft>
                <a:spcPts val="0"/>
              </a:spcAft>
              <a:buClr>
                <a:schemeClr val="dk2"/>
              </a:buClr>
              <a:buSzPts val="2000"/>
              <a:buFont typeface="Source Sans Pro"/>
              <a:buChar char="■"/>
            </a:pPr>
            <a:r>
              <a:rPr lang="en-US" sz="2000" b="0" i="1" u="sng" strike="noStrike" cap="none">
                <a:solidFill>
                  <a:schemeClr val="dk2"/>
                </a:solidFill>
                <a:latin typeface="Arial"/>
                <a:ea typeface="Arial"/>
                <a:cs typeface="Arial"/>
                <a:sym typeface="Arial"/>
              </a:rPr>
              <a:t>DATA CLEANING: </a:t>
            </a:r>
            <a:endParaRPr/>
          </a:p>
          <a:p>
            <a:pPr marL="0" marR="0" lvl="0" indent="0" algn="l" rtl="0">
              <a:lnSpc>
                <a:spcPct val="94000"/>
              </a:lnSpc>
              <a:spcBef>
                <a:spcPts val="1200"/>
              </a:spcBef>
              <a:spcAft>
                <a:spcPts val="0"/>
              </a:spcAft>
              <a:buClr>
                <a:schemeClr val="dk2"/>
              </a:buClr>
              <a:buSzPts val="2000"/>
              <a:buFont typeface="Source Sans Pro"/>
              <a:buNone/>
            </a:pPr>
            <a:r>
              <a:rPr lang="en-US" sz="2000" b="0" i="0" u="none" strike="noStrike" cap="none">
                <a:solidFill>
                  <a:schemeClr val="dk2"/>
                </a:solidFill>
                <a:latin typeface="Arial"/>
                <a:ea typeface="Arial"/>
                <a:cs typeface="Arial"/>
                <a:sym typeface="Arial"/>
              </a:rPr>
              <a:t> Detecting Missing values: The dataset had no missing values as seen below:</a:t>
            </a:r>
            <a:endParaRPr/>
          </a:p>
          <a:p>
            <a:pPr marL="0" marR="0" lvl="0" indent="0" algn="l" rtl="0">
              <a:lnSpc>
                <a:spcPct val="94000"/>
              </a:lnSpc>
              <a:spcBef>
                <a:spcPts val="1200"/>
              </a:spcBef>
              <a:spcAft>
                <a:spcPts val="0"/>
              </a:spcAft>
              <a:buClr>
                <a:schemeClr val="dk2"/>
              </a:buClr>
              <a:buSzPts val="2000"/>
              <a:buFont typeface="Source Sans Pro"/>
              <a:buNone/>
            </a:pPr>
            <a:r>
              <a:rPr lang="en-US" sz="2000" b="0" i="0" u="none" strike="noStrike" cap="none">
                <a:solidFill>
                  <a:schemeClr val="dk2"/>
                </a:solidFill>
                <a:latin typeface="Arial"/>
                <a:ea typeface="Arial"/>
                <a:cs typeface="Arial"/>
                <a:sym typeface="Arial"/>
              </a:rPr>
              <a:t>	</a:t>
            </a:r>
            <a:endParaRPr/>
          </a:p>
        </p:txBody>
      </p:sp>
      <p:pic>
        <p:nvPicPr>
          <p:cNvPr id="152" name="Shape 152"/>
          <p:cNvPicPr preferRelativeResize="0"/>
          <p:nvPr/>
        </p:nvPicPr>
        <p:blipFill rotWithShape="1">
          <a:blip r:embed="rId3">
            <a:alphaModFix/>
          </a:blip>
          <a:srcRect/>
          <a:stretch/>
        </p:blipFill>
        <p:spPr>
          <a:xfrm>
            <a:off x="1371600" y="2546430"/>
            <a:ext cx="9601200" cy="3223550"/>
          </a:xfrm>
          <a:prstGeom prst="rect">
            <a:avLst/>
          </a:prstGeom>
          <a:noFill/>
          <a:ln>
            <a:noFill/>
          </a:ln>
        </p:spPr>
      </p:pic>
    </p:spTree>
  </p:cSld>
  <p:clrMapOvr>
    <a:masterClrMapping/>
  </p:clrMapOvr>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1460</Words>
  <Application>Microsoft Macintosh PowerPoint</Application>
  <PresentationFormat>Widescreen</PresentationFormat>
  <Paragraphs>232</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Source Sans Pro</vt:lpstr>
      <vt:lpstr>Arial</vt:lpstr>
      <vt:lpstr>Franklin Gothic Book</vt:lpstr>
      <vt:lpstr>Calibri</vt:lpstr>
      <vt:lpstr>Crop</vt:lpstr>
      <vt:lpstr>IBM HR ANALYTIC DATASET ISDS-574</vt:lpstr>
      <vt:lpstr>Agenda </vt:lpstr>
      <vt:lpstr>Introduction</vt:lpstr>
      <vt:lpstr>Introduction (Cntd.)</vt:lpstr>
      <vt:lpstr>Data Preprocessing and Exploration</vt:lpstr>
      <vt:lpstr>Data Preprocessing and Exploration</vt:lpstr>
      <vt:lpstr>Data Preprocessing and Exploration</vt:lpstr>
      <vt:lpstr>Data Preprocessing and Exploration</vt:lpstr>
      <vt:lpstr>Data Preprocessing and Exploration</vt:lpstr>
      <vt:lpstr>Data Preprocessing and Exploration</vt:lpstr>
      <vt:lpstr>Data Preprocessing and Exploration</vt:lpstr>
      <vt:lpstr>Data Preprocessing and Exploration</vt:lpstr>
      <vt:lpstr>Data Preprocessing and Exploration</vt:lpstr>
      <vt:lpstr>Data Preprocessing and Exploration</vt:lpstr>
      <vt:lpstr>Data Mining methodologies</vt:lpstr>
      <vt:lpstr>Data Mining methodologies</vt:lpstr>
      <vt:lpstr>Data Mining methodologies </vt:lpstr>
      <vt:lpstr>Logistic Regression </vt:lpstr>
      <vt:lpstr>Backward Selection and Stepwise Selection Comparison</vt:lpstr>
      <vt:lpstr>Forward Selection </vt:lpstr>
      <vt:lpstr>Logit Function</vt:lpstr>
      <vt:lpstr>Lift Chart And ROC</vt:lpstr>
      <vt:lpstr>Data mining methodologies</vt:lpstr>
      <vt:lpstr>Data mining methodologies</vt:lpstr>
      <vt:lpstr>Data mining methodologies</vt:lpstr>
      <vt:lpstr>Data mining methodologies</vt:lpstr>
      <vt:lpstr>References of the Existing Literature</vt:lpstr>
      <vt:lpstr>IBM Employee Attrition analysis by Numerics:</vt:lpstr>
      <vt:lpstr>Statistically Significant Numerical Features </vt:lpstr>
      <vt:lpstr>PowerPoint Presentation</vt:lpstr>
      <vt:lpstr>Employee attrition by RF &amp; GBM:</vt:lpstr>
      <vt:lpstr>IBM HR Analysis with 90.3% ACC and 89% AUC:  </vt:lpstr>
      <vt:lpstr>Conclusion</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HR ANALYTIC DATASET ISDS-574</dc:title>
  <cp:lastModifiedBy>smashing.abhi</cp:lastModifiedBy>
  <cp:revision>1</cp:revision>
  <dcterms:modified xsi:type="dcterms:W3CDTF">2018-03-15T02:28:24Z</dcterms:modified>
</cp:coreProperties>
</file>