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C772-9BE4-4133-B54A-754A14F2E565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5249-4E2E-45E6-913B-FD1D5AD88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/>
              <a:t>	</a:t>
            </a:r>
            <a:r>
              <a:rPr lang="en-US" sz="3600" b="1" dirty="0" smtClean="0"/>
              <a:t>JARAYO DESIGN STUDIO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8382000" cy="2133600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smtClean="0"/>
              <a:t>Submitted by:</a:t>
            </a:r>
          </a:p>
          <a:p>
            <a:pPr algn="r"/>
            <a:r>
              <a:rPr lang="en-US" sz="1600" b="1" dirty="0" err="1" smtClean="0"/>
              <a:t>Abhiskar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Bikram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Rai</a:t>
            </a:r>
            <a:endParaRPr lang="en-US" sz="1600" b="1" dirty="0" smtClean="0"/>
          </a:p>
          <a:p>
            <a:pPr algn="r"/>
            <a:r>
              <a:rPr lang="en-US" sz="1600" b="1" dirty="0" err="1" smtClean="0"/>
              <a:t>Yaka</a:t>
            </a:r>
            <a:r>
              <a:rPr lang="en-US" sz="1600" b="1" dirty="0" smtClean="0"/>
              <a:t> Raj </a:t>
            </a:r>
            <a:r>
              <a:rPr lang="en-US" sz="1600" b="1" dirty="0" err="1" smtClean="0"/>
              <a:t>Rawat</a:t>
            </a:r>
            <a:endParaRPr lang="en-US" sz="1600" b="1" dirty="0" smtClean="0"/>
          </a:p>
          <a:p>
            <a:pPr algn="r"/>
            <a:r>
              <a:rPr lang="en-US" sz="1600" b="1" dirty="0" err="1" smtClean="0"/>
              <a:t>Jitesh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Thapa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Website of graphic design studio named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Jarayo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Design Studio”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Online portfolio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Representation of  professional’s works and services.</a:t>
            </a:r>
          </a:p>
          <a:p>
            <a:endParaRPr lang="en-US" sz="24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sz="2400" dirty="0" smtClean="0">
                <a:latin typeface="Arial" pitchFamily="34" charset="0"/>
                <a:cs typeface="Arial" pitchFamily="34" charset="0"/>
              </a:rPr>
              <a:t>To get a job.</a:t>
            </a:r>
          </a:p>
          <a:p>
            <a:pPr lvl="0" hangingPunct="0"/>
            <a:r>
              <a:rPr lang="en-US" sz="2400" dirty="0" smtClean="0">
                <a:latin typeface="Arial" pitchFamily="34" charset="0"/>
                <a:cs typeface="Arial" pitchFamily="34" charset="0"/>
              </a:rPr>
              <a:t>To gain reputation and communicate .</a:t>
            </a:r>
          </a:p>
          <a:p>
            <a:pPr lvl="0" hangingPunct="0"/>
            <a:r>
              <a:rPr lang="en-US" sz="2400" dirty="0" smtClean="0">
                <a:latin typeface="Arial" pitchFamily="34" charset="0"/>
                <a:cs typeface="Arial" pitchFamily="34" charset="0"/>
              </a:rPr>
              <a:t>To sell our 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FEATURES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Simplicity .</a:t>
            </a:r>
          </a:p>
          <a:p>
            <a:pPr lvl="0"/>
            <a:r>
              <a:rPr lang="en-US" sz="2400" dirty="0" smtClean="0"/>
              <a:t>It’s easy to use .</a:t>
            </a:r>
          </a:p>
          <a:p>
            <a:pPr lvl="0"/>
            <a:r>
              <a:rPr lang="en-US" sz="2400" dirty="0" smtClean="0"/>
              <a:t>User friendly.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SCOPE OF THE PROJECT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sz="2400" dirty="0" smtClean="0"/>
              <a:t>provides the information of the design studio and their artworks.</a:t>
            </a:r>
          </a:p>
          <a:p>
            <a:pPr lvl="0" hangingPunct="0"/>
            <a:r>
              <a:rPr lang="en-US" sz="2400" dirty="0" smtClean="0"/>
              <a:t>client can see the studios niche work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LIMITATION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Web page is static </a:t>
            </a:r>
          </a:p>
          <a:p>
            <a:pPr lvl="0"/>
            <a:r>
              <a:rPr lang="en-US" sz="2400" dirty="0"/>
              <a:t>Navigation bar does not slide along</a:t>
            </a:r>
          </a:p>
          <a:p>
            <a:pPr lvl="0"/>
            <a:r>
              <a:rPr lang="en-US" sz="2400" dirty="0"/>
              <a:t>No videos and audios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FUTURE WORKS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Making web page dynamic </a:t>
            </a:r>
          </a:p>
          <a:p>
            <a:pPr lvl="0"/>
            <a:r>
              <a:rPr lang="en-US" sz="2400" dirty="0"/>
              <a:t>Adding videos and audios 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110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JARAYO DESIGN STUDIO</vt:lpstr>
      <vt:lpstr>INTRODUCTION</vt:lpstr>
      <vt:lpstr>OBJECTIVES</vt:lpstr>
      <vt:lpstr>FEATURES</vt:lpstr>
      <vt:lpstr>SCOPE OF THE PROJECT</vt:lpstr>
      <vt:lpstr>LIMITATION</vt:lpstr>
      <vt:lpstr>FUTURE WORKS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JARAYO DESIGN STUDIO</dc:title>
  <dc:creator>Dell</dc:creator>
  <cp:lastModifiedBy>pc</cp:lastModifiedBy>
  <cp:revision>13</cp:revision>
  <dcterms:created xsi:type="dcterms:W3CDTF">2018-01-06T04:19:28Z</dcterms:created>
  <dcterms:modified xsi:type="dcterms:W3CDTF">2018-01-06T07:11:48Z</dcterms:modified>
</cp:coreProperties>
</file>